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3.xml" ContentType="application/vnd.openxmlformats-officedocument.presentationml.tags+xml"/>
  <Override PartName="/ppt/theme/themeOverride5.xml" ContentType="application/vnd.openxmlformats-officedocument.themeOverride+xml"/>
  <Override PartName="/ppt/tags/tag4.xml" ContentType="application/vnd.openxmlformats-officedocument.presentationml.tags+xml"/>
  <Override PartName="/ppt/theme/themeOverride6.xml" ContentType="application/vnd.openxmlformats-officedocument.themeOverride+xml"/>
  <Override PartName="/ppt/tags/tag5.xml" ContentType="application/vnd.openxmlformats-officedocument.presentationml.tags+xml"/>
  <Override PartName="/ppt/theme/themeOverride7.xml" ContentType="application/vnd.openxmlformats-officedocument.themeOverride+xml"/>
  <Override PartName="/ppt/tags/tag6.xml" ContentType="application/vnd.openxmlformats-officedocument.presentationml.tags+xml"/>
  <Override PartName="/ppt/theme/themeOverride8.xml" ContentType="application/vnd.openxmlformats-officedocument.themeOverride+xml"/>
  <Override PartName="/ppt/tags/tag7.xml" ContentType="application/vnd.openxmlformats-officedocument.presentationml.tags+xml"/>
  <Override PartName="/ppt/theme/themeOverride9.xml" ContentType="application/vnd.openxmlformats-officedocument.themeOverride+xml"/>
  <Override PartName="/ppt/tags/tag8.xml" ContentType="application/vnd.openxmlformats-officedocument.presentationml.tags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ags/tag9.xml" ContentType="application/vnd.openxmlformats-officedocument.presentationml.tags+xml"/>
  <Override PartName="/ppt/theme/themeOverride12.xml" ContentType="application/vnd.openxmlformats-officedocument.themeOverride+xml"/>
  <Override PartName="/ppt/tags/tag10.xml" ContentType="application/vnd.openxmlformats-officedocument.presentationml.tags+xml"/>
  <Override PartName="/ppt/theme/themeOverride13.xml" ContentType="application/vnd.openxmlformats-officedocument.themeOverride+xml"/>
  <Override PartName="/ppt/tags/tag11.xml" ContentType="application/vnd.openxmlformats-officedocument.presentationml.tags+xml"/>
  <Override PartName="/ppt/theme/themeOverride14.xml" ContentType="application/vnd.openxmlformats-officedocument.themeOverride+xml"/>
  <Override PartName="/ppt/tags/tag12.xml" ContentType="application/vnd.openxmlformats-officedocument.presentationml.tags+xml"/>
  <Override PartName="/ppt/theme/themeOverride15.xml" ContentType="application/vnd.openxmlformats-officedocument.themeOverride+xml"/>
  <Override PartName="/ppt/tags/tag13.xml" ContentType="application/vnd.openxmlformats-officedocument.presentationml.tags+xml"/>
  <Override PartName="/ppt/theme/themeOverride16.xml" ContentType="application/vnd.openxmlformats-officedocument.themeOverride+xml"/>
  <Override PartName="/ppt/tags/tag14.xml" ContentType="application/vnd.openxmlformats-officedocument.presentationml.tags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ags/tag15.xml" ContentType="application/vnd.openxmlformats-officedocument.presentationml.tags+xml"/>
  <Override PartName="/ppt/theme/themeOverride19.xml" ContentType="application/vnd.openxmlformats-officedocument.themeOverride+xml"/>
  <Override PartName="/ppt/tags/tag16.xml" ContentType="application/vnd.openxmlformats-officedocument.presentationml.tags+xml"/>
  <Override PartName="/ppt/theme/themeOverride20.xml" ContentType="application/vnd.openxmlformats-officedocument.themeOverride+xml"/>
  <Override PartName="/ppt/tags/tag17.xml" ContentType="application/vnd.openxmlformats-officedocument.presentationml.tags+xml"/>
  <Override PartName="/ppt/theme/themeOverride21.xml" ContentType="application/vnd.openxmlformats-officedocument.themeOverride+xml"/>
  <Override PartName="/ppt/tags/tag18.xml" ContentType="application/vnd.openxmlformats-officedocument.presentationml.tags+xml"/>
  <Override PartName="/ppt/theme/themeOverride22.xml" ContentType="application/vnd.openxmlformats-officedocument.themeOverride+xml"/>
  <Override PartName="/ppt/tags/tag19.xml" ContentType="application/vnd.openxmlformats-officedocument.presentationml.tags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ags/tag20.xml" ContentType="application/vnd.openxmlformats-officedocument.presentationml.tags+xml"/>
  <Override PartName="/ppt/theme/themeOverride26.xml" ContentType="application/vnd.openxmlformats-officedocument.themeOverride+xml"/>
  <Override PartName="/ppt/tags/tag21.xml" ContentType="application/vnd.openxmlformats-officedocument.presentationml.tags+xml"/>
  <Override PartName="/ppt/theme/themeOverride27.xml" ContentType="application/vnd.openxmlformats-officedocument.themeOverride+xml"/>
  <Override PartName="/ppt/tags/tag22.xml" ContentType="application/vnd.openxmlformats-officedocument.presentationml.tags+xml"/>
  <Override PartName="/ppt/theme/themeOverride28.xml" ContentType="application/vnd.openxmlformats-officedocument.themeOverride+xml"/>
  <Override PartName="/ppt/tags/tag23.xml" ContentType="application/vnd.openxmlformats-officedocument.presentationml.tags+xml"/>
  <Override PartName="/ppt/theme/themeOverride29.xml" ContentType="application/vnd.openxmlformats-officedocument.themeOverride+xml"/>
  <Override PartName="/ppt/tags/tag24.xml" ContentType="application/vnd.openxmlformats-officedocument.presentationml.tags+xml"/>
  <Override PartName="/ppt/theme/themeOverride30.xml" ContentType="application/vnd.openxmlformats-officedocument.themeOverride+xml"/>
  <Override PartName="/ppt/tags/tag25.xml" ContentType="application/vnd.openxmlformats-officedocument.presentationml.tags+xml"/>
  <Override PartName="/ppt/theme/themeOverride31.xml" ContentType="application/vnd.openxmlformats-officedocument.themeOverride+xml"/>
  <Override PartName="/ppt/tags/tag26.xml" ContentType="application/vnd.openxmlformats-officedocument.presentationml.tags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4.xml" ContentType="application/vnd.openxmlformats-officedocument.themeOverr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35.xml" ContentType="application/vnd.openxmlformats-officedocument.themeOverr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36.xml" ContentType="application/vnd.openxmlformats-officedocument.themeOverr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37.xml" ContentType="application/vnd.openxmlformats-officedocument.themeOverr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38.xml" ContentType="application/vnd.openxmlformats-officedocument.themeOverr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39.xml" ContentType="application/vnd.openxmlformats-officedocument.themeOverr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40.xml" ContentType="application/vnd.openxmlformats-officedocument.themeOverride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7" r:id="rId3"/>
    <p:sldId id="258" r:id="rId4"/>
    <p:sldId id="273" r:id="rId5"/>
    <p:sldId id="279" r:id="rId6"/>
    <p:sldId id="284" r:id="rId7"/>
    <p:sldId id="289" r:id="rId8"/>
    <p:sldId id="282" r:id="rId9"/>
    <p:sldId id="283" r:id="rId10"/>
    <p:sldId id="274" r:id="rId11"/>
    <p:sldId id="281" r:id="rId12"/>
    <p:sldId id="280" r:id="rId13"/>
    <p:sldId id="285" r:id="rId14"/>
    <p:sldId id="286" r:id="rId15"/>
    <p:sldId id="287" r:id="rId16"/>
    <p:sldId id="288" r:id="rId17"/>
    <p:sldId id="275" r:id="rId18"/>
    <p:sldId id="290" r:id="rId19"/>
    <p:sldId id="291" r:id="rId20"/>
    <p:sldId id="292" r:id="rId21"/>
    <p:sldId id="293" r:id="rId22"/>
    <p:sldId id="298" r:id="rId23"/>
    <p:sldId id="296" r:id="rId24"/>
    <p:sldId id="276" r:id="rId25"/>
    <p:sldId id="294" r:id="rId26"/>
    <p:sldId id="295" r:id="rId27"/>
    <p:sldId id="297" r:id="rId28"/>
    <p:sldId id="299" r:id="rId29"/>
    <p:sldId id="300" r:id="rId30"/>
    <p:sldId id="301" r:id="rId31"/>
    <p:sldId id="302" r:id="rId32"/>
    <p:sldId id="261" r:id="rId33"/>
    <p:sldId id="263" r:id="rId34"/>
    <p:sldId id="264" r:id="rId35"/>
    <p:sldId id="265" r:id="rId36"/>
    <p:sldId id="266" r:id="rId37"/>
    <p:sldId id="267" r:id="rId38"/>
    <p:sldId id="268" r:id="rId39"/>
    <p:sldId id="269" r:id="rId40"/>
    <p:sldId id="270" r:id="rId41"/>
    <p:sldId id="30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370" autoAdjust="0"/>
  </p:normalViewPr>
  <p:slideViewPr>
    <p:cSldViewPr snapToGrid="0">
      <p:cViewPr varScale="1">
        <p:scale>
          <a:sx n="114" d="100"/>
          <a:sy n="114" d="100"/>
        </p:scale>
        <p:origin x="102" y="51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332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799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483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388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76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908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69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08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0" y="1123950"/>
            <a:ext cx="12192000" cy="267151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69925" y="4924996"/>
            <a:ext cx="10850563" cy="558799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spc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4126588"/>
            <a:ext cx="10850563" cy="767764"/>
          </a:xfrm>
        </p:spPr>
        <p:txBody>
          <a:bodyPr anchor="b">
            <a:normAutofit/>
          </a:bodyPr>
          <a:lstStyle>
            <a:lvl1pPr algn="l">
              <a:defRPr sz="3200" b="1" spc="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3840418"/>
            <a:ext cx="12192000" cy="142302"/>
          </a:xfrm>
          <a:prstGeom prst="rect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69924" y="3180213"/>
            <a:ext cx="8128636" cy="804151"/>
          </a:xfrm>
          <a:noFill/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669924" y="4027364"/>
            <a:ext cx="8128636" cy="1082874"/>
          </a:xfrm>
          <a:noFill/>
        </p:spPr>
        <p:txBody>
          <a:bodyPr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69925" y="4026670"/>
            <a:ext cx="812863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0" y="1770643"/>
            <a:ext cx="12192000" cy="1052318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2875218"/>
            <a:ext cx="12192000" cy="142302"/>
          </a:xfrm>
          <a:prstGeom prst="rect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70B0534F-EB22-4404-88FD-A7852D9A80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3570003"/>
            <a:ext cx="4482645" cy="973538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5" y="4821044"/>
            <a:ext cx="4482645" cy="310871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5" y="5136678"/>
            <a:ext cx="448264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cxnSp>
        <p:nvCxnSpPr>
          <p:cNvPr id="1131" name="直接连接符 1130">
            <a:extLst>
              <a:ext uri="{FF2B5EF4-FFF2-40B4-BE49-F238E27FC236}">
                <a16:creationId xmlns:a16="http://schemas.microsoft.com/office/drawing/2014/main" xmlns="" id="{D4394073-F69C-4ECB-80F4-B33CA7C5C096}"/>
              </a:ext>
            </a:extLst>
          </p:cNvPr>
          <p:cNvCxnSpPr>
            <a:cxnSpLocks/>
          </p:cNvCxnSpPr>
          <p:nvPr userDrawn="1"/>
        </p:nvCxnSpPr>
        <p:spPr>
          <a:xfrm>
            <a:off x="669925" y="5447549"/>
            <a:ext cx="38004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0" y="1123950"/>
            <a:ext cx="12192000" cy="2155647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3330397"/>
            <a:ext cx="12192000" cy="142302"/>
          </a:xfrm>
          <a:prstGeom prst="rect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3887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3887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3887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 userDrawn="1"/>
        </p:nvSpPr>
        <p:spPr>
          <a:xfrm>
            <a:off x="669923" y="1028700"/>
            <a:ext cx="10850563" cy="7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30.xml"/><Relationship Id="rId4" Type="http://schemas.openxmlformats.org/officeDocument/2006/relationships/image" Target="../media/image1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34.xml"/><Relationship Id="rId4" Type="http://schemas.openxmlformats.org/officeDocument/2006/relationships/notesSlide" Target="../notesSlides/notes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35.xml"/><Relationship Id="rId4" Type="http://schemas.openxmlformats.org/officeDocument/2006/relationships/notesSlide" Target="../notesSlides/notesSlid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36.xml"/><Relationship Id="rId4" Type="http://schemas.openxmlformats.org/officeDocument/2006/relationships/notesSlide" Target="../notesSlides/notesSlide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3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hemeOverride" Target="../theme/themeOverride3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39.xml"/><Relationship Id="rId4" Type="http://schemas.openxmlformats.org/officeDocument/2006/relationships/notesSlide" Target="../notesSlides/notes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7.png"/><Relationship Id="rId2" Type="http://schemas.openxmlformats.org/officeDocument/2006/relationships/tags" Target="../tags/tag33.xml"/><Relationship Id="rId1" Type="http://schemas.openxmlformats.org/officeDocument/2006/relationships/themeOverride" Target="../theme/themeOverride40.xml"/><Relationship Id="rId6" Type="http://schemas.openxmlformats.org/officeDocument/2006/relationships/image" Target="../media/image16.emf"/><Relationship Id="rId5" Type="http://schemas.openxmlformats.org/officeDocument/2006/relationships/hyperlink" Target="https://www.islide.cc/" TargetMode="External"/><Relationship Id="rId4" Type="http://schemas.openxmlformats.org/officeDocument/2006/relationships/notesSlide" Target="../notesSlides/notesSlide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jpeg"/><Relationship Id="rId2" Type="http://schemas.openxmlformats.org/officeDocument/2006/relationships/tags" Target="../tags/tag5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18" name="标题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grpSp>
        <p:nvGrpSpPr>
          <p:cNvPr id="109" name="组合 108">
            <a:extLst/>
          </p:cNvPr>
          <p:cNvGrpSpPr/>
          <p:nvPr userDrawn="1"/>
        </p:nvGrpSpPr>
        <p:grpSpPr>
          <a:xfrm>
            <a:off x="8901826" y="3015028"/>
            <a:ext cx="2613498" cy="811500"/>
            <a:chOff x="-4066" y="2662628"/>
            <a:chExt cx="2057401" cy="781570"/>
          </a:xfrm>
        </p:grpSpPr>
        <p:sp>
          <p:nvSpPr>
            <p:cNvPr id="111" name="文本框 110">
              <a:extLst/>
            </p:cNvPr>
            <p:cNvSpPr txBox="1"/>
            <p:nvPr/>
          </p:nvSpPr>
          <p:spPr>
            <a:xfrm>
              <a:off x="-4066" y="2897016"/>
              <a:ext cx="2057400" cy="54718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b="1" dirty="0">
                  <a:solidFill>
                    <a:schemeClr val="bg1"/>
                  </a:solidFill>
                  <a:latin typeface="+mn-lt"/>
                </a:rPr>
                <a:t>REPORT</a:t>
              </a:r>
              <a:endParaRPr lang="zh-CN" altLang="en-US" sz="16600" b="1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12" name="矩形 111">
              <a:extLst/>
            </p:cNvPr>
            <p:cNvSpPr/>
            <p:nvPr/>
          </p:nvSpPr>
          <p:spPr>
            <a:xfrm>
              <a:off x="802304" y="2662628"/>
              <a:ext cx="1251031" cy="218355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/>
              <a:r>
                <a:rPr lang="en-US" altLang="zh-CN" sz="16600" noProof="0" dirty="0">
                  <a:solidFill>
                    <a:schemeClr val="bg1"/>
                  </a:solidFill>
                  <a:latin typeface="+mn-lt"/>
                </a:rPr>
                <a:t>BUSINESS</a:t>
              </a:r>
            </a:p>
          </p:txBody>
        </p:sp>
      </p:grpSp>
      <p:sp>
        <p:nvSpPr>
          <p:cNvPr id="110" name="文本框 109">
            <a:extLst/>
          </p:cNvPr>
          <p:cNvSpPr txBox="1"/>
          <p:nvPr userDrawn="1"/>
        </p:nvSpPr>
        <p:spPr>
          <a:xfrm>
            <a:off x="7178355" y="3058100"/>
            <a:ext cx="1606717" cy="76800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6" name="矩形 125">
            <a:extLst/>
          </p:cNvPr>
          <p:cNvSpPr/>
          <p:nvPr/>
        </p:nvSpPr>
        <p:spPr>
          <a:xfrm>
            <a:off x="755373" y="600736"/>
            <a:ext cx="985139" cy="9851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2A414CC-49B8-4828-94F2-8D614A1FBBE6}"/>
              </a:ext>
            </a:extLst>
          </p:cNvPr>
          <p:cNvSpPr txBox="1"/>
          <p:nvPr/>
        </p:nvSpPr>
        <p:spPr>
          <a:xfrm>
            <a:off x="7695538" y="311595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02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B3EE27C-920F-41BF-954C-9F9454CE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18DE9D2-8FB5-4BF9-9926-5FE82BAC4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FDFFAB20-FE58-4B1C-90C4-2003274A7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4f8fa6b9-7b86-4065-ad9d-56f8468fa6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FC34A5-B4CA-4CE7-8076-18FC6282236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31948" y="1393157"/>
            <a:ext cx="9728104" cy="4580913"/>
            <a:chOff x="1231948" y="1393157"/>
            <a:chExt cx="9728104" cy="4580913"/>
          </a:xfrm>
        </p:grpSpPr>
        <p:grpSp>
          <p:nvGrpSpPr>
            <p:cNvPr id="6" name="iṩḻïďe">
              <a:extLst>
                <a:ext uri="{FF2B5EF4-FFF2-40B4-BE49-F238E27FC236}">
                  <a16:creationId xmlns:a16="http://schemas.microsoft.com/office/drawing/2014/main" xmlns="" id="{1A1E0B03-A076-4EC9-BA1E-AEB72A43BA61}"/>
                </a:ext>
              </a:extLst>
            </p:cNvPr>
            <p:cNvGrpSpPr/>
            <p:nvPr/>
          </p:nvGrpSpPr>
          <p:grpSpPr>
            <a:xfrm>
              <a:off x="6513156" y="1462411"/>
              <a:ext cx="4446896" cy="4442405"/>
              <a:chOff x="6996112" y="1488143"/>
              <a:chExt cx="4446896" cy="4442405"/>
            </a:xfrm>
          </p:grpSpPr>
          <p:grpSp>
            <p:nvGrpSpPr>
              <p:cNvPr id="26" name="îşlíḋê">
                <a:extLst>
                  <a:ext uri="{FF2B5EF4-FFF2-40B4-BE49-F238E27FC236}">
                    <a16:creationId xmlns:a16="http://schemas.microsoft.com/office/drawing/2014/main" xmlns="" id="{9DD17BAD-18B3-47F1-BB10-BFB70D107515}"/>
                  </a:ext>
                </a:extLst>
              </p:cNvPr>
              <p:cNvGrpSpPr/>
              <p:nvPr/>
            </p:nvGrpSpPr>
            <p:grpSpPr>
              <a:xfrm>
                <a:off x="7248141" y="2100995"/>
                <a:ext cx="2426727" cy="2426723"/>
                <a:chOff x="953424" y="1486519"/>
                <a:chExt cx="2228412" cy="2228408"/>
              </a:xfrm>
            </p:grpSpPr>
            <p:sp>
              <p:nvSpPr>
                <p:cNvPr id="43" name="išlïḋê">
                  <a:extLst>
                    <a:ext uri="{FF2B5EF4-FFF2-40B4-BE49-F238E27FC236}">
                      <a16:creationId xmlns:a16="http://schemas.microsoft.com/office/drawing/2014/main" xmlns="" id="{48BC6B14-0FBF-4136-AA47-12DE1C024492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ṩļidê">
                  <a:extLst>
                    <a:ext uri="{FF2B5EF4-FFF2-40B4-BE49-F238E27FC236}">
                      <a16:creationId xmlns:a16="http://schemas.microsoft.com/office/drawing/2014/main" xmlns="" id="{DAA03529-E68B-41BA-8235-0E3B7F9ED7D1}"/>
                    </a:ext>
                  </a:extLst>
                </p:cNvPr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ïśľidê">
                <a:extLst>
                  <a:ext uri="{FF2B5EF4-FFF2-40B4-BE49-F238E27FC236}">
                    <a16:creationId xmlns:a16="http://schemas.microsoft.com/office/drawing/2014/main" xmlns="" id="{8769228D-B53C-4A6C-BC7E-7A78CBF2A8C6}"/>
                  </a:ext>
                </a:extLst>
              </p:cNvPr>
              <p:cNvGrpSpPr/>
              <p:nvPr/>
            </p:nvGrpSpPr>
            <p:grpSpPr>
              <a:xfrm>
                <a:off x="9244320" y="3356910"/>
                <a:ext cx="2061905" cy="2061901"/>
                <a:chOff x="953424" y="1486519"/>
                <a:chExt cx="2228412" cy="2228408"/>
              </a:xfrm>
            </p:grpSpPr>
            <p:sp>
              <p:nvSpPr>
                <p:cNvPr id="41" name="íşľîḋê">
                  <a:extLst>
                    <a:ext uri="{FF2B5EF4-FFF2-40B4-BE49-F238E27FC236}">
                      <a16:creationId xmlns:a16="http://schemas.microsoft.com/office/drawing/2014/main" xmlns="" id="{82DE222C-1138-4B47-A115-A6324C883985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ṥļîḋé">
                  <a:extLst>
                    <a:ext uri="{FF2B5EF4-FFF2-40B4-BE49-F238E27FC236}">
                      <a16:creationId xmlns:a16="http://schemas.microsoft.com/office/drawing/2014/main" xmlns="" id="{9AEC95C9-0746-4B56-91EB-2D9D35A1E9CE}"/>
                    </a:ext>
                  </a:extLst>
                </p:cNvPr>
                <p:cNvSpPr/>
                <p:nvPr/>
              </p:nvSpPr>
              <p:spPr>
                <a:xfrm>
                  <a:off x="1335155" y="1868251"/>
                  <a:ext cx="1464952" cy="1464946"/>
                </a:xfrm>
                <a:prstGeom prst="ellipse">
                  <a:avLst/>
                </a:prstGeom>
                <a:solidFill>
                  <a:schemeClr val="accent3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ṧ1îďé">
                <a:extLst>
                  <a:ext uri="{FF2B5EF4-FFF2-40B4-BE49-F238E27FC236}">
                    <a16:creationId xmlns:a16="http://schemas.microsoft.com/office/drawing/2014/main" xmlns="" id="{4A4A93B8-5575-46E0-81FE-21A98D0E5F12}"/>
                  </a:ext>
                </a:extLst>
              </p:cNvPr>
              <p:cNvGrpSpPr/>
              <p:nvPr/>
            </p:nvGrpSpPr>
            <p:grpSpPr>
              <a:xfrm>
                <a:off x="7689088" y="4356649"/>
                <a:ext cx="1573901" cy="1573899"/>
                <a:chOff x="953424" y="1486519"/>
                <a:chExt cx="2228412" cy="2228408"/>
              </a:xfrm>
              <a:solidFill>
                <a:srgbClr val="FF3F3F"/>
              </a:solidFill>
            </p:grpSpPr>
            <p:sp>
              <p:nvSpPr>
                <p:cNvPr id="39" name="íṡ1îḋè">
                  <a:extLst>
                    <a:ext uri="{FF2B5EF4-FFF2-40B4-BE49-F238E27FC236}">
                      <a16:creationId xmlns:a16="http://schemas.microsoft.com/office/drawing/2014/main" xmlns="" id="{23292A25-797F-4D39-A1CA-A84A72EAB06F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ş1îḍe">
                  <a:extLst>
                    <a:ext uri="{FF2B5EF4-FFF2-40B4-BE49-F238E27FC236}">
                      <a16:creationId xmlns:a16="http://schemas.microsoft.com/office/drawing/2014/main" xmlns="" id="{B620B90B-CCEE-4224-B668-C5BA11E3ABB9}"/>
                    </a:ext>
                  </a:extLst>
                </p:cNvPr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solidFill>
                  <a:schemeClr val="accent2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ïS1ïḍe">
                <a:extLst>
                  <a:ext uri="{FF2B5EF4-FFF2-40B4-BE49-F238E27FC236}">
                    <a16:creationId xmlns:a16="http://schemas.microsoft.com/office/drawing/2014/main" xmlns="" id="{94F9CF25-9DEA-468F-9A38-9E122275B3DA}"/>
                  </a:ext>
                </a:extLst>
              </p:cNvPr>
              <p:cNvGrpSpPr/>
              <p:nvPr/>
            </p:nvGrpSpPr>
            <p:grpSpPr>
              <a:xfrm>
                <a:off x="9271412" y="1642285"/>
                <a:ext cx="1539253" cy="1539251"/>
                <a:chOff x="953424" y="1486519"/>
                <a:chExt cx="2228412" cy="2228408"/>
              </a:xfrm>
              <a:solidFill>
                <a:srgbClr val="FFC000"/>
              </a:solidFill>
            </p:grpSpPr>
            <p:sp>
              <p:nvSpPr>
                <p:cNvPr id="37" name="iṩḷîḋé">
                  <a:extLst>
                    <a:ext uri="{FF2B5EF4-FFF2-40B4-BE49-F238E27FC236}">
                      <a16:creationId xmlns:a16="http://schemas.microsoft.com/office/drawing/2014/main" xmlns="" id="{FE6A28D6-4E0F-4C2F-880C-2C92C16E7511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ŝļîḑe">
                  <a:extLst>
                    <a:ext uri="{FF2B5EF4-FFF2-40B4-BE49-F238E27FC236}">
                      <a16:creationId xmlns:a16="http://schemas.microsoft.com/office/drawing/2014/main" xmlns="" id="{DB4D43A5-5F14-4AC2-8270-2684655EE69D}"/>
                    </a:ext>
                  </a:extLst>
                </p:cNvPr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solidFill>
                  <a:schemeClr val="accent4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îṣḷídé">
                <a:extLst>
                  <a:ext uri="{FF2B5EF4-FFF2-40B4-BE49-F238E27FC236}">
                    <a16:creationId xmlns:a16="http://schemas.microsoft.com/office/drawing/2014/main" xmlns="" id="{9C657B3D-F7B9-4086-B72B-720CA50AC928}"/>
                  </a:ext>
                </a:extLst>
              </p:cNvPr>
              <p:cNvSpPr/>
              <p:nvPr/>
            </p:nvSpPr>
            <p:spPr>
              <a:xfrm rot="19051047">
                <a:off x="8935351" y="1488143"/>
                <a:ext cx="2181771" cy="2181771"/>
              </a:xfrm>
              <a:prstGeom prst="arc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  <a:prstDash val="sysDot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ṩḷîḑê">
                <a:extLst>
                  <a:ext uri="{FF2B5EF4-FFF2-40B4-BE49-F238E27FC236}">
                    <a16:creationId xmlns:a16="http://schemas.microsoft.com/office/drawing/2014/main" xmlns="" id="{D5CEF79B-831D-4564-85E5-612B6E0BB4ED}"/>
                  </a:ext>
                </a:extLst>
              </p:cNvPr>
              <p:cNvSpPr/>
              <p:nvPr/>
            </p:nvSpPr>
            <p:spPr>
              <a:xfrm rot="11931966">
                <a:off x="6996112" y="2327651"/>
                <a:ext cx="2181771" cy="2181771"/>
              </a:xfrm>
              <a:prstGeom prst="arc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  <a:prstDash val="sysDot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liḍe">
                <a:extLst>
                  <a:ext uri="{FF2B5EF4-FFF2-40B4-BE49-F238E27FC236}">
                    <a16:creationId xmlns:a16="http://schemas.microsoft.com/office/drawing/2014/main" xmlns="" id="{8C8C099C-9E53-4539-9F6A-BEE07EBD70D4}"/>
                  </a:ext>
                </a:extLst>
              </p:cNvPr>
              <p:cNvSpPr/>
              <p:nvPr/>
            </p:nvSpPr>
            <p:spPr>
              <a:xfrm rot="5691386">
                <a:off x="9261237" y="3412073"/>
                <a:ext cx="2181771" cy="2181771"/>
              </a:xfrm>
              <a:prstGeom prst="arc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  <a:prstDash val="sysDot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ŝľíḑê">
                <a:extLst>
                  <a:ext uri="{FF2B5EF4-FFF2-40B4-BE49-F238E27FC236}">
                    <a16:creationId xmlns:a16="http://schemas.microsoft.com/office/drawing/2014/main" xmlns="" id="{6B1489DA-51F3-4792-A2FE-4F18F49B9B50}"/>
                  </a:ext>
                </a:extLst>
              </p:cNvPr>
              <p:cNvSpPr/>
              <p:nvPr/>
            </p:nvSpPr>
            <p:spPr bwMode="auto">
              <a:xfrm>
                <a:off x="8072807" y="3008063"/>
                <a:ext cx="793791" cy="683263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lïḓè">
                <a:extLst>
                  <a:ext uri="{FF2B5EF4-FFF2-40B4-BE49-F238E27FC236}">
                    <a16:creationId xmlns:a16="http://schemas.microsoft.com/office/drawing/2014/main" xmlns="" id="{BEDE64D7-CE30-44F9-8E4F-CA62B3E85590}"/>
                  </a:ext>
                </a:extLst>
              </p:cNvPr>
              <p:cNvSpPr/>
              <p:nvPr/>
            </p:nvSpPr>
            <p:spPr bwMode="auto">
              <a:xfrm>
                <a:off x="9744919" y="2153722"/>
                <a:ext cx="585755" cy="541317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ṧḻiďé">
                <a:extLst>
                  <a:ext uri="{FF2B5EF4-FFF2-40B4-BE49-F238E27FC236}">
                    <a16:creationId xmlns:a16="http://schemas.microsoft.com/office/drawing/2014/main" xmlns="" id="{9DFED914-C0E3-4FC9-BF24-5F806643F540}"/>
                  </a:ext>
                </a:extLst>
              </p:cNvPr>
              <p:cNvSpPr/>
              <p:nvPr/>
            </p:nvSpPr>
            <p:spPr bwMode="auto">
              <a:xfrm>
                <a:off x="8201658" y="4878218"/>
                <a:ext cx="546325" cy="423753"/>
              </a:xfrm>
              <a:custGeom>
                <a:avLst/>
                <a:gdLst/>
                <a:ahLst/>
                <a:cxnLst>
                  <a:cxn ang="0">
                    <a:pos x="67" y="55"/>
                  </a:cxn>
                  <a:cxn ang="0">
                    <a:pos x="65" y="56"/>
                  </a:cxn>
                  <a:cxn ang="0">
                    <a:pos x="8" y="56"/>
                  </a:cxn>
                  <a:cxn ang="0">
                    <a:pos x="6" y="55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67" y="55"/>
                  </a:cxn>
                  <a:cxn ang="0">
                    <a:pos x="11" y="30"/>
                  </a:cxn>
                  <a:cxn ang="0">
                    <a:pos x="6" y="36"/>
                  </a:cxn>
                  <a:cxn ang="0">
                    <a:pos x="11" y="41"/>
                  </a:cxn>
                  <a:cxn ang="0">
                    <a:pos x="16" y="36"/>
                  </a:cxn>
                  <a:cxn ang="0">
                    <a:pos x="11" y="30"/>
                  </a:cxn>
                  <a:cxn ang="0">
                    <a:pos x="18" y="12"/>
                  </a:cxn>
                  <a:cxn ang="0">
                    <a:pos x="13" y="18"/>
                  </a:cxn>
                  <a:cxn ang="0">
                    <a:pos x="18" y="23"/>
                  </a:cxn>
                  <a:cxn ang="0">
                    <a:pos x="24" y="18"/>
                  </a:cxn>
                  <a:cxn ang="0">
                    <a:pos x="18" y="12"/>
                  </a:cxn>
                  <a:cxn ang="0">
                    <a:pos x="45" y="22"/>
                  </a:cxn>
                  <a:cxn ang="0">
                    <a:pos x="43" y="18"/>
                  </a:cxn>
                  <a:cxn ang="0">
                    <a:pos x="40" y="20"/>
                  </a:cxn>
                  <a:cxn ang="0">
                    <a:pos x="36" y="36"/>
                  </a:cxn>
                  <a:cxn ang="0">
                    <a:pos x="29" y="41"/>
                  </a:cxn>
                  <a:cxn ang="0">
                    <a:pos x="34" y="51"/>
                  </a:cxn>
                  <a:cxn ang="0">
                    <a:pos x="44" y="45"/>
                  </a:cxn>
                  <a:cxn ang="0">
                    <a:pos x="41" y="37"/>
                  </a:cxn>
                  <a:cxn ang="0">
                    <a:pos x="45" y="22"/>
                  </a:cxn>
                  <a:cxn ang="0">
                    <a:pos x="36" y="5"/>
                  </a:cxn>
                  <a:cxn ang="0">
                    <a:pos x="31" y="10"/>
                  </a:cxn>
                  <a:cxn ang="0">
                    <a:pos x="36" y="15"/>
                  </a:cxn>
                  <a:cxn ang="0">
                    <a:pos x="42" y="10"/>
                  </a:cxn>
                  <a:cxn ang="0">
                    <a:pos x="36" y="5"/>
                  </a:cxn>
                  <a:cxn ang="0">
                    <a:pos x="54" y="12"/>
                  </a:cxn>
                  <a:cxn ang="0">
                    <a:pos x="49" y="18"/>
                  </a:cxn>
                  <a:cxn ang="0">
                    <a:pos x="54" y="23"/>
                  </a:cxn>
                  <a:cxn ang="0">
                    <a:pos x="60" y="18"/>
                  </a:cxn>
                  <a:cxn ang="0">
                    <a:pos x="54" y="12"/>
                  </a:cxn>
                  <a:cxn ang="0">
                    <a:pos x="62" y="30"/>
                  </a:cxn>
                  <a:cxn ang="0">
                    <a:pos x="57" y="36"/>
                  </a:cxn>
                  <a:cxn ang="0">
                    <a:pos x="62" y="41"/>
                  </a:cxn>
                  <a:cxn ang="0">
                    <a:pos x="67" y="36"/>
                  </a:cxn>
                  <a:cxn ang="0">
                    <a:pos x="62" y="30"/>
                  </a:cxn>
                </a:cxnLst>
                <a:rect l="0" t="0" r="r" b="b"/>
                <a:pathLst>
                  <a:path w="72" h="56">
                    <a:moveTo>
                      <a:pt x="67" y="55"/>
                    </a:moveTo>
                    <a:cubicBezTo>
                      <a:pt x="66" y="56"/>
                      <a:pt x="66" y="56"/>
                      <a:pt x="65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6"/>
                      <a:pt x="7" y="56"/>
                      <a:pt x="6" y="55"/>
                    </a:cubicBezTo>
                    <a:cubicBezTo>
                      <a:pt x="2" y="49"/>
                      <a:pt x="0" y="42"/>
                      <a:pt x="0" y="36"/>
                    </a:cubicBezTo>
                    <a:cubicBezTo>
                      <a:pt x="0" y="16"/>
                      <a:pt x="17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42"/>
                      <a:pt x="70" y="49"/>
                      <a:pt x="67" y="55"/>
                    </a:cubicBezTo>
                    <a:close/>
                    <a:moveTo>
                      <a:pt x="11" y="30"/>
                    </a:moveTo>
                    <a:cubicBezTo>
                      <a:pt x="8" y="30"/>
                      <a:pt x="6" y="33"/>
                      <a:pt x="6" y="36"/>
                    </a:cubicBezTo>
                    <a:cubicBezTo>
                      <a:pt x="6" y="38"/>
                      <a:pt x="8" y="41"/>
                      <a:pt x="11" y="41"/>
                    </a:cubicBezTo>
                    <a:cubicBezTo>
                      <a:pt x="14" y="41"/>
                      <a:pt x="16" y="38"/>
                      <a:pt x="16" y="36"/>
                    </a:cubicBezTo>
                    <a:cubicBezTo>
                      <a:pt x="16" y="33"/>
                      <a:pt x="14" y="30"/>
                      <a:pt x="11" y="30"/>
                    </a:cubicBezTo>
                    <a:close/>
                    <a:moveTo>
                      <a:pt x="18" y="12"/>
                    </a:moveTo>
                    <a:cubicBezTo>
                      <a:pt x="16" y="12"/>
                      <a:pt x="13" y="15"/>
                      <a:pt x="13" y="18"/>
                    </a:cubicBezTo>
                    <a:cubicBezTo>
                      <a:pt x="13" y="20"/>
                      <a:pt x="16" y="23"/>
                      <a:pt x="18" y="23"/>
                    </a:cubicBezTo>
                    <a:cubicBezTo>
                      <a:pt x="21" y="23"/>
                      <a:pt x="24" y="20"/>
                      <a:pt x="24" y="18"/>
                    </a:cubicBezTo>
                    <a:cubicBezTo>
                      <a:pt x="24" y="15"/>
                      <a:pt x="21" y="12"/>
                      <a:pt x="18" y="12"/>
                    </a:cubicBezTo>
                    <a:close/>
                    <a:moveTo>
                      <a:pt x="45" y="22"/>
                    </a:moveTo>
                    <a:cubicBezTo>
                      <a:pt x="45" y="20"/>
                      <a:pt x="44" y="19"/>
                      <a:pt x="43" y="18"/>
                    </a:cubicBezTo>
                    <a:cubicBezTo>
                      <a:pt x="42" y="18"/>
                      <a:pt x="40" y="19"/>
                      <a:pt x="40" y="20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3" y="36"/>
                      <a:pt x="30" y="38"/>
                      <a:pt x="29" y="41"/>
                    </a:cubicBezTo>
                    <a:cubicBezTo>
                      <a:pt x="28" y="45"/>
                      <a:pt x="30" y="50"/>
                      <a:pt x="34" y="51"/>
                    </a:cubicBezTo>
                    <a:cubicBezTo>
                      <a:pt x="39" y="52"/>
                      <a:pt x="43" y="49"/>
                      <a:pt x="44" y="45"/>
                    </a:cubicBezTo>
                    <a:cubicBezTo>
                      <a:pt x="45" y="42"/>
                      <a:pt x="43" y="39"/>
                      <a:pt x="41" y="37"/>
                    </a:cubicBezTo>
                    <a:lnTo>
                      <a:pt x="45" y="22"/>
                    </a:lnTo>
                    <a:close/>
                    <a:moveTo>
                      <a:pt x="36" y="5"/>
                    </a:moveTo>
                    <a:cubicBezTo>
                      <a:pt x="34" y="5"/>
                      <a:pt x="31" y="7"/>
                      <a:pt x="31" y="10"/>
                    </a:cubicBezTo>
                    <a:cubicBezTo>
                      <a:pt x="31" y="13"/>
                      <a:pt x="34" y="15"/>
                      <a:pt x="36" y="15"/>
                    </a:cubicBezTo>
                    <a:cubicBezTo>
                      <a:pt x="39" y="15"/>
                      <a:pt x="42" y="13"/>
                      <a:pt x="42" y="10"/>
                    </a:cubicBezTo>
                    <a:cubicBezTo>
                      <a:pt x="42" y="7"/>
                      <a:pt x="39" y="5"/>
                      <a:pt x="36" y="5"/>
                    </a:cubicBezTo>
                    <a:close/>
                    <a:moveTo>
                      <a:pt x="54" y="12"/>
                    </a:moveTo>
                    <a:cubicBezTo>
                      <a:pt x="52" y="12"/>
                      <a:pt x="49" y="15"/>
                      <a:pt x="49" y="18"/>
                    </a:cubicBezTo>
                    <a:cubicBezTo>
                      <a:pt x="49" y="20"/>
                      <a:pt x="52" y="23"/>
                      <a:pt x="54" y="23"/>
                    </a:cubicBezTo>
                    <a:cubicBezTo>
                      <a:pt x="57" y="23"/>
                      <a:pt x="60" y="20"/>
                      <a:pt x="60" y="18"/>
                    </a:cubicBezTo>
                    <a:cubicBezTo>
                      <a:pt x="60" y="15"/>
                      <a:pt x="57" y="12"/>
                      <a:pt x="54" y="12"/>
                    </a:cubicBezTo>
                    <a:close/>
                    <a:moveTo>
                      <a:pt x="62" y="30"/>
                    </a:moveTo>
                    <a:cubicBezTo>
                      <a:pt x="59" y="30"/>
                      <a:pt x="57" y="33"/>
                      <a:pt x="57" y="36"/>
                    </a:cubicBezTo>
                    <a:cubicBezTo>
                      <a:pt x="57" y="38"/>
                      <a:pt x="59" y="41"/>
                      <a:pt x="62" y="41"/>
                    </a:cubicBezTo>
                    <a:cubicBezTo>
                      <a:pt x="65" y="41"/>
                      <a:pt x="67" y="38"/>
                      <a:pt x="67" y="36"/>
                    </a:cubicBezTo>
                    <a:cubicBezTo>
                      <a:pt x="67" y="33"/>
                      <a:pt x="65" y="30"/>
                      <a:pt x="62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ṩḻíḍe">
                <a:extLst>
                  <a:ext uri="{FF2B5EF4-FFF2-40B4-BE49-F238E27FC236}">
                    <a16:creationId xmlns:a16="http://schemas.microsoft.com/office/drawing/2014/main" xmlns="" id="{5BF49E4E-823A-4CE6-B6CA-63A41B1377D7}"/>
                  </a:ext>
                </a:extLst>
              </p:cNvPr>
              <p:cNvSpPr/>
              <p:nvPr/>
            </p:nvSpPr>
            <p:spPr bwMode="auto">
              <a:xfrm>
                <a:off x="10002235" y="4113922"/>
                <a:ext cx="547288" cy="554735"/>
              </a:xfrm>
              <a:custGeom>
                <a:avLst/>
                <a:gdLst/>
                <a:ahLst/>
                <a:cxnLst>
                  <a:cxn ang="0">
                    <a:pos x="66" y="25"/>
                  </a:cxn>
                  <a:cxn ang="0">
                    <a:pos x="51" y="40"/>
                  </a:cxn>
                  <a:cxn ang="0">
                    <a:pos x="57" y="46"/>
                  </a:cxn>
                  <a:cxn ang="0">
                    <a:pos x="51" y="52"/>
                  </a:cxn>
                  <a:cxn ang="0">
                    <a:pos x="20" y="55"/>
                  </a:cxn>
                  <a:cxn ang="0">
                    <a:pos x="7" y="69"/>
                  </a:cxn>
                  <a:cxn ang="0">
                    <a:pos x="0" y="69"/>
                  </a:cxn>
                  <a:cxn ang="0">
                    <a:pos x="0" y="62"/>
                  </a:cxn>
                  <a:cxn ang="0">
                    <a:pos x="14" y="48"/>
                  </a:cxn>
                  <a:cxn ang="0">
                    <a:pos x="17" y="18"/>
                  </a:cxn>
                  <a:cxn ang="0">
                    <a:pos x="23" y="12"/>
                  </a:cxn>
                  <a:cxn ang="0">
                    <a:pos x="29" y="17"/>
                  </a:cxn>
                  <a:cxn ang="0">
                    <a:pos x="44" y="2"/>
                  </a:cxn>
                  <a:cxn ang="0">
                    <a:pos x="51" y="2"/>
                  </a:cxn>
                  <a:cxn ang="0">
                    <a:pos x="51" y="9"/>
                  </a:cxn>
                  <a:cxn ang="0">
                    <a:pos x="35" y="24"/>
                  </a:cxn>
                  <a:cxn ang="0">
                    <a:pos x="44" y="33"/>
                  </a:cxn>
                  <a:cxn ang="0">
                    <a:pos x="60" y="18"/>
                  </a:cxn>
                  <a:cxn ang="0">
                    <a:pos x="66" y="18"/>
                  </a:cxn>
                  <a:cxn ang="0">
                    <a:pos x="66" y="25"/>
                  </a:cxn>
                </a:cxnLst>
                <a:rect l="0" t="0" r="r" b="b"/>
                <a:pathLst>
                  <a:path w="68" h="69">
                    <a:moveTo>
                      <a:pt x="66" y="25"/>
                    </a:moveTo>
                    <a:cubicBezTo>
                      <a:pt x="51" y="40"/>
                      <a:pt x="51" y="40"/>
                      <a:pt x="51" y="40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42" y="60"/>
                      <a:pt x="30" y="61"/>
                      <a:pt x="20" y="55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7" y="39"/>
                      <a:pt x="8" y="26"/>
                      <a:pt x="17" y="18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0"/>
                      <a:pt x="49" y="0"/>
                      <a:pt x="51" y="2"/>
                    </a:cubicBezTo>
                    <a:cubicBezTo>
                      <a:pt x="52" y="4"/>
                      <a:pt x="52" y="7"/>
                      <a:pt x="51" y="9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6"/>
                      <a:pt x="64" y="16"/>
                      <a:pt x="66" y="18"/>
                    </a:cubicBezTo>
                    <a:cubicBezTo>
                      <a:pt x="68" y="20"/>
                      <a:pt x="68" y="23"/>
                      <a:pt x="66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ṥḻïďe">
              <a:extLst>
                <a:ext uri="{FF2B5EF4-FFF2-40B4-BE49-F238E27FC236}">
                  <a16:creationId xmlns:a16="http://schemas.microsoft.com/office/drawing/2014/main" xmlns="" id="{596F2C1B-44F8-42F4-9464-872EC82E1ACC}"/>
                </a:ext>
              </a:extLst>
            </p:cNvPr>
            <p:cNvSpPr txBox="1"/>
            <p:nvPr/>
          </p:nvSpPr>
          <p:spPr>
            <a:xfrm>
              <a:off x="1231948" y="1447543"/>
              <a:ext cx="717634" cy="854824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5400" b="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8" name="îṣḷïḓé">
              <a:extLst>
                <a:ext uri="{FF2B5EF4-FFF2-40B4-BE49-F238E27FC236}">
                  <a16:creationId xmlns:a16="http://schemas.microsoft.com/office/drawing/2014/main" xmlns="" id="{F63CCD86-B300-453C-A0FF-BE8C7259AAA9}"/>
                </a:ext>
              </a:extLst>
            </p:cNvPr>
            <p:cNvGrpSpPr/>
            <p:nvPr/>
          </p:nvGrpSpPr>
          <p:grpSpPr>
            <a:xfrm>
              <a:off x="1949582" y="1393157"/>
              <a:ext cx="3845940" cy="963597"/>
              <a:chOff x="2190499" y="1672243"/>
              <a:chExt cx="3845940" cy="963597"/>
            </a:xfrm>
          </p:grpSpPr>
          <p:sp>
            <p:nvSpPr>
              <p:cNvPr id="24" name="íṧlíḓê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2190499" y="206380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î$1ïḋe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2190499" y="167224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9" name="íśḷiḑé">
              <a:extLst>
                <a:ext uri="{FF2B5EF4-FFF2-40B4-BE49-F238E27FC236}">
                  <a16:creationId xmlns:a16="http://schemas.microsoft.com/office/drawing/2014/main" xmlns="" id="{692120FD-9650-4953-8B03-E26C063904CC}"/>
                </a:ext>
              </a:extLst>
            </p:cNvPr>
            <p:cNvSpPr txBox="1"/>
            <p:nvPr/>
          </p:nvSpPr>
          <p:spPr>
            <a:xfrm>
              <a:off x="1231948" y="2653316"/>
              <a:ext cx="812302" cy="854824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5400" b="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0" name="iṩ1îḑe">
              <a:extLst>
                <a:ext uri="{FF2B5EF4-FFF2-40B4-BE49-F238E27FC236}">
                  <a16:creationId xmlns:a16="http://schemas.microsoft.com/office/drawing/2014/main" xmlns="" id="{F5079B4B-5FDC-47BA-975E-B17810A1B2FE}"/>
                </a:ext>
              </a:extLst>
            </p:cNvPr>
            <p:cNvGrpSpPr/>
            <p:nvPr/>
          </p:nvGrpSpPr>
          <p:grpSpPr>
            <a:xfrm>
              <a:off x="1949583" y="2598930"/>
              <a:ext cx="3845940" cy="963597"/>
              <a:chOff x="2190499" y="1672243"/>
              <a:chExt cx="3845940" cy="963597"/>
            </a:xfrm>
          </p:grpSpPr>
          <p:sp>
            <p:nvSpPr>
              <p:cNvPr id="22" name="ïṣ1îḓe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2190499" y="206380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3" name="iṡlíde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2190499" y="167224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1" name="ïşḻïḍê">
              <a:extLst>
                <a:ext uri="{FF2B5EF4-FFF2-40B4-BE49-F238E27FC236}">
                  <a16:creationId xmlns:a16="http://schemas.microsoft.com/office/drawing/2014/main" xmlns="" id="{D8289973-9047-434F-A1E4-D3AD06421514}"/>
                </a:ext>
              </a:extLst>
            </p:cNvPr>
            <p:cNvSpPr txBox="1"/>
            <p:nvPr/>
          </p:nvSpPr>
          <p:spPr>
            <a:xfrm>
              <a:off x="1231948" y="3859089"/>
              <a:ext cx="835205" cy="854824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5400" b="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2" name="iṧļiḋe">
              <a:extLst>
                <a:ext uri="{FF2B5EF4-FFF2-40B4-BE49-F238E27FC236}">
                  <a16:creationId xmlns:a16="http://schemas.microsoft.com/office/drawing/2014/main" xmlns="" id="{699BF9C5-9893-477E-A4F8-D08F6621D391}"/>
                </a:ext>
              </a:extLst>
            </p:cNvPr>
            <p:cNvGrpSpPr/>
            <p:nvPr/>
          </p:nvGrpSpPr>
          <p:grpSpPr>
            <a:xfrm>
              <a:off x="1949583" y="3804703"/>
              <a:ext cx="3845940" cy="963597"/>
              <a:chOff x="2190499" y="1672243"/>
              <a:chExt cx="3845940" cy="963597"/>
            </a:xfrm>
          </p:grpSpPr>
          <p:sp>
            <p:nvSpPr>
              <p:cNvPr id="20" name="íṩ1iḍé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2190499" y="206380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îŝ1ïďe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2190499" y="167224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3" name="íSḻiďè">
              <a:extLst>
                <a:ext uri="{FF2B5EF4-FFF2-40B4-BE49-F238E27FC236}">
                  <a16:creationId xmlns:a16="http://schemas.microsoft.com/office/drawing/2014/main" xmlns="" id="{B151897F-277A-440D-A8C1-DC5501BA079D}"/>
                </a:ext>
              </a:extLst>
            </p:cNvPr>
            <p:cNvSpPr txBox="1"/>
            <p:nvPr/>
          </p:nvSpPr>
          <p:spPr>
            <a:xfrm>
              <a:off x="1231948" y="5064859"/>
              <a:ext cx="810775" cy="854824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5400" b="0" dirty="0">
                  <a:solidFill>
                    <a:schemeClr val="accent4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4" name="ïṣ1iḓe">
              <a:extLst>
                <a:ext uri="{FF2B5EF4-FFF2-40B4-BE49-F238E27FC236}">
                  <a16:creationId xmlns:a16="http://schemas.microsoft.com/office/drawing/2014/main" xmlns="" id="{AAE5EFDD-C400-4D48-9535-FCCF2D75AA7B}"/>
                </a:ext>
              </a:extLst>
            </p:cNvPr>
            <p:cNvGrpSpPr/>
            <p:nvPr/>
          </p:nvGrpSpPr>
          <p:grpSpPr>
            <a:xfrm>
              <a:off x="1949583" y="5010473"/>
              <a:ext cx="3845940" cy="963597"/>
              <a:chOff x="2190499" y="1672243"/>
              <a:chExt cx="3845940" cy="963597"/>
            </a:xfrm>
          </p:grpSpPr>
          <p:sp>
            <p:nvSpPr>
              <p:cNvPr id="18" name="iŝ1iḋè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2190499" y="206380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î$lïďè">
                <a:extLst>
                  <a:ext uri="{FF2B5EF4-FFF2-40B4-BE49-F238E27FC236}">
                    <a16:creationId xmlns:a16="http://schemas.microsoft.com/office/drawing/2014/main" xmlns="" id="{3DB7C031-5764-4AFE-BD6A-3AB6FE5B993D}"/>
                  </a:ext>
                </a:extLst>
              </p:cNvPr>
              <p:cNvSpPr txBox="1"/>
              <p:nvPr/>
            </p:nvSpPr>
            <p:spPr bwMode="auto">
              <a:xfrm>
                <a:off x="2190499" y="167224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7E13C07-EA91-4F42-AE32-FB69D1D391E6}"/>
                </a:ext>
              </a:extLst>
            </p:cNvPr>
            <p:cNvCxnSpPr/>
            <p:nvPr/>
          </p:nvCxnSpPr>
          <p:spPr>
            <a:xfrm>
              <a:off x="2042723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6F2BDAC-AE98-4627-917C-E14FE077F6A1}"/>
                </a:ext>
              </a:extLst>
            </p:cNvPr>
            <p:cNvCxnSpPr/>
            <p:nvPr/>
          </p:nvCxnSpPr>
          <p:spPr>
            <a:xfrm>
              <a:off x="2042723" y="3599773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277F68F-1F7C-4FBB-AB35-D140A7BFC3F0}"/>
                </a:ext>
              </a:extLst>
            </p:cNvPr>
            <p:cNvCxnSpPr/>
            <p:nvPr/>
          </p:nvCxnSpPr>
          <p:spPr>
            <a:xfrm>
              <a:off x="2042723" y="4805546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315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B3EE27C-920F-41BF-954C-9F9454CE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18DE9D2-8FB5-4BF9-9926-5FE82BAC4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FDFFAB20-FE58-4B1C-90C4-2003274A7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0c49f4d8-52b3-4f32-9775-c41463a0c4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2DFF60C-C961-43A2-B20A-B80C24CEF23D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61367" y="1722268"/>
            <a:ext cx="10671220" cy="3836766"/>
            <a:chOff x="761367" y="1722268"/>
            <a:chExt cx="10671220" cy="3836766"/>
          </a:xfrm>
        </p:grpSpPr>
        <p:sp>
          <p:nvSpPr>
            <p:cNvPr id="6" name="işḷíḋê">
              <a:extLst>
                <a:ext uri="{FF2B5EF4-FFF2-40B4-BE49-F238E27FC236}">
                  <a16:creationId xmlns:a16="http://schemas.microsoft.com/office/drawing/2014/main" xmlns="" id="{0AB35535-441A-41BB-BDE9-31DAC57F7BBF}"/>
                </a:ext>
              </a:extLst>
            </p:cNvPr>
            <p:cNvSpPr/>
            <p:nvPr/>
          </p:nvSpPr>
          <p:spPr bwMode="auto">
            <a:xfrm>
              <a:off x="762785" y="2654889"/>
              <a:ext cx="2088000" cy="29041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sz="1000" dirty="0"/>
            </a:p>
          </p:txBody>
        </p:sp>
        <p:sp>
          <p:nvSpPr>
            <p:cNvPr id="7" name="íṩ1ïḍê">
              <a:extLst>
                <a:ext uri="{FF2B5EF4-FFF2-40B4-BE49-F238E27FC236}">
                  <a16:creationId xmlns:a16="http://schemas.microsoft.com/office/drawing/2014/main" xmlns="" id="{836758E9-46AD-4404-9D9F-FDB583698461}"/>
                </a:ext>
              </a:extLst>
            </p:cNvPr>
            <p:cNvSpPr/>
            <p:nvPr/>
          </p:nvSpPr>
          <p:spPr bwMode="auto">
            <a:xfrm>
              <a:off x="2855929" y="1809496"/>
              <a:ext cx="187572" cy="1088532"/>
            </a:xfrm>
            <a:custGeom>
              <a:avLst/>
              <a:gdLst/>
              <a:ahLst/>
              <a:cxnLst>
                <a:cxn ang="0">
                  <a:pos x="54" y="575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627"/>
                </a:cxn>
                <a:cxn ang="0">
                  <a:pos x="54" y="617"/>
                </a:cxn>
                <a:cxn ang="0">
                  <a:pos x="54" y="617"/>
                </a:cxn>
                <a:cxn ang="0">
                  <a:pos x="80" y="586"/>
                </a:cxn>
                <a:cxn ang="0">
                  <a:pos x="54" y="575"/>
                </a:cxn>
              </a:cxnLst>
              <a:rect l="0" t="0" r="r" b="b"/>
              <a:pathLst>
                <a:path w="81" h="627">
                  <a:moveTo>
                    <a:pt x="54" y="575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27"/>
                    <a:pt x="0" y="627"/>
                    <a:pt x="0" y="62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81" y="612"/>
                    <a:pt x="80" y="586"/>
                  </a:cubicBezTo>
                  <a:cubicBezTo>
                    <a:pt x="79" y="567"/>
                    <a:pt x="54" y="575"/>
                    <a:pt x="54" y="57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šļiḋé">
              <a:extLst>
                <a:ext uri="{FF2B5EF4-FFF2-40B4-BE49-F238E27FC236}">
                  <a16:creationId xmlns:a16="http://schemas.microsoft.com/office/drawing/2014/main" xmlns="" id="{764FA924-32A5-4298-ACA2-4A24B66A5A16}"/>
                </a:ext>
              </a:extLst>
            </p:cNvPr>
            <p:cNvSpPr/>
            <p:nvPr/>
          </p:nvSpPr>
          <p:spPr bwMode="auto">
            <a:xfrm>
              <a:off x="761367" y="1722268"/>
              <a:ext cx="2280180" cy="1410185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813"/>
                </a:cxn>
                <a:cxn ang="0">
                  <a:pos x="954" y="625"/>
                </a:cxn>
                <a:cxn ang="0">
                  <a:pos x="980" y="636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813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954" y="625"/>
                    <a:pt x="954" y="625"/>
                    <a:pt x="954" y="625"/>
                  </a:cubicBezTo>
                  <a:cubicBezTo>
                    <a:pt x="954" y="625"/>
                    <a:pt x="979" y="617"/>
                    <a:pt x="980" y="636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ļídè">
              <a:extLst>
                <a:ext uri="{FF2B5EF4-FFF2-40B4-BE49-F238E27FC236}">
                  <a16:creationId xmlns:a16="http://schemas.microsoft.com/office/drawing/2014/main" xmlns="" id="{B5E9986E-88C1-46B3-8FFA-FAA9851E3A04}"/>
                </a:ext>
              </a:extLst>
            </p:cNvPr>
            <p:cNvSpPr/>
            <p:nvPr/>
          </p:nvSpPr>
          <p:spPr bwMode="auto">
            <a:xfrm>
              <a:off x="2855929" y="4617016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śļîḍé">
              <a:extLst>
                <a:ext uri="{FF2B5EF4-FFF2-40B4-BE49-F238E27FC236}">
                  <a16:creationId xmlns:a16="http://schemas.microsoft.com/office/drawing/2014/main" xmlns="" id="{8C6075D6-E6A0-4AB7-B4DE-4E1D6DE595F8}"/>
                </a:ext>
              </a:extLst>
            </p:cNvPr>
            <p:cNvSpPr/>
            <p:nvPr/>
          </p:nvSpPr>
          <p:spPr bwMode="auto">
            <a:xfrm>
              <a:off x="761367" y="4529788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śḷíḑè">
              <a:extLst>
                <a:ext uri="{FF2B5EF4-FFF2-40B4-BE49-F238E27FC236}">
                  <a16:creationId xmlns:a16="http://schemas.microsoft.com/office/drawing/2014/main" xmlns="" id="{5D6DAD16-F6FF-4178-A708-4C55D2424B55}"/>
                </a:ext>
              </a:extLst>
            </p:cNvPr>
            <p:cNvSpPr/>
            <p:nvPr/>
          </p:nvSpPr>
          <p:spPr bwMode="auto">
            <a:xfrm>
              <a:off x="2855929" y="4915045"/>
              <a:ext cx="187572" cy="227157"/>
            </a:xfrm>
            <a:custGeom>
              <a:avLst/>
              <a:gdLst/>
              <a:ahLst/>
              <a:cxnLst>
                <a:cxn ang="0">
                  <a:pos x="54" y="79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131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80" y="90"/>
                </a:cxn>
                <a:cxn ang="0">
                  <a:pos x="54" y="79"/>
                </a:cxn>
              </a:cxnLst>
              <a:rect l="0" t="0" r="r" b="b"/>
              <a:pathLst>
                <a:path w="81" h="131">
                  <a:moveTo>
                    <a:pt x="54" y="79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21"/>
                    <a:pt x="81" y="116"/>
                    <a:pt x="80" y="90"/>
                  </a:cubicBezTo>
                  <a:cubicBezTo>
                    <a:pt x="79" y="71"/>
                    <a:pt x="54" y="79"/>
                    <a:pt x="54" y="7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ľîḑe">
              <a:extLst>
                <a:ext uri="{FF2B5EF4-FFF2-40B4-BE49-F238E27FC236}">
                  <a16:creationId xmlns:a16="http://schemas.microsoft.com/office/drawing/2014/main" xmlns="" id="{57EDAC98-D5E3-478D-AAD9-F9CAE9ABA5D4}"/>
                </a:ext>
              </a:extLst>
            </p:cNvPr>
            <p:cNvSpPr/>
            <p:nvPr/>
          </p:nvSpPr>
          <p:spPr bwMode="auto">
            <a:xfrm>
              <a:off x="761367" y="4827817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lîḑê">
              <a:extLst>
                <a:ext uri="{FF2B5EF4-FFF2-40B4-BE49-F238E27FC236}">
                  <a16:creationId xmlns:a16="http://schemas.microsoft.com/office/drawing/2014/main" xmlns="" id="{4017F9D8-08C4-46B4-988F-936CC7485C00}"/>
                </a:ext>
              </a:extLst>
            </p:cNvPr>
            <p:cNvSpPr/>
            <p:nvPr/>
          </p:nvSpPr>
          <p:spPr bwMode="auto">
            <a:xfrm>
              <a:off x="1526311" y="2096622"/>
              <a:ext cx="750290" cy="6978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ṩḷiḍe">
              <a:extLst>
                <a:ext uri="{FF2B5EF4-FFF2-40B4-BE49-F238E27FC236}">
                  <a16:creationId xmlns:a16="http://schemas.microsoft.com/office/drawing/2014/main" xmlns="" id="{1AEE5B19-1950-46C5-828C-8DA66BCB490B}"/>
                </a:ext>
              </a:extLst>
            </p:cNvPr>
            <p:cNvSpPr/>
            <p:nvPr/>
          </p:nvSpPr>
          <p:spPr bwMode="auto">
            <a:xfrm>
              <a:off x="1713852" y="2279809"/>
              <a:ext cx="375144" cy="331467"/>
            </a:xfrm>
            <a:custGeom>
              <a:avLst/>
              <a:gdLst>
                <a:gd name="connsiteX0" fmla="*/ 315746 w 375144"/>
                <a:gd name="connsiteY0" fmla="*/ 280584 h 331467"/>
                <a:gd name="connsiteX1" fmla="*/ 324231 w 375144"/>
                <a:gd name="connsiteY1" fmla="*/ 311897 h 331467"/>
                <a:gd name="connsiteX2" fmla="*/ 324231 w 375144"/>
                <a:gd name="connsiteY2" fmla="*/ 292326 h 331467"/>
                <a:gd name="connsiteX3" fmla="*/ 324231 w 375144"/>
                <a:gd name="connsiteY3" fmla="*/ 288412 h 331467"/>
                <a:gd name="connsiteX4" fmla="*/ 328474 w 375144"/>
                <a:gd name="connsiteY4" fmla="*/ 284498 h 331467"/>
                <a:gd name="connsiteX5" fmla="*/ 332717 w 375144"/>
                <a:gd name="connsiteY5" fmla="*/ 288412 h 331467"/>
                <a:gd name="connsiteX6" fmla="*/ 332717 w 375144"/>
                <a:gd name="connsiteY6" fmla="*/ 292326 h 331467"/>
                <a:gd name="connsiteX7" fmla="*/ 336960 w 375144"/>
                <a:gd name="connsiteY7" fmla="*/ 311897 h 331467"/>
                <a:gd name="connsiteX8" fmla="*/ 341202 w 375144"/>
                <a:gd name="connsiteY8" fmla="*/ 280584 h 331467"/>
                <a:gd name="connsiteX9" fmla="*/ 366659 w 375144"/>
                <a:gd name="connsiteY9" fmla="*/ 288412 h 331467"/>
                <a:gd name="connsiteX10" fmla="*/ 375144 w 375144"/>
                <a:gd name="connsiteY10" fmla="*/ 307983 h 331467"/>
                <a:gd name="connsiteX11" fmla="*/ 375144 w 375144"/>
                <a:gd name="connsiteY11" fmla="*/ 327553 h 331467"/>
                <a:gd name="connsiteX12" fmla="*/ 358173 w 375144"/>
                <a:gd name="connsiteY12" fmla="*/ 327553 h 331467"/>
                <a:gd name="connsiteX13" fmla="*/ 358173 w 375144"/>
                <a:gd name="connsiteY13" fmla="*/ 311897 h 331467"/>
                <a:gd name="connsiteX14" fmla="*/ 353930 w 375144"/>
                <a:gd name="connsiteY14" fmla="*/ 307983 h 331467"/>
                <a:gd name="connsiteX15" fmla="*/ 353930 w 375144"/>
                <a:gd name="connsiteY15" fmla="*/ 331467 h 331467"/>
                <a:gd name="connsiteX16" fmla="*/ 328474 w 375144"/>
                <a:gd name="connsiteY16" fmla="*/ 331467 h 331467"/>
                <a:gd name="connsiteX17" fmla="*/ 303018 w 375144"/>
                <a:gd name="connsiteY17" fmla="*/ 331467 h 331467"/>
                <a:gd name="connsiteX18" fmla="*/ 303018 w 375144"/>
                <a:gd name="connsiteY18" fmla="*/ 307983 h 331467"/>
                <a:gd name="connsiteX19" fmla="*/ 298775 w 375144"/>
                <a:gd name="connsiteY19" fmla="*/ 311897 h 331467"/>
                <a:gd name="connsiteX20" fmla="*/ 298775 w 375144"/>
                <a:gd name="connsiteY20" fmla="*/ 331467 h 331467"/>
                <a:gd name="connsiteX21" fmla="*/ 286047 w 375144"/>
                <a:gd name="connsiteY21" fmla="*/ 327553 h 331467"/>
                <a:gd name="connsiteX22" fmla="*/ 286047 w 375144"/>
                <a:gd name="connsiteY22" fmla="*/ 307983 h 331467"/>
                <a:gd name="connsiteX23" fmla="*/ 290290 w 375144"/>
                <a:gd name="connsiteY23" fmla="*/ 288412 h 331467"/>
                <a:gd name="connsiteX24" fmla="*/ 315746 w 375144"/>
                <a:gd name="connsiteY24" fmla="*/ 280584 h 331467"/>
                <a:gd name="connsiteX25" fmla="*/ 329032 w 375144"/>
                <a:gd name="connsiteY25" fmla="*/ 229701 h 331467"/>
                <a:gd name="connsiteX26" fmla="*/ 350134 w 375144"/>
                <a:gd name="connsiteY26" fmla="*/ 249272 h 331467"/>
                <a:gd name="connsiteX27" fmla="*/ 350134 w 375144"/>
                <a:gd name="connsiteY27" fmla="*/ 253186 h 331467"/>
                <a:gd name="connsiteX28" fmla="*/ 345914 w 375144"/>
                <a:gd name="connsiteY28" fmla="*/ 261014 h 331467"/>
                <a:gd name="connsiteX29" fmla="*/ 329032 w 375144"/>
                <a:gd name="connsiteY29" fmla="*/ 280584 h 331467"/>
                <a:gd name="connsiteX30" fmla="*/ 312150 w 375144"/>
                <a:gd name="connsiteY30" fmla="*/ 261014 h 331467"/>
                <a:gd name="connsiteX31" fmla="*/ 307930 w 375144"/>
                <a:gd name="connsiteY31" fmla="*/ 253186 h 331467"/>
                <a:gd name="connsiteX32" fmla="*/ 312150 w 375144"/>
                <a:gd name="connsiteY32" fmla="*/ 249272 h 331467"/>
                <a:gd name="connsiteX33" fmla="*/ 329032 w 375144"/>
                <a:gd name="connsiteY33" fmla="*/ 229701 h 331467"/>
                <a:gd name="connsiteX34" fmla="*/ 315746 w 375144"/>
                <a:gd name="connsiteY34" fmla="*/ 167188 h 331467"/>
                <a:gd name="connsiteX35" fmla="*/ 324231 w 375144"/>
                <a:gd name="connsiteY35" fmla="*/ 198203 h 331467"/>
                <a:gd name="connsiteX36" fmla="*/ 324231 w 375144"/>
                <a:gd name="connsiteY36" fmla="*/ 174942 h 331467"/>
                <a:gd name="connsiteX37" fmla="*/ 324231 w 375144"/>
                <a:gd name="connsiteY37" fmla="*/ 171065 h 331467"/>
                <a:gd name="connsiteX38" fmla="*/ 328474 w 375144"/>
                <a:gd name="connsiteY38" fmla="*/ 167188 h 331467"/>
                <a:gd name="connsiteX39" fmla="*/ 332717 w 375144"/>
                <a:gd name="connsiteY39" fmla="*/ 171065 h 331467"/>
                <a:gd name="connsiteX40" fmla="*/ 332717 w 375144"/>
                <a:gd name="connsiteY40" fmla="*/ 174942 h 331467"/>
                <a:gd name="connsiteX41" fmla="*/ 336960 w 375144"/>
                <a:gd name="connsiteY41" fmla="*/ 198203 h 331467"/>
                <a:gd name="connsiteX42" fmla="*/ 341202 w 375144"/>
                <a:gd name="connsiteY42" fmla="*/ 167188 h 331467"/>
                <a:gd name="connsiteX43" fmla="*/ 366659 w 375144"/>
                <a:gd name="connsiteY43" fmla="*/ 174942 h 331467"/>
                <a:gd name="connsiteX44" fmla="*/ 375144 w 375144"/>
                <a:gd name="connsiteY44" fmla="*/ 194326 h 331467"/>
                <a:gd name="connsiteX45" fmla="*/ 375144 w 375144"/>
                <a:gd name="connsiteY45" fmla="*/ 213710 h 331467"/>
                <a:gd name="connsiteX46" fmla="*/ 358173 w 375144"/>
                <a:gd name="connsiteY46" fmla="*/ 213710 h 331467"/>
                <a:gd name="connsiteX47" fmla="*/ 358173 w 375144"/>
                <a:gd name="connsiteY47" fmla="*/ 198203 h 331467"/>
                <a:gd name="connsiteX48" fmla="*/ 353930 w 375144"/>
                <a:gd name="connsiteY48" fmla="*/ 190449 h 331467"/>
                <a:gd name="connsiteX49" fmla="*/ 353930 w 375144"/>
                <a:gd name="connsiteY49" fmla="*/ 213710 h 331467"/>
                <a:gd name="connsiteX50" fmla="*/ 328474 w 375144"/>
                <a:gd name="connsiteY50" fmla="*/ 213710 h 331467"/>
                <a:gd name="connsiteX51" fmla="*/ 303018 w 375144"/>
                <a:gd name="connsiteY51" fmla="*/ 213710 h 331467"/>
                <a:gd name="connsiteX52" fmla="*/ 303018 w 375144"/>
                <a:gd name="connsiteY52" fmla="*/ 190449 h 331467"/>
                <a:gd name="connsiteX53" fmla="*/ 298775 w 375144"/>
                <a:gd name="connsiteY53" fmla="*/ 198203 h 331467"/>
                <a:gd name="connsiteX54" fmla="*/ 298775 w 375144"/>
                <a:gd name="connsiteY54" fmla="*/ 213710 h 331467"/>
                <a:gd name="connsiteX55" fmla="*/ 286047 w 375144"/>
                <a:gd name="connsiteY55" fmla="*/ 213710 h 331467"/>
                <a:gd name="connsiteX56" fmla="*/ 286047 w 375144"/>
                <a:gd name="connsiteY56" fmla="*/ 194326 h 331467"/>
                <a:gd name="connsiteX57" fmla="*/ 290290 w 375144"/>
                <a:gd name="connsiteY57" fmla="*/ 174942 h 331467"/>
                <a:gd name="connsiteX58" fmla="*/ 315746 w 375144"/>
                <a:gd name="connsiteY58" fmla="*/ 167188 h 331467"/>
                <a:gd name="connsiteX59" fmla="*/ 329032 w 375144"/>
                <a:gd name="connsiteY59" fmla="*/ 116304 h 331467"/>
                <a:gd name="connsiteX60" fmla="*/ 350134 w 375144"/>
                <a:gd name="connsiteY60" fmla="*/ 135688 h 331467"/>
                <a:gd name="connsiteX61" fmla="*/ 350134 w 375144"/>
                <a:gd name="connsiteY61" fmla="*/ 139565 h 331467"/>
                <a:gd name="connsiteX62" fmla="*/ 345914 w 375144"/>
                <a:gd name="connsiteY62" fmla="*/ 147319 h 331467"/>
                <a:gd name="connsiteX63" fmla="*/ 329032 w 375144"/>
                <a:gd name="connsiteY63" fmla="*/ 162826 h 331467"/>
                <a:gd name="connsiteX64" fmla="*/ 312150 w 375144"/>
                <a:gd name="connsiteY64" fmla="*/ 147319 h 331467"/>
                <a:gd name="connsiteX65" fmla="*/ 307930 w 375144"/>
                <a:gd name="connsiteY65" fmla="*/ 139565 h 331467"/>
                <a:gd name="connsiteX66" fmla="*/ 312150 w 375144"/>
                <a:gd name="connsiteY66" fmla="*/ 135688 h 331467"/>
                <a:gd name="connsiteX67" fmla="*/ 329032 w 375144"/>
                <a:gd name="connsiteY67" fmla="*/ 116304 h 331467"/>
                <a:gd name="connsiteX68" fmla="*/ 50203 w 375144"/>
                <a:gd name="connsiteY68" fmla="*/ 77052 h 331467"/>
                <a:gd name="connsiteX69" fmla="*/ 62754 w 375144"/>
                <a:gd name="connsiteY69" fmla="*/ 116193 h 331467"/>
                <a:gd name="connsiteX70" fmla="*/ 66937 w 375144"/>
                <a:gd name="connsiteY70" fmla="*/ 92708 h 331467"/>
                <a:gd name="connsiteX71" fmla="*/ 62754 w 375144"/>
                <a:gd name="connsiteY71" fmla="*/ 84880 h 331467"/>
                <a:gd name="connsiteX72" fmla="*/ 66937 w 375144"/>
                <a:gd name="connsiteY72" fmla="*/ 80966 h 331467"/>
                <a:gd name="connsiteX73" fmla="*/ 71121 w 375144"/>
                <a:gd name="connsiteY73" fmla="*/ 80966 h 331467"/>
                <a:gd name="connsiteX74" fmla="*/ 79488 w 375144"/>
                <a:gd name="connsiteY74" fmla="*/ 84880 h 331467"/>
                <a:gd name="connsiteX75" fmla="*/ 75305 w 375144"/>
                <a:gd name="connsiteY75" fmla="*/ 92708 h 331467"/>
                <a:gd name="connsiteX76" fmla="*/ 79488 w 375144"/>
                <a:gd name="connsiteY76" fmla="*/ 116193 h 331467"/>
                <a:gd name="connsiteX77" fmla="*/ 92039 w 375144"/>
                <a:gd name="connsiteY77" fmla="*/ 77052 h 331467"/>
                <a:gd name="connsiteX78" fmla="*/ 96222 w 375144"/>
                <a:gd name="connsiteY78" fmla="*/ 80966 h 331467"/>
                <a:gd name="connsiteX79" fmla="*/ 125508 w 375144"/>
                <a:gd name="connsiteY79" fmla="*/ 88794 h 331467"/>
                <a:gd name="connsiteX80" fmla="*/ 142242 w 375144"/>
                <a:gd name="connsiteY80" fmla="*/ 155334 h 331467"/>
                <a:gd name="connsiteX81" fmla="*/ 138058 w 375144"/>
                <a:gd name="connsiteY81" fmla="*/ 194474 h 331467"/>
                <a:gd name="connsiteX82" fmla="*/ 129691 w 375144"/>
                <a:gd name="connsiteY82" fmla="*/ 210131 h 331467"/>
                <a:gd name="connsiteX83" fmla="*/ 117140 w 375144"/>
                <a:gd name="connsiteY83" fmla="*/ 198389 h 331467"/>
                <a:gd name="connsiteX84" fmla="*/ 117140 w 375144"/>
                <a:gd name="connsiteY84" fmla="*/ 155334 h 331467"/>
                <a:gd name="connsiteX85" fmla="*/ 108773 w 375144"/>
                <a:gd name="connsiteY85" fmla="*/ 116193 h 331467"/>
                <a:gd name="connsiteX86" fmla="*/ 108773 w 375144"/>
                <a:gd name="connsiteY86" fmla="*/ 190560 h 331467"/>
                <a:gd name="connsiteX87" fmla="*/ 108773 w 375144"/>
                <a:gd name="connsiteY87" fmla="*/ 198389 h 331467"/>
                <a:gd name="connsiteX88" fmla="*/ 108773 w 375144"/>
                <a:gd name="connsiteY88" fmla="*/ 315811 h 331467"/>
                <a:gd name="connsiteX89" fmla="*/ 92039 w 375144"/>
                <a:gd name="connsiteY89" fmla="*/ 331467 h 331467"/>
                <a:gd name="connsiteX90" fmla="*/ 75305 w 375144"/>
                <a:gd name="connsiteY90" fmla="*/ 315811 h 331467"/>
                <a:gd name="connsiteX91" fmla="*/ 75305 w 375144"/>
                <a:gd name="connsiteY91" fmla="*/ 210131 h 331467"/>
                <a:gd name="connsiteX92" fmla="*/ 66937 w 375144"/>
                <a:gd name="connsiteY92" fmla="*/ 210131 h 331467"/>
                <a:gd name="connsiteX93" fmla="*/ 66937 w 375144"/>
                <a:gd name="connsiteY93" fmla="*/ 315811 h 331467"/>
                <a:gd name="connsiteX94" fmla="*/ 50203 w 375144"/>
                <a:gd name="connsiteY94" fmla="*/ 331467 h 331467"/>
                <a:gd name="connsiteX95" fmla="*/ 33469 w 375144"/>
                <a:gd name="connsiteY95" fmla="*/ 315811 h 331467"/>
                <a:gd name="connsiteX96" fmla="*/ 33469 w 375144"/>
                <a:gd name="connsiteY96" fmla="*/ 198389 h 331467"/>
                <a:gd name="connsiteX97" fmla="*/ 33469 w 375144"/>
                <a:gd name="connsiteY97" fmla="*/ 190560 h 331467"/>
                <a:gd name="connsiteX98" fmla="*/ 33469 w 375144"/>
                <a:gd name="connsiteY98" fmla="*/ 116193 h 331467"/>
                <a:gd name="connsiteX99" fmla="*/ 25101 w 375144"/>
                <a:gd name="connsiteY99" fmla="*/ 155334 h 331467"/>
                <a:gd name="connsiteX100" fmla="*/ 25101 w 375144"/>
                <a:gd name="connsiteY100" fmla="*/ 198389 h 331467"/>
                <a:gd name="connsiteX101" fmla="*/ 12551 w 375144"/>
                <a:gd name="connsiteY101" fmla="*/ 210131 h 331467"/>
                <a:gd name="connsiteX102" fmla="*/ 0 w 375144"/>
                <a:gd name="connsiteY102" fmla="*/ 194474 h 331467"/>
                <a:gd name="connsiteX103" fmla="*/ 0 w 375144"/>
                <a:gd name="connsiteY103" fmla="*/ 155334 h 331467"/>
                <a:gd name="connsiteX104" fmla="*/ 16734 w 375144"/>
                <a:gd name="connsiteY104" fmla="*/ 88794 h 331467"/>
                <a:gd name="connsiteX105" fmla="*/ 41836 w 375144"/>
                <a:gd name="connsiteY105" fmla="*/ 80966 h 331467"/>
                <a:gd name="connsiteX106" fmla="*/ 50203 w 375144"/>
                <a:gd name="connsiteY106" fmla="*/ 77052 h 331467"/>
                <a:gd name="connsiteX107" fmla="*/ 231500 w 375144"/>
                <a:gd name="connsiteY107" fmla="*/ 61060 h 331467"/>
                <a:gd name="connsiteX108" fmla="*/ 265134 w 375144"/>
                <a:gd name="connsiteY108" fmla="*/ 61060 h 331467"/>
                <a:gd name="connsiteX109" fmla="*/ 273542 w 375144"/>
                <a:gd name="connsiteY109" fmla="*/ 64983 h 331467"/>
                <a:gd name="connsiteX110" fmla="*/ 265134 w 375144"/>
                <a:gd name="connsiteY110" fmla="*/ 72829 h 331467"/>
                <a:gd name="connsiteX111" fmla="*/ 231500 w 375144"/>
                <a:gd name="connsiteY111" fmla="*/ 72829 h 331467"/>
                <a:gd name="connsiteX112" fmla="*/ 218888 w 375144"/>
                <a:gd name="connsiteY112" fmla="*/ 76752 h 331467"/>
                <a:gd name="connsiteX113" fmla="*/ 214684 w 375144"/>
                <a:gd name="connsiteY113" fmla="*/ 88521 h 331467"/>
                <a:gd name="connsiteX114" fmla="*/ 214684 w 375144"/>
                <a:gd name="connsiteY114" fmla="*/ 178749 h 331467"/>
                <a:gd name="connsiteX115" fmla="*/ 265134 w 375144"/>
                <a:gd name="connsiteY115" fmla="*/ 178749 h 331467"/>
                <a:gd name="connsiteX116" fmla="*/ 273542 w 375144"/>
                <a:gd name="connsiteY116" fmla="*/ 182672 h 331467"/>
                <a:gd name="connsiteX117" fmla="*/ 265134 w 375144"/>
                <a:gd name="connsiteY117" fmla="*/ 190518 h 331467"/>
                <a:gd name="connsiteX118" fmla="*/ 214684 w 375144"/>
                <a:gd name="connsiteY118" fmla="*/ 190518 h 331467"/>
                <a:gd name="connsiteX119" fmla="*/ 214684 w 375144"/>
                <a:gd name="connsiteY119" fmla="*/ 280745 h 331467"/>
                <a:gd name="connsiteX120" fmla="*/ 218888 w 375144"/>
                <a:gd name="connsiteY120" fmla="*/ 292514 h 331467"/>
                <a:gd name="connsiteX121" fmla="*/ 231500 w 375144"/>
                <a:gd name="connsiteY121" fmla="*/ 296437 h 331467"/>
                <a:gd name="connsiteX122" fmla="*/ 265134 w 375144"/>
                <a:gd name="connsiteY122" fmla="*/ 296437 h 331467"/>
                <a:gd name="connsiteX123" fmla="*/ 273542 w 375144"/>
                <a:gd name="connsiteY123" fmla="*/ 300360 h 331467"/>
                <a:gd name="connsiteX124" fmla="*/ 265134 w 375144"/>
                <a:gd name="connsiteY124" fmla="*/ 308206 h 331467"/>
                <a:gd name="connsiteX125" fmla="*/ 231500 w 375144"/>
                <a:gd name="connsiteY125" fmla="*/ 308206 h 331467"/>
                <a:gd name="connsiteX126" fmla="*/ 202071 w 375144"/>
                <a:gd name="connsiteY126" fmla="*/ 280745 h 331467"/>
                <a:gd name="connsiteX127" fmla="*/ 202071 w 375144"/>
                <a:gd name="connsiteY127" fmla="*/ 190518 h 331467"/>
                <a:gd name="connsiteX128" fmla="*/ 160029 w 375144"/>
                <a:gd name="connsiteY128" fmla="*/ 190518 h 331467"/>
                <a:gd name="connsiteX129" fmla="*/ 151621 w 375144"/>
                <a:gd name="connsiteY129" fmla="*/ 182672 h 331467"/>
                <a:gd name="connsiteX130" fmla="*/ 160029 w 375144"/>
                <a:gd name="connsiteY130" fmla="*/ 178749 h 331467"/>
                <a:gd name="connsiteX131" fmla="*/ 202071 w 375144"/>
                <a:gd name="connsiteY131" fmla="*/ 178749 h 331467"/>
                <a:gd name="connsiteX132" fmla="*/ 202071 w 375144"/>
                <a:gd name="connsiteY132" fmla="*/ 88521 h 331467"/>
                <a:gd name="connsiteX133" fmla="*/ 231500 w 375144"/>
                <a:gd name="connsiteY133" fmla="*/ 61060 h 331467"/>
                <a:gd name="connsiteX134" fmla="*/ 315746 w 375144"/>
                <a:gd name="connsiteY134" fmla="*/ 49429 h 331467"/>
                <a:gd name="connsiteX135" fmla="*/ 324231 w 375144"/>
                <a:gd name="connsiteY135" fmla="*/ 80742 h 331467"/>
                <a:gd name="connsiteX136" fmla="*/ 324231 w 375144"/>
                <a:gd name="connsiteY136" fmla="*/ 61171 h 331467"/>
                <a:gd name="connsiteX137" fmla="*/ 324231 w 375144"/>
                <a:gd name="connsiteY137" fmla="*/ 57257 h 331467"/>
                <a:gd name="connsiteX138" fmla="*/ 328474 w 375144"/>
                <a:gd name="connsiteY138" fmla="*/ 53343 h 331467"/>
                <a:gd name="connsiteX139" fmla="*/ 332717 w 375144"/>
                <a:gd name="connsiteY139" fmla="*/ 57257 h 331467"/>
                <a:gd name="connsiteX140" fmla="*/ 332717 w 375144"/>
                <a:gd name="connsiteY140" fmla="*/ 61171 h 331467"/>
                <a:gd name="connsiteX141" fmla="*/ 336960 w 375144"/>
                <a:gd name="connsiteY141" fmla="*/ 80742 h 331467"/>
                <a:gd name="connsiteX142" fmla="*/ 341202 w 375144"/>
                <a:gd name="connsiteY142" fmla="*/ 49429 h 331467"/>
                <a:gd name="connsiteX143" fmla="*/ 341202 w 375144"/>
                <a:gd name="connsiteY143" fmla="*/ 53343 h 331467"/>
                <a:gd name="connsiteX144" fmla="*/ 366659 w 375144"/>
                <a:gd name="connsiteY144" fmla="*/ 61171 h 331467"/>
                <a:gd name="connsiteX145" fmla="*/ 375144 w 375144"/>
                <a:gd name="connsiteY145" fmla="*/ 76828 h 331467"/>
                <a:gd name="connsiteX146" fmla="*/ 375144 w 375144"/>
                <a:gd name="connsiteY146" fmla="*/ 96398 h 331467"/>
                <a:gd name="connsiteX147" fmla="*/ 358173 w 375144"/>
                <a:gd name="connsiteY147" fmla="*/ 100312 h 331467"/>
                <a:gd name="connsiteX148" fmla="*/ 358173 w 375144"/>
                <a:gd name="connsiteY148" fmla="*/ 80742 h 331467"/>
                <a:gd name="connsiteX149" fmla="*/ 353930 w 375144"/>
                <a:gd name="connsiteY149" fmla="*/ 76828 h 331467"/>
                <a:gd name="connsiteX150" fmla="*/ 353930 w 375144"/>
                <a:gd name="connsiteY150" fmla="*/ 100312 h 331467"/>
                <a:gd name="connsiteX151" fmla="*/ 328474 w 375144"/>
                <a:gd name="connsiteY151" fmla="*/ 100312 h 331467"/>
                <a:gd name="connsiteX152" fmla="*/ 303018 w 375144"/>
                <a:gd name="connsiteY152" fmla="*/ 100312 h 331467"/>
                <a:gd name="connsiteX153" fmla="*/ 303018 w 375144"/>
                <a:gd name="connsiteY153" fmla="*/ 76828 h 331467"/>
                <a:gd name="connsiteX154" fmla="*/ 298775 w 375144"/>
                <a:gd name="connsiteY154" fmla="*/ 80742 h 331467"/>
                <a:gd name="connsiteX155" fmla="*/ 298775 w 375144"/>
                <a:gd name="connsiteY155" fmla="*/ 100312 h 331467"/>
                <a:gd name="connsiteX156" fmla="*/ 286047 w 375144"/>
                <a:gd name="connsiteY156" fmla="*/ 96398 h 331467"/>
                <a:gd name="connsiteX157" fmla="*/ 286047 w 375144"/>
                <a:gd name="connsiteY157" fmla="*/ 76828 h 331467"/>
                <a:gd name="connsiteX158" fmla="*/ 290290 w 375144"/>
                <a:gd name="connsiteY158" fmla="*/ 61171 h 331467"/>
                <a:gd name="connsiteX159" fmla="*/ 315746 w 375144"/>
                <a:gd name="connsiteY159" fmla="*/ 53343 h 331467"/>
                <a:gd name="connsiteX160" fmla="*/ 315746 w 375144"/>
                <a:gd name="connsiteY160" fmla="*/ 49429 h 331467"/>
                <a:gd name="connsiteX161" fmla="*/ 71121 w 375144"/>
                <a:gd name="connsiteY161" fmla="*/ 2908 h 331467"/>
                <a:gd name="connsiteX162" fmla="*/ 100527 w 375144"/>
                <a:gd name="connsiteY162" fmla="*/ 30611 h 331467"/>
                <a:gd name="connsiteX163" fmla="*/ 104728 w 375144"/>
                <a:gd name="connsiteY163" fmla="*/ 38526 h 331467"/>
                <a:gd name="connsiteX164" fmla="*/ 100527 w 375144"/>
                <a:gd name="connsiteY164" fmla="*/ 50399 h 331467"/>
                <a:gd name="connsiteX165" fmla="*/ 71121 w 375144"/>
                <a:gd name="connsiteY165" fmla="*/ 74144 h 331467"/>
                <a:gd name="connsiteX166" fmla="*/ 41715 w 375144"/>
                <a:gd name="connsiteY166" fmla="*/ 50399 h 331467"/>
                <a:gd name="connsiteX167" fmla="*/ 37514 w 375144"/>
                <a:gd name="connsiteY167" fmla="*/ 38526 h 331467"/>
                <a:gd name="connsiteX168" fmla="*/ 41715 w 375144"/>
                <a:gd name="connsiteY168" fmla="*/ 30611 h 331467"/>
                <a:gd name="connsiteX169" fmla="*/ 71121 w 375144"/>
                <a:gd name="connsiteY169" fmla="*/ 2908 h 331467"/>
                <a:gd name="connsiteX170" fmla="*/ 329032 w 375144"/>
                <a:gd name="connsiteY170" fmla="*/ 0 h 331467"/>
                <a:gd name="connsiteX171" fmla="*/ 350134 w 375144"/>
                <a:gd name="connsiteY171" fmla="*/ 19011 h 331467"/>
                <a:gd name="connsiteX172" fmla="*/ 350134 w 375144"/>
                <a:gd name="connsiteY172" fmla="*/ 22813 h 331467"/>
                <a:gd name="connsiteX173" fmla="*/ 345914 w 375144"/>
                <a:gd name="connsiteY173" fmla="*/ 30418 h 331467"/>
                <a:gd name="connsiteX174" fmla="*/ 329032 w 375144"/>
                <a:gd name="connsiteY174" fmla="*/ 49429 h 331467"/>
                <a:gd name="connsiteX175" fmla="*/ 312150 w 375144"/>
                <a:gd name="connsiteY175" fmla="*/ 30418 h 331467"/>
                <a:gd name="connsiteX176" fmla="*/ 307930 w 375144"/>
                <a:gd name="connsiteY176" fmla="*/ 22813 h 331467"/>
                <a:gd name="connsiteX177" fmla="*/ 312150 w 375144"/>
                <a:gd name="connsiteY177" fmla="*/ 19011 h 331467"/>
                <a:gd name="connsiteX178" fmla="*/ 329032 w 375144"/>
                <a:gd name="connsiteY178" fmla="*/ 0 h 33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375144" h="331467">
                  <a:moveTo>
                    <a:pt x="315746" y="280584"/>
                  </a:moveTo>
                  <a:cubicBezTo>
                    <a:pt x="315746" y="284498"/>
                    <a:pt x="324231" y="311897"/>
                    <a:pt x="324231" y="311897"/>
                  </a:cubicBezTo>
                  <a:cubicBezTo>
                    <a:pt x="324231" y="311897"/>
                    <a:pt x="324231" y="311897"/>
                    <a:pt x="324231" y="292326"/>
                  </a:cubicBezTo>
                  <a:cubicBezTo>
                    <a:pt x="324231" y="292326"/>
                    <a:pt x="324231" y="292326"/>
                    <a:pt x="324231" y="288412"/>
                  </a:cubicBezTo>
                  <a:cubicBezTo>
                    <a:pt x="324231" y="288412"/>
                    <a:pt x="324231" y="288412"/>
                    <a:pt x="328474" y="284498"/>
                  </a:cubicBezTo>
                  <a:cubicBezTo>
                    <a:pt x="328474" y="284498"/>
                    <a:pt x="328474" y="284498"/>
                    <a:pt x="332717" y="288412"/>
                  </a:cubicBezTo>
                  <a:cubicBezTo>
                    <a:pt x="332717" y="288412"/>
                    <a:pt x="332717" y="288412"/>
                    <a:pt x="332717" y="292326"/>
                  </a:cubicBezTo>
                  <a:cubicBezTo>
                    <a:pt x="332717" y="292326"/>
                    <a:pt x="332717" y="292326"/>
                    <a:pt x="336960" y="311897"/>
                  </a:cubicBezTo>
                  <a:cubicBezTo>
                    <a:pt x="336960" y="311897"/>
                    <a:pt x="341202" y="284498"/>
                    <a:pt x="341202" y="280584"/>
                  </a:cubicBezTo>
                  <a:cubicBezTo>
                    <a:pt x="349688" y="284498"/>
                    <a:pt x="358173" y="288412"/>
                    <a:pt x="366659" y="288412"/>
                  </a:cubicBezTo>
                  <a:cubicBezTo>
                    <a:pt x="366659" y="292326"/>
                    <a:pt x="370901" y="296240"/>
                    <a:pt x="375144" y="307983"/>
                  </a:cubicBezTo>
                  <a:cubicBezTo>
                    <a:pt x="375144" y="307983"/>
                    <a:pt x="375144" y="319725"/>
                    <a:pt x="375144" y="327553"/>
                  </a:cubicBezTo>
                  <a:cubicBezTo>
                    <a:pt x="366659" y="327553"/>
                    <a:pt x="362416" y="327553"/>
                    <a:pt x="358173" y="327553"/>
                  </a:cubicBezTo>
                  <a:cubicBezTo>
                    <a:pt x="358173" y="323639"/>
                    <a:pt x="358173" y="315811"/>
                    <a:pt x="358173" y="311897"/>
                  </a:cubicBezTo>
                  <a:cubicBezTo>
                    <a:pt x="358173" y="311897"/>
                    <a:pt x="358173" y="307983"/>
                    <a:pt x="353930" y="307983"/>
                  </a:cubicBezTo>
                  <a:cubicBezTo>
                    <a:pt x="353930" y="307983"/>
                    <a:pt x="353930" y="307983"/>
                    <a:pt x="353930" y="331467"/>
                  </a:cubicBezTo>
                  <a:cubicBezTo>
                    <a:pt x="345445" y="331467"/>
                    <a:pt x="336960" y="331467"/>
                    <a:pt x="328474" y="331467"/>
                  </a:cubicBezTo>
                  <a:cubicBezTo>
                    <a:pt x="319989" y="331467"/>
                    <a:pt x="311503" y="331467"/>
                    <a:pt x="303018" y="331467"/>
                  </a:cubicBezTo>
                  <a:cubicBezTo>
                    <a:pt x="303018" y="331467"/>
                    <a:pt x="303018" y="331467"/>
                    <a:pt x="303018" y="307983"/>
                  </a:cubicBezTo>
                  <a:cubicBezTo>
                    <a:pt x="303018" y="307983"/>
                    <a:pt x="298775" y="311897"/>
                    <a:pt x="298775" y="311897"/>
                  </a:cubicBezTo>
                  <a:cubicBezTo>
                    <a:pt x="298775" y="315811"/>
                    <a:pt x="298775" y="323639"/>
                    <a:pt x="298775" y="331467"/>
                  </a:cubicBezTo>
                  <a:cubicBezTo>
                    <a:pt x="294532" y="327553"/>
                    <a:pt x="290290" y="327553"/>
                    <a:pt x="286047" y="327553"/>
                  </a:cubicBezTo>
                  <a:cubicBezTo>
                    <a:pt x="286047" y="319725"/>
                    <a:pt x="286047" y="307983"/>
                    <a:pt x="286047" y="307983"/>
                  </a:cubicBezTo>
                  <a:cubicBezTo>
                    <a:pt x="286047" y="296240"/>
                    <a:pt x="290290" y="292326"/>
                    <a:pt x="290290" y="288412"/>
                  </a:cubicBezTo>
                  <a:cubicBezTo>
                    <a:pt x="298775" y="288412"/>
                    <a:pt x="311503" y="284498"/>
                    <a:pt x="315746" y="280584"/>
                  </a:cubicBezTo>
                  <a:close/>
                  <a:moveTo>
                    <a:pt x="329032" y="229701"/>
                  </a:moveTo>
                  <a:cubicBezTo>
                    <a:pt x="341693" y="229701"/>
                    <a:pt x="350134" y="237529"/>
                    <a:pt x="350134" y="249272"/>
                  </a:cubicBezTo>
                  <a:cubicBezTo>
                    <a:pt x="350134" y="249272"/>
                    <a:pt x="350134" y="253186"/>
                    <a:pt x="350134" y="253186"/>
                  </a:cubicBezTo>
                  <a:cubicBezTo>
                    <a:pt x="350134" y="257100"/>
                    <a:pt x="350134" y="261014"/>
                    <a:pt x="345914" y="261014"/>
                  </a:cubicBezTo>
                  <a:cubicBezTo>
                    <a:pt x="345914" y="272756"/>
                    <a:pt x="337473" y="280584"/>
                    <a:pt x="329032" y="280584"/>
                  </a:cubicBezTo>
                  <a:cubicBezTo>
                    <a:pt x="320591" y="280584"/>
                    <a:pt x="316371" y="272756"/>
                    <a:pt x="312150" y="261014"/>
                  </a:cubicBezTo>
                  <a:cubicBezTo>
                    <a:pt x="307930" y="261014"/>
                    <a:pt x="307930" y="257100"/>
                    <a:pt x="307930" y="253186"/>
                  </a:cubicBezTo>
                  <a:cubicBezTo>
                    <a:pt x="307930" y="253186"/>
                    <a:pt x="307930" y="249272"/>
                    <a:pt x="312150" y="249272"/>
                  </a:cubicBezTo>
                  <a:cubicBezTo>
                    <a:pt x="312150" y="237529"/>
                    <a:pt x="320591" y="229701"/>
                    <a:pt x="329032" y="229701"/>
                  </a:cubicBezTo>
                  <a:close/>
                  <a:moveTo>
                    <a:pt x="315746" y="167188"/>
                  </a:moveTo>
                  <a:cubicBezTo>
                    <a:pt x="315746" y="171065"/>
                    <a:pt x="324231" y="198203"/>
                    <a:pt x="324231" y="198203"/>
                  </a:cubicBezTo>
                  <a:cubicBezTo>
                    <a:pt x="324231" y="198203"/>
                    <a:pt x="324231" y="198203"/>
                    <a:pt x="324231" y="174942"/>
                  </a:cubicBezTo>
                  <a:cubicBezTo>
                    <a:pt x="324231" y="174942"/>
                    <a:pt x="324231" y="174942"/>
                    <a:pt x="324231" y="171065"/>
                  </a:cubicBezTo>
                  <a:cubicBezTo>
                    <a:pt x="324231" y="171065"/>
                    <a:pt x="324231" y="171065"/>
                    <a:pt x="328474" y="167188"/>
                  </a:cubicBezTo>
                  <a:cubicBezTo>
                    <a:pt x="328474" y="167188"/>
                    <a:pt x="328474" y="167188"/>
                    <a:pt x="332717" y="171065"/>
                  </a:cubicBezTo>
                  <a:cubicBezTo>
                    <a:pt x="332717" y="171065"/>
                    <a:pt x="332717" y="171065"/>
                    <a:pt x="332717" y="174942"/>
                  </a:cubicBezTo>
                  <a:cubicBezTo>
                    <a:pt x="332717" y="174942"/>
                    <a:pt x="332717" y="174942"/>
                    <a:pt x="336960" y="198203"/>
                  </a:cubicBezTo>
                  <a:cubicBezTo>
                    <a:pt x="336960" y="198203"/>
                    <a:pt x="341202" y="171065"/>
                    <a:pt x="341202" y="167188"/>
                  </a:cubicBezTo>
                  <a:cubicBezTo>
                    <a:pt x="349688" y="167188"/>
                    <a:pt x="358173" y="171065"/>
                    <a:pt x="366659" y="174942"/>
                  </a:cubicBezTo>
                  <a:cubicBezTo>
                    <a:pt x="366659" y="178819"/>
                    <a:pt x="370901" y="178819"/>
                    <a:pt x="375144" y="194326"/>
                  </a:cubicBezTo>
                  <a:cubicBezTo>
                    <a:pt x="375144" y="194326"/>
                    <a:pt x="375144" y="205956"/>
                    <a:pt x="375144" y="213710"/>
                  </a:cubicBezTo>
                  <a:cubicBezTo>
                    <a:pt x="366659" y="213710"/>
                    <a:pt x="362416" y="213710"/>
                    <a:pt x="358173" y="213710"/>
                  </a:cubicBezTo>
                  <a:cubicBezTo>
                    <a:pt x="358173" y="209833"/>
                    <a:pt x="358173" y="198203"/>
                    <a:pt x="358173" y="198203"/>
                  </a:cubicBezTo>
                  <a:cubicBezTo>
                    <a:pt x="358173" y="194326"/>
                    <a:pt x="358173" y="194326"/>
                    <a:pt x="353930" y="190449"/>
                  </a:cubicBezTo>
                  <a:cubicBezTo>
                    <a:pt x="353930" y="190449"/>
                    <a:pt x="353930" y="190449"/>
                    <a:pt x="353930" y="213710"/>
                  </a:cubicBezTo>
                  <a:cubicBezTo>
                    <a:pt x="345445" y="213710"/>
                    <a:pt x="336960" y="213710"/>
                    <a:pt x="328474" y="213710"/>
                  </a:cubicBezTo>
                  <a:cubicBezTo>
                    <a:pt x="319989" y="213710"/>
                    <a:pt x="311503" y="213710"/>
                    <a:pt x="303018" y="213710"/>
                  </a:cubicBezTo>
                  <a:cubicBezTo>
                    <a:pt x="303018" y="213710"/>
                    <a:pt x="303018" y="213710"/>
                    <a:pt x="303018" y="190449"/>
                  </a:cubicBezTo>
                  <a:cubicBezTo>
                    <a:pt x="303018" y="194326"/>
                    <a:pt x="298775" y="194326"/>
                    <a:pt x="298775" y="198203"/>
                  </a:cubicBezTo>
                  <a:cubicBezTo>
                    <a:pt x="298775" y="198203"/>
                    <a:pt x="298775" y="209833"/>
                    <a:pt x="298775" y="213710"/>
                  </a:cubicBezTo>
                  <a:cubicBezTo>
                    <a:pt x="294532" y="213710"/>
                    <a:pt x="290290" y="213710"/>
                    <a:pt x="286047" y="213710"/>
                  </a:cubicBezTo>
                  <a:cubicBezTo>
                    <a:pt x="286047" y="205956"/>
                    <a:pt x="286047" y="194326"/>
                    <a:pt x="286047" y="194326"/>
                  </a:cubicBezTo>
                  <a:cubicBezTo>
                    <a:pt x="286047" y="178819"/>
                    <a:pt x="290290" y="178819"/>
                    <a:pt x="290290" y="174942"/>
                  </a:cubicBezTo>
                  <a:cubicBezTo>
                    <a:pt x="298775" y="171065"/>
                    <a:pt x="311503" y="167188"/>
                    <a:pt x="315746" y="167188"/>
                  </a:cubicBezTo>
                  <a:close/>
                  <a:moveTo>
                    <a:pt x="329032" y="116304"/>
                  </a:moveTo>
                  <a:cubicBezTo>
                    <a:pt x="341693" y="116304"/>
                    <a:pt x="350134" y="124058"/>
                    <a:pt x="350134" y="135688"/>
                  </a:cubicBezTo>
                  <a:cubicBezTo>
                    <a:pt x="350134" y="135688"/>
                    <a:pt x="350134" y="135688"/>
                    <a:pt x="350134" y="139565"/>
                  </a:cubicBezTo>
                  <a:cubicBezTo>
                    <a:pt x="350134" y="139565"/>
                    <a:pt x="350134" y="143442"/>
                    <a:pt x="345914" y="147319"/>
                  </a:cubicBezTo>
                  <a:cubicBezTo>
                    <a:pt x="345914" y="155072"/>
                    <a:pt x="337473" y="162826"/>
                    <a:pt x="329032" y="162826"/>
                  </a:cubicBezTo>
                  <a:cubicBezTo>
                    <a:pt x="320591" y="162826"/>
                    <a:pt x="316371" y="155072"/>
                    <a:pt x="312150" y="147319"/>
                  </a:cubicBezTo>
                  <a:cubicBezTo>
                    <a:pt x="307930" y="147319"/>
                    <a:pt x="307930" y="143442"/>
                    <a:pt x="307930" y="139565"/>
                  </a:cubicBezTo>
                  <a:cubicBezTo>
                    <a:pt x="307930" y="135688"/>
                    <a:pt x="307930" y="135688"/>
                    <a:pt x="312150" y="135688"/>
                  </a:cubicBezTo>
                  <a:cubicBezTo>
                    <a:pt x="312150" y="124058"/>
                    <a:pt x="320591" y="116304"/>
                    <a:pt x="329032" y="116304"/>
                  </a:cubicBezTo>
                  <a:close/>
                  <a:moveTo>
                    <a:pt x="50203" y="77052"/>
                  </a:moveTo>
                  <a:cubicBezTo>
                    <a:pt x="50203" y="84880"/>
                    <a:pt x="54387" y="96623"/>
                    <a:pt x="62754" y="116193"/>
                  </a:cubicBezTo>
                  <a:cubicBezTo>
                    <a:pt x="62754" y="104451"/>
                    <a:pt x="66937" y="92708"/>
                    <a:pt x="66937" y="92708"/>
                  </a:cubicBezTo>
                  <a:cubicBezTo>
                    <a:pt x="66937" y="92708"/>
                    <a:pt x="66937" y="92708"/>
                    <a:pt x="62754" y="84880"/>
                  </a:cubicBezTo>
                  <a:cubicBezTo>
                    <a:pt x="62754" y="84880"/>
                    <a:pt x="62754" y="84880"/>
                    <a:pt x="66937" y="80966"/>
                  </a:cubicBezTo>
                  <a:cubicBezTo>
                    <a:pt x="66937" y="80966"/>
                    <a:pt x="66937" y="80966"/>
                    <a:pt x="71121" y="80966"/>
                  </a:cubicBezTo>
                  <a:cubicBezTo>
                    <a:pt x="71121" y="80966"/>
                    <a:pt x="71121" y="80966"/>
                    <a:pt x="79488" y="84880"/>
                  </a:cubicBezTo>
                  <a:cubicBezTo>
                    <a:pt x="79488" y="84880"/>
                    <a:pt x="79488" y="84880"/>
                    <a:pt x="75305" y="92708"/>
                  </a:cubicBezTo>
                  <a:cubicBezTo>
                    <a:pt x="75305" y="92708"/>
                    <a:pt x="75305" y="104451"/>
                    <a:pt x="79488" y="116193"/>
                  </a:cubicBezTo>
                  <a:cubicBezTo>
                    <a:pt x="87855" y="96623"/>
                    <a:pt x="87855" y="84880"/>
                    <a:pt x="92039" y="77052"/>
                  </a:cubicBezTo>
                  <a:cubicBezTo>
                    <a:pt x="92039" y="77052"/>
                    <a:pt x="96222" y="77052"/>
                    <a:pt x="96222" y="80966"/>
                  </a:cubicBezTo>
                  <a:cubicBezTo>
                    <a:pt x="104590" y="80966"/>
                    <a:pt x="117140" y="84880"/>
                    <a:pt x="125508" y="88794"/>
                  </a:cubicBezTo>
                  <a:cubicBezTo>
                    <a:pt x="125508" y="92708"/>
                    <a:pt x="138058" y="108365"/>
                    <a:pt x="142242" y="155334"/>
                  </a:cubicBezTo>
                  <a:cubicBezTo>
                    <a:pt x="142242" y="167076"/>
                    <a:pt x="138058" y="194474"/>
                    <a:pt x="138058" y="194474"/>
                  </a:cubicBezTo>
                  <a:cubicBezTo>
                    <a:pt x="138058" y="202303"/>
                    <a:pt x="138058" y="210131"/>
                    <a:pt x="129691" y="210131"/>
                  </a:cubicBezTo>
                  <a:cubicBezTo>
                    <a:pt x="121324" y="210131"/>
                    <a:pt x="117140" y="206217"/>
                    <a:pt x="117140" y="198389"/>
                  </a:cubicBezTo>
                  <a:cubicBezTo>
                    <a:pt x="117140" y="198389"/>
                    <a:pt x="117140" y="174904"/>
                    <a:pt x="117140" y="155334"/>
                  </a:cubicBezTo>
                  <a:cubicBezTo>
                    <a:pt x="117140" y="139677"/>
                    <a:pt x="112957" y="116193"/>
                    <a:pt x="108773" y="116193"/>
                  </a:cubicBezTo>
                  <a:cubicBezTo>
                    <a:pt x="108773" y="116193"/>
                    <a:pt x="108773" y="116193"/>
                    <a:pt x="108773" y="190560"/>
                  </a:cubicBezTo>
                  <a:cubicBezTo>
                    <a:pt x="108773" y="194474"/>
                    <a:pt x="108773" y="194474"/>
                    <a:pt x="108773" y="198389"/>
                  </a:cubicBezTo>
                  <a:cubicBezTo>
                    <a:pt x="108773" y="198389"/>
                    <a:pt x="108773" y="198389"/>
                    <a:pt x="108773" y="315811"/>
                  </a:cubicBezTo>
                  <a:cubicBezTo>
                    <a:pt x="108773" y="323639"/>
                    <a:pt x="100406" y="331467"/>
                    <a:pt x="92039" y="331467"/>
                  </a:cubicBezTo>
                  <a:cubicBezTo>
                    <a:pt x="83672" y="331467"/>
                    <a:pt x="75305" y="323639"/>
                    <a:pt x="75305" y="315811"/>
                  </a:cubicBezTo>
                  <a:cubicBezTo>
                    <a:pt x="75305" y="315811"/>
                    <a:pt x="75305" y="315811"/>
                    <a:pt x="75305" y="210131"/>
                  </a:cubicBezTo>
                  <a:cubicBezTo>
                    <a:pt x="75305" y="210131"/>
                    <a:pt x="75305" y="210131"/>
                    <a:pt x="66937" y="210131"/>
                  </a:cubicBezTo>
                  <a:cubicBezTo>
                    <a:pt x="66937" y="210131"/>
                    <a:pt x="66937" y="210131"/>
                    <a:pt x="66937" y="315811"/>
                  </a:cubicBezTo>
                  <a:cubicBezTo>
                    <a:pt x="66937" y="323639"/>
                    <a:pt x="58570" y="331467"/>
                    <a:pt x="50203" y="331467"/>
                  </a:cubicBezTo>
                  <a:cubicBezTo>
                    <a:pt x="41836" y="331467"/>
                    <a:pt x="33469" y="323639"/>
                    <a:pt x="33469" y="315811"/>
                  </a:cubicBezTo>
                  <a:cubicBezTo>
                    <a:pt x="33469" y="315811"/>
                    <a:pt x="33469" y="315811"/>
                    <a:pt x="33469" y="198389"/>
                  </a:cubicBezTo>
                  <a:cubicBezTo>
                    <a:pt x="33469" y="194474"/>
                    <a:pt x="33469" y="194474"/>
                    <a:pt x="33469" y="190560"/>
                  </a:cubicBezTo>
                  <a:cubicBezTo>
                    <a:pt x="33469" y="190560"/>
                    <a:pt x="33469" y="190560"/>
                    <a:pt x="33469" y="116193"/>
                  </a:cubicBezTo>
                  <a:cubicBezTo>
                    <a:pt x="29285" y="116193"/>
                    <a:pt x="25101" y="139677"/>
                    <a:pt x="25101" y="155334"/>
                  </a:cubicBezTo>
                  <a:cubicBezTo>
                    <a:pt x="25101" y="174904"/>
                    <a:pt x="25101" y="198389"/>
                    <a:pt x="25101" y="198389"/>
                  </a:cubicBezTo>
                  <a:cubicBezTo>
                    <a:pt x="25101" y="206217"/>
                    <a:pt x="20918" y="210131"/>
                    <a:pt x="12551" y="210131"/>
                  </a:cubicBezTo>
                  <a:cubicBezTo>
                    <a:pt x="4184" y="210131"/>
                    <a:pt x="4184" y="202303"/>
                    <a:pt x="0" y="194474"/>
                  </a:cubicBezTo>
                  <a:cubicBezTo>
                    <a:pt x="0" y="194474"/>
                    <a:pt x="0" y="167076"/>
                    <a:pt x="0" y="155334"/>
                  </a:cubicBezTo>
                  <a:cubicBezTo>
                    <a:pt x="4184" y="108365"/>
                    <a:pt x="16734" y="92708"/>
                    <a:pt x="16734" y="88794"/>
                  </a:cubicBezTo>
                  <a:cubicBezTo>
                    <a:pt x="25101" y="84880"/>
                    <a:pt x="37652" y="80966"/>
                    <a:pt x="41836" y="80966"/>
                  </a:cubicBezTo>
                  <a:cubicBezTo>
                    <a:pt x="46019" y="77052"/>
                    <a:pt x="50203" y="77052"/>
                    <a:pt x="50203" y="77052"/>
                  </a:cubicBezTo>
                  <a:close/>
                  <a:moveTo>
                    <a:pt x="231500" y="61060"/>
                  </a:moveTo>
                  <a:cubicBezTo>
                    <a:pt x="231500" y="61060"/>
                    <a:pt x="231500" y="61060"/>
                    <a:pt x="265134" y="61060"/>
                  </a:cubicBezTo>
                  <a:cubicBezTo>
                    <a:pt x="269338" y="61060"/>
                    <a:pt x="273542" y="64983"/>
                    <a:pt x="273542" y="64983"/>
                  </a:cubicBezTo>
                  <a:cubicBezTo>
                    <a:pt x="273542" y="68906"/>
                    <a:pt x="269338" y="72829"/>
                    <a:pt x="265134" y="72829"/>
                  </a:cubicBezTo>
                  <a:cubicBezTo>
                    <a:pt x="265134" y="72829"/>
                    <a:pt x="265134" y="72829"/>
                    <a:pt x="231500" y="72829"/>
                  </a:cubicBezTo>
                  <a:cubicBezTo>
                    <a:pt x="227296" y="72829"/>
                    <a:pt x="223092" y="72829"/>
                    <a:pt x="218888" y="76752"/>
                  </a:cubicBezTo>
                  <a:cubicBezTo>
                    <a:pt x="214684" y="80675"/>
                    <a:pt x="214684" y="84598"/>
                    <a:pt x="214684" y="88521"/>
                  </a:cubicBezTo>
                  <a:cubicBezTo>
                    <a:pt x="214684" y="88521"/>
                    <a:pt x="214684" y="88521"/>
                    <a:pt x="214684" y="178749"/>
                  </a:cubicBezTo>
                  <a:cubicBezTo>
                    <a:pt x="214684" y="178749"/>
                    <a:pt x="214684" y="178749"/>
                    <a:pt x="265134" y="178749"/>
                  </a:cubicBezTo>
                  <a:cubicBezTo>
                    <a:pt x="269338" y="178749"/>
                    <a:pt x="273542" y="182672"/>
                    <a:pt x="273542" y="182672"/>
                  </a:cubicBezTo>
                  <a:cubicBezTo>
                    <a:pt x="273542" y="186595"/>
                    <a:pt x="269338" y="190518"/>
                    <a:pt x="265134" y="190518"/>
                  </a:cubicBezTo>
                  <a:cubicBezTo>
                    <a:pt x="265134" y="190518"/>
                    <a:pt x="265134" y="190518"/>
                    <a:pt x="214684" y="190518"/>
                  </a:cubicBezTo>
                  <a:cubicBezTo>
                    <a:pt x="214684" y="190518"/>
                    <a:pt x="214684" y="190518"/>
                    <a:pt x="214684" y="280745"/>
                  </a:cubicBezTo>
                  <a:cubicBezTo>
                    <a:pt x="214684" y="284668"/>
                    <a:pt x="214684" y="288591"/>
                    <a:pt x="218888" y="292514"/>
                  </a:cubicBezTo>
                  <a:cubicBezTo>
                    <a:pt x="223092" y="292514"/>
                    <a:pt x="227296" y="296437"/>
                    <a:pt x="231500" y="296437"/>
                  </a:cubicBezTo>
                  <a:cubicBezTo>
                    <a:pt x="231500" y="296437"/>
                    <a:pt x="231500" y="296437"/>
                    <a:pt x="265134" y="296437"/>
                  </a:cubicBezTo>
                  <a:cubicBezTo>
                    <a:pt x="269338" y="296437"/>
                    <a:pt x="273542" y="296437"/>
                    <a:pt x="273542" y="300360"/>
                  </a:cubicBezTo>
                  <a:cubicBezTo>
                    <a:pt x="273542" y="304283"/>
                    <a:pt x="269338" y="308206"/>
                    <a:pt x="265134" y="308206"/>
                  </a:cubicBezTo>
                  <a:cubicBezTo>
                    <a:pt x="265134" y="308206"/>
                    <a:pt x="265134" y="308206"/>
                    <a:pt x="231500" y="308206"/>
                  </a:cubicBezTo>
                  <a:cubicBezTo>
                    <a:pt x="214684" y="308206"/>
                    <a:pt x="202071" y="296437"/>
                    <a:pt x="202071" y="280745"/>
                  </a:cubicBezTo>
                  <a:cubicBezTo>
                    <a:pt x="202071" y="280745"/>
                    <a:pt x="202071" y="280745"/>
                    <a:pt x="202071" y="190518"/>
                  </a:cubicBezTo>
                  <a:cubicBezTo>
                    <a:pt x="202071" y="190518"/>
                    <a:pt x="202071" y="190518"/>
                    <a:pt x="160029" y="190518"/>
                  </a:cubicBezTo>
                  <a:cubicBezTo>
                    <a:pt x="155825" y="190518"/>
                    <a:pt x="151621" y="186595"/>
                    <a:pt x="151621" y="182672"/>
                  </a:cubicBezTo>
                  <a:cubicBezTo>
                    <a:pt x="151621" y="182672"/>
                    <a:pt x="155825" y="178749"/>
                    <a:pt x="160029" y="178749"/>
                  </a:cubicBezTo>
                  <a:cubicBezTo>
                    <a:pt x="160029" y="178749"/>
                    <a:pt x="160029" y="178749"/>
                    <a:pt x="202071" y="178749"/>
                  </a:cubicBezTo>
                  <a:cubicBezTo>
                    <a:pt x="202071" y="178749"/>
                    <a:pt x="202071" y="178749"/>
                    <a:pt x="202071" y="88521"/>
                  </a:cubicBezTo>
                  <a:cubicBezTo>
                    <a:pt x="202071" y="72829"/>
                    <a:pt x="214684" y="61060"/>
                    <a:pt x="231500" y="61060"/>
                  </a:cubicBezTo>
                  <a:close/>
                  <a:moveTo>
                    <a:pt x="315746" y="49429"/>
                  </a:moveTo>
                  <a:cubicBezTo>
                    <a:pt x="315746" y="57257"/>
                    <a:pt x="324231" y="80742"/>
                    <a:pt x="324231" y="80742"/>
                  </a:cubicBezTo>
                  <a:cubicBezTo>
                    <a:pt x="324231" y="80742"/>
                    <a:pt x="324231" y="80742"/>
                    <a:pt x="324231" y="61171"/>
                  </a:cubicBezTo>
                  <a:cubicBezTo>
                    <a:pt x="324231" y="61171"/>
                    <a:pt x="324231" y="61171"/>
                    <a:pt x="324231" y="57257"/>
                  </a:cubicBezTo>
                  <a:cubicBezTo>
                    <a:pt x="324231" y="57257"/>
                    <a:pt x="324231" y="57257"/>
                    <a:pt x="328474" y="53343"/>
                  </a:cubicBezTo>
                  <a:cubicBezTo>
                    <a:pt x="328474" y="53343"/>
                    <a:pt x="328474" y="53343"/>
                    <a:pt x="332717" y="57257"/>
                  </a:cubicBezTo>
                  <a:cubicBezTo>
                    <a:pt x="332717" y="57257"/>
                    <a:pt x="332717" y="57257"/>
                    <a:pt x="332717" y="61171"/>
                  </a:cubicBezTo>
                  <a:cubicBezTo>
                    <a:pt x="332717" y="61171"/>
                    <a:pt x="332717" y="61171"/>
                    <a:pt x="336960" y="80742"/>
                  </a:cubicBezTo>
                  <a:cubicBezTo>
                    <a:pt x="336960" y="80742"/>
                    <a:pt x="341202" y="57257"/>
                    <a:pt x="341202" y="49429"/>
                  </a:cubicBezTo>
                  <a:cubicBezTo>
                    <a:pt x="341202" y="49429"/>
                    <a:pt x="341202" y="49429"/>
                    <a:pt x="341202" y="53343"/>
                  </a:cubicBezTo>
                  <a:cubicBezTo>
                    <a:pt x="349688" y="53343"/>
                    <a:pt x="358173" y="57257"/>
                    <a:pt x="366659" y="61171"/>
                  </a:cubicBezTo>
                  <a:cubicBezTo>
                    <a:pt x="366659" y="61171"/>
                    <a:pt x="370901" y="65085"/>
                    <a:pt x="375144" y="76828"/>
                  </a:cubicBezTo>
                  <a:cubicBezTo>
                    <a:pt x="375144" y="76828"/>
                    <a:pt x="375144" y="88570"/>
                    <a:pt x="375144" y="96398"/>
                  </a:cubicBezTo>
                  <a:cubicBezTo>
                    <a:pt x="366659" y="96398"/>
                    <a:pt x="362416" y="96398"/>
                    <a:pt x="358173" y="100312"/>
                  </a:cubicBezTo>
                  <a:cubicBezTo>
                    <a:pt x="358173" y="92484"/>
                    <a:pt x="358173" y="84656"/>
                    <a:pt x="358173" y="80742"/>
                  </a:cubicBezTo>
                  <a:cubicBezTo>
                    <a:pt x="358173" y="80742"/>
                    <a:pt x="358173" y="76828"/>
                    <a:pt x="353930" y="76828"/>
                  </a:cubicBezTo>
                  <a:cubicBezTo>
                    <a:pt x="353930" y="76828"/>
                    <a:pt x="353930" y="76828"/>
                    <a:pt x="353930" y="100312"/>
                  </a:cubicBezTo>
                  <a:cubicBezTo>
                    <a:pt x="345445" y="100312"/>
                    <a:pt x="336960" y="100312"/>
                    <a:pt x="328474" y="100312"/>
                  </a:cubicBezTo>
                  <a:cubicBezTo>
                    <a:pt x="319989" y="100312"/>
                    <a:pt x="311503" y="100312"/>
                    <a:pt x="303018" y="100312"/>
                  </a:cubicBezTo>
                  <a:cubicBezTo>
                    <a:pt x="303018" y="100312"/>
                    <a:pt x="303018" y="100312"/>
                    <a:pt x="303018" y="76828"/>
                  </a:cubicBezTo>
                  <a:cubicBezTo>
                    <a:pt x="303018" y="76828"/>
                    <a:pt x="298775" y="80742"/>
                    <a:pt x="298775" y="80742"/>
                  </a:cubicBezTo>
                  <a:cubicBezTo>
                    <a:pt x="298775" y="84656"/>
                    <a:pt x="298775" y="92484"/>
                    <a:pt x="298775" y="100312"/>
                  </a:cubicBezTo>
                  <a:cubicBezTo>
                    <a:pt x="294532" y="96398"/>
                    <a:pt x="290290" y="96398"/>
                    <a:pt x="286047" y="96398"/>
                  </a:cubicBezTo>
                  <a:cubicBezTo>
                    <a:pt x="286047" y="88570"/>
                    <a:pt x="286047" y="76828"/>
                    <a:pt x="286047" y="76828"/>
                  </a:cubicBezTo>
                  <a:cubicBezTo>
                    <a:pt x="286047" y="65085"/>
                    <a:pt x="290290" y="61171"/>
                    <a:pt x="290290" y="61171"/>
                  </a:cubicBezTo>
                  <a:cubicBezTo>
                    <a:pt x="298775" y="57257"/>
                    <a:pt x="311503" y="53343"/>
                    <a:pt x="315746" y="53343"/>
                  </a:cubicBezTo>
                  <a:cubicBezTo>
                    <a:pt x="315746" y="53343"/>
                    <a:pt x="315746" y="53343"/>
                    <a:pt x="315746" y="49429"/>
                  </a:cubicBezTo>
                  <a:close/>
                  <a:moveTo>
                    <a:pt x="71121" y="2908"/>
                  </a:moveTo>
                  <a:cubicBezTo>
                    <a:pt x="87924" y="2908"/>
                    <a:pt x="100527" y="14781"/>
                    <a:pt x="100527" y="30611"/>
                  </a:cubicBezTo>
                  <a:cubicBezTo>
                    <a:pt x="104728" y="34568"/>
                    <a:pt x="104728" y="34568"/>
                    <a:pt x="104728" y="38526"/>
                  </a:cubicBezTo>
                  <a:cubicBezTo>
                    <a:pt x="104728" y="42483"/>
                    <a:pt x="104728" y="46441"/>
                    <a:pt x="100527" y="50399"/>
                  </a:cubicBezTo>
                  <a:cubicBezTo>
                    <a:pt x="96326" y="62271"/>
                    <a:pt x="87924" y="74144"/>
                    <a:pt x="71121" y="74144"/>
                  </a:cubicBezTo>
                  <a:cubicBezTo>
                    <a:pt x="58518" y="74144"/>
                    <a:pt x="45916" y="62271"/>
                    <a:pt x="41715" y="50399"/>
                  </a:cubicBezTo>
                  <a:cubicBezTo>
                    <a:pt x="37514" y="46441"/>
                    <a:pt x="37514" y="42483"/>
                    <a:pt x="37514" y="38526"/>
                  </a:cubicBezTo>
                  <a:cubicBezTo>
                    <a:pt x="37514" y="34568"/>
                    <a:pt x="37514" y="30611"/>
                    <a:pt x="41715" y="30611"/>
                  </a:cubicBezTo>
                  <a:cubicBezTo>
                    <a:pt x="41715" y="14781"/>
                    <a:pt x="54317" y="2908"/>
                    <a:pt x="71121" y="2908"/>
                  </a:cubicBezTo>
                  <a:close/>
                  <a:moveTo>
                    <a:pt x="329032" y="0"/>
                  </a:moveTo>
                  <a:cubicBezTo>
                    <a:pt x="341693" y="0"/>
                    <a:pt x="350134" y="11407"/>
                    <a:pt x="350134" y="19011"/>
                  </a:cubicBezTo>
                  <a:cubicBezTo>
                    <a:pt x="350134" y="22813"/>
                    <a:pt x="350134" y="22813"/>
                    <a:pt x="350134" y="22813"/>
                  </a:cubicBezTo>
                  <a:cubicBezTo>
                    <a:pt x="350134" y="26615"/>
                    <a:pt x="350134" y="30418"/>
                    <a:pt x="345914" y="30418"/>
                  </a:cubicBezTo>
                  <a:cubicBezTo>
                    <a:pt x="345914" y="41824"/>
                    <a:pt x="337473" y="49429"/>
                    <a:pt x="329032" y="49429"/>
                  </a:cubicBezTo>
                  <a:cubicBezTo>
                    <a:pt x="320591" y="49429"/>
                    <a:pt x="316371" y="41824"/>
                    <a:pt x="312150" y="30418"/>
                  </a:cubicBezTo>
                  <a:cubicBezTo>
                    <a:pt x="307930" y="30418"/>
                    <a:pt x="307930" y="26615"/>
                    <a:pt x="307930" y="22813"/>
                  </a:cubicBezTo>
                  <a:cubicBezTo>
                    <a:pt x="307930" y="22813"/>
                    <a:pt x="307930" y="19011"/>
                    <a:pt x="312150" y="19011"/>
                  </a:cubicBezTo>
                  <a:cubicBezTo>
                    <a:pt x="312150" y="7604"/>
                    <a:pt x="320591" y="0"/>
                    <a:pt x="329032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ŝḷíḓê">
              <a:extLst>
                <a:ext uri="{FF2B5EF4-FFF2-40B4-BE49-F238E27FC236}">
                  <a16:creationId xmlns:a16="http://schemas.microsoft.com/office/drawing/2014/main" xmlns="" id="{FA895D7A-37AF-49B8-AAC0-706953444613}"/>
                </a:ext>
              </a:extLst>
            </p:cNvPr>
            <p:cNvSpPr txBox="1"/>
            <p:nvPr/>
          </p:nvSpPr>
          <p:spPr bwMode="auto">
            <a:xfrm>
              <a:off x="762785" y="3222822"/>
              <a:ext cx="2088000" cy="52117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1">
              <a:normAutofit/>
            </a:bodyPr>
            <a:lstStyle/>
            <a:p>
              <a:pPr latinLnBrk="0"/>
              <a:r>
                <a:rPr lang="en-US" altLang="zh-CN" sz="14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4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iŝ1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62785" y="3744000"/>
              <a:ext cx="20880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iṥľíde">
              <a:extLst>
                <a:ext uri="{FF2B5EF4-FFF2-40B4-BE49-F238E27FC236}">
                  <a16:creationId xmlns:a16="http://schemas.microsoft.com/office/drawing/2014/main" xmlns="" id="{73A0495B-FFD0-4023-958B-6E5B02F5680D}"/>
                </a:ext>
              </a:extLst>
            </p:cNvPr>
            <p:cNvSpPr/>
            <p:nvPr/>
          </p:nvSpPr>
          <p:spPr bwMode="auto">
            <a:xfrm>
              <a:off x="2856491" y="2609087"/>
              <a:ext cx="2088000" cy="294994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sz="1000" dirty="0"/>
            </a:p>
          </p:txBody>
        </p:sp>
        <p:sp>
          <p:nvSpPr>
            <p:cNvPr id="18" name="işļíḋè">
              <a:extLst>
                <a:ext uri="{FF2B5EF4-FFF2-40B4-BE49-F238E27FC236}">
                  <a16:creationId xmlns:a16="http://schemas.microsoft.com/office/drawing/2014/main" xmlns="" id="{5561AF89-8BD3-4E15-89CB-5A6D776E5C9B}"/>
                </a:ext>
              </a:extLst>
            </p:cNvPr>
            <p:cNvSpPr/>
            <p:nvPr/>
          </p:nvSpPr>
          <p:spPr bwMode="auto">
            <a:xfrm>
              <a:off x="4950405" y="1809496"/>
              <a:ext cx="187572" cy="1088532"/>
            </a:xfrm>
            <a:custGeom>
              <a:avLst/>
              <a:gdLst/>
              <a:ahLst/>
              <a:cxnLst>
                <a:cxn ang="0">
                  <a:pos x="54" y="575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627"/>
                </a:cxn>
                <a:cxn ang="0">
                  <a:pos x="54" y="617"/>
                </a:cxn>
                <a:cxn ang="0">
                  <a:pos x="54" y="617"/>
                </a:cxn>
                <a:cxn ang="0">
                  <a:pos x="80" y="586"/>
                </a:cxn>
                <a:cxn ang="0">
                  <a:pos x="54" y="575"/>
                </a:cxn>
              </a:cxnLst>
              <a:rect l="0" t="0" r="r" b="b"/>
              <a:pathLst>
                <a:path w="81" h="627">
                  <a:moveTo>
                    <a:pt x="54" y="575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27"/>
                    <a:pt x="0" y="627"/>
                    <a:pt x="0" y="62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81" y="612"/>
                    <a:pt x="80" y="586"/>
                  </a:cubicBezTo>
                  <a:cubicBezTo>
                    <a:pt x="79" y="567"/>
                    <a:pt x="54" y="575"/>
                    <a:pt x="54" y="57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$ḷîdê">
              <a:extLst>
                <a:ext uri="{FF2B5EF4-FFF2-40B4-BE49-F238E27FC236}">
                  <a16:creationId xmlns:a16="http://schemas.microsoft.com/office/drawing/2014/main" xmlns="" id="{AC5C7433-02DE-42F0-9DE7-60DB6297A77E}"/>
                </a:ext>
              </a:extLst>
            </p:cNvPr>
            <p:cNvSpPr/>
            <p:nvPr/>
          </p:nvSpPr>
          <p:spPr bwMode="auto">
            <a:xfrm>
              <a:off x="2855844" y="1722268"/>
              <a:ext cx="2280180" cy="1410185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813"/>
                </a:cxn>
                <a:cxn ang="0">
                  <a:pos x="954" y="625"/>
                </a:cxn>
                <a:cxn ang="0">
                  <a:pos x="980" y="636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813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954" y="625"/>
                    <a:pt x="954" y="625"/>
                    <a:pt x="954" y="625"/>
                  </a:cubicBezTo>
                  <a:cubicBezTo>
                    <a:pt x="954" y="625"/>
                    <a:pt x="979" y="617"/>
                    <a:pt x="980" y="636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sḻîḓê">
              <a:extLst>
                <a:ext uri="{FF2B5EF4-FFF2-40B4-BE49-F238E27FC236}">
                  <a16:creationId xmlns:a16="http://schemas.microsoft.com/office/drawing/2014/main" xmlns="" id="{E7A3D851-427A-477C-9537-99ABEA49943F}"/>
                </a:ext>
              </a:extLst>
            </p:cNvPr>
            <p:cNvSpPr/>
            <p:nvPr/>
          </p:nvSpPr>
          <p:spPr bwMode="auto">
            <a:xfrm>
              <a:off x="2855844" y="4529788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líḍê">
              <a:extLst>
                <a:ext uri="{FF2B5EF4-FFF2-40B4-BE49-F238E27FC236}">
                  <a16:creationId xmlns:a16="http://schemas.microsoft.com/office/drawing/2014/main" xmlns="" id="{61037882-07E5-4304-A9A6-9159F3148E53}"/>
                </a:ext>
              </a:extLst>
            </p:cNvPr>
            <p:cNvSpPr/>
            <p:nvPr/>
          </p:nvSpPr>
          <p:spPr bwMode="auto">
            <a:xfrm>
              <a:off x="2855844" y="4827817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ŝ1iḋe">
              <a:extLst>
                <a:ext uri="{FF2B5EF4-FFF2-40B4-BE49-F238E27FC236}">
                  <a16:creationId xmlns:a16="http://schemas.microsoft.com/office/drawing/2014/main" xmlns="" id="{003B295F-81F1-47D4-ACF0-79BB44CE6494}"/>
                </a:ext>
              </a:extLst>
            </p:cNvPr>
            <p:cNvSpPr/>
            <p:nvPr/>
          </p:nvSpPr>
          <p:spPr bwMode="auto">
            <a:xfrm>
              <a:off x="3620789" y="2096622"/>
              <a:ext cx="750290" cy="6978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śľîďè">
              <a:extLst>
                <a:ext uri="{FF2B5EF4-FFF2-40B4-BE49-F238E27FC236}">
                  <a16:creationId xmlns:a16="http://schemas.microsoft.com/office/drawing/2014/main" xmlns="" id="{04A8D390-6668-4A16-BD36-68845FDA0A49}"/>
                </a:ext>
              </a:extLst>
            </p:cNvPr>
            <p:cNvSpPr/>
            <p:nvPr/>
          </p:nvSpPr>
          <p:spPr bwMode="auto">
            <a:xfrm>
              <a:off x="3811258" y="2278079"/>
              <a:ext cx="369282" cy="334944"/>
            </a:xfrm>
            <a:custGeom>
              <a:avLst/>
              <a:gdLst>
                <a:gd name="connsiteX0" fmla="*/ 256360 w 369282"/>
                <a:gd name="connsiteY0" fmla="*/ 303721 h 334944"/>
                <a:gd name="connsiteX1" fmla="*/ 369282 w 369282"/>
                <a:gd name="connsiteY1" fmla="*/ 303721 h 334944"/>
                <a:gd name="connsiteX2" fmla="*/ 369282 w 369282"/>
                <a:gd name="connsiteY2" fmla="*/ 327138 h 334944"/>
                <a:gd name="connsiteX3" fmla="*/ 353150 w 369282"/>
                <a:gd name="connsiteY3" fmla="*/ 334944 h 334944"/>
                <a:gd name="connsiteX4" fmla="*/ 272492 w 369282"/>
                <a:gd name="connsiteY4" fmla="*/ 334944 h 334944"/>
                <a:gd name="connsiteX5" fmla="*/ 256360 w 369282"/>
                <a:gd name="connsiteY5" fmla="*/ 327138 h 334944"/>
                <a:gd name="connsiteX6" fmla="*/ 0 w 369282"/>
                <a:gd name="connsiteY6" fmla="*/ 303721 h 334944"/>
                <a:gd name="connsiteX7" fmla="*/ 115973 w 369282"/>
                <a:gd name="connsiteY7" fmla="*/ 303721 h 334944"/>
                <a:gd name="connsiteX8" fmla="*/ 115973 w 369282"/>
                <a:gd name="connsiteY8" fmla="*/ 327138 h 334944"/>
                <a:gd name="connsiteX9" fmla="*/ 99406 w 369282"/>
                <a:gd name="connsiteY9" fmla="*/ 334944 h 334944"/>
                <a:gd name="connsiteX10" fmla="*/ 16568 w 369282"/>
                <a:gd name="connsiteY10" fmla="*/ 334944 h 334944"/>
                <a:gd name="connsiteX11" fmla="*/ 0 w 369282"/>
                <a:gd name="connsiteY11" fmla="*/ 327138 h 334944"/>
                <a:gd name="connsiteX12" fmla="*/ 164803 w 369282"/>
                <a:gd name="connsiteY12" fmla="*/ 82318 h 334944"/>
                <a:gd name="connsiteX13" fmla="*/ 204479 w 369282"/>
                <a:gd name="connsiteY13" fmla="*/ 82318 h 334944"/>
                <a:gd name="connsiteX14" fmla="*/ 204479 w 369282"/>
                <a:gd name="connsiteY14" fmla="*/ 227081 h 334944"/>
                <a:gd name="connsiteX15" fmla="*/ 164803 w 369282"/>
                <a:gd name="connsiteY15" fmla="*/ 227081 h 334944"/>
                <a:gd name="connsiteX16" fmla="*/ 222788 w 369282"/>
                <a:gd name="connsiteY16" fmla="*/ 76641 h 334944"/>
                <a:gd name="connsiteX17" fmla="*/ 304173 w 369282"/>
                <a:gd name="connsiteY17" fmla="*/ 76641 h 334944"/>
                <a:gd name="connsiteX18" fmla="*/ 304173 w 369282"/>
                <a:gd name="connsiteY18" fmla="*/ 106773 h 334944"/>
                <a:gd name="connsiteX19" fmla="*/ 336726 w 369282"/>
                <a:gd name="connsiteY19" fmla="*/ 106773 h 334944"/>
                <a:gd name="connsiteX20" fmla="*/ 353003 w 369282"/>
                <a:gd name="connsiteY20" fmla="*/ 121838 h 334944"/>
                <a:gd name="connsiteX21" fmla="*/ 369280 w 369282"/>
                <a:gd name="connsiteY21" fmla="*/ 227299 h 334944"/>
                <a:gd name="connsiteX22" fmla="*/ 369280 w 369282"/>
                <a:gd name="connsiteY22" fmla="*/ 272497 h 334944"/>
                <a:gd name="connsiteX23" fmla="*/ 255342 w 369282"/>
                <a:gd name="connsiteY23" fmla="*/ 272497 h 334944"/>
                <a:gd name="connsiteX24" fmla="*/ 255342 w 369282"/>
                <a:gd name="connsiteY24" fmla="*/ 227299 h 334944"/>
                <a:gd name="connsiteX25" fmla="*/ 222788 w 369282"/>
                <a:gd name="connsiteY25" fmla="*/ 227299 h 334944"/>
                <a:gd name="connsiteX26" fmla="*/ 222788 w 369282"/>
                <a:gd name="connsiteY26" fmla="*/ 84174 h 334944"/>
                <a:gd name="connsiteX27" fmla="*/ 222788 w 369282"/>
                <a:gd name="connsiteY27" fmla="*/ 76641 h 334944"/>
                <a:gd name="connsiteX28" fmla="*/ 65108 w 369282"/>
                <a:gd name="connsiteY28" fmla="*/ 76641 h 334944"/>
                <a:gd name="connsiteX29" fmla="*/ 146492 w 369282"/>
                <a:gd name="connsiteY29" fmla="*/ 76641 h 334944"/>
                <a:gd name="connsiteX30" fmla="*/ 146492 w 369282"/>
                <a:gd name="connsiteY30" fmla="*/ 84174 h 334944"/>
                <a:gd name="connsiteX31" fmla="*/ 146492 w 369282"/>
                <a:gd name="connsiteY31" fmla="*/ 227299 h 334944"/>
                <a:gd name="connsiteX32" fmla="*/ 113938 w 369282"/>
                <a:gd name="connsiteY32" fmla="*/ 227299 h 334944"/>
                <a:gd name="connsiteX33" fmla="*/ 113938 w 369282"/>
                <a:gd name="connsiteY33" fmla="*/ 272497 h 334944"/>
                <a:gd name="connsiteX34" fmla="*/ 0 w 369282"/>
                <a:gd name="connsiteY34" fmla="*/ 272497 h 334944"/>
                <a:gd name="connsiteX35" fmla="*/ 0 w 369282"/>
                <a:gd name="connsiteY35" fmla="*/ 227299 h 334944"/>
                <a:gd name="connsiteX36" fmla="*/ 16277 w 369282"/>
                <a:gd name="connsiteY36" fmla="*/ 121838 h 334944"/>
                <a:gd name="connsiteX37" fmla="*/ 32554 w 369282"/>
                <a:gd name="connsiteY37" fmla="*/ 106773 h 334944"/>
                <a:gd name="connsiteX38" fmla="*/ 65108 w 369282"/>
                <a:gd name="connsiteY38" fmla="*/ 106773 h 334944"/>
                <a:gd name="connsiteX39" fmla="*/ 65108 w 369282"/>
                <a:gd name="connsiteY39" fmla="*/ 76641 h 334944"/>
                <a:gd name="connsiteX40" fmla="*/ 204477 w 369282"/>
                <a:gd name="connsiteY40" fmla="*/ 0 h 334944"/>
                <a:gd name="connsiteX41" fmla="*/ 221045 w 369282"/>
                <a:gd name="connsiteY41" fmla="*/ 0 h 334944"/>
                <a:gd name="connsiteX42" fmla="*/ 303883 w 369282"/>
                <a:gd name="connsiteY42" fmla="*/ 0 h 334944"/>
                <a:gd name="connsiteX43" fmla="*/ 320450 w 369282"/>
                <a:gd name="connsiteY43" fmla="*/ 0 h 334944"/>
                <a:gd name="connsiteX44" fmla="*/ 320450 w 369282"/>
                <a:gd name="connsiteY44" fmla="*/ 46226 h 334944"/>
                <a:gd name="connsiteX45" fmla="*/ 312166 w 369282"/>
                <a:gd name="connsiteY45" fmla="*/ 53931 h 334944"/>
                <a:gd name="connsiteX46" fmla="*/ 212761 w 369282"/>
                <a:gd name="connsiteY46" fmla="*/ 53931 h 334944"/>
                <a:gd name="connsiteX47" fmla="*/ 204477 w 369282"/>
                <a:gd name="connsiteY47" fmla="*/ 46226 h 334944"/>
                <a:gd name="connsiteX48" fmla="*/ 204477 w 369282"/>
                <a:gd name="connsiteY48" fmla="*/ 0 h 334944"/>
                <a:gd name="connsiteX49" fmla="*/ 48831 w 369282"/>
                <a:gd name="connsiteY49" fmla="*/ 0 h 334944"/>
                <a:gd name="connsiteX50" fmla="*/ 65399 w 369282"/>
                <a:gd name="connsiteY50" fmla="*/ 0 h 334944"/>
                <a:gd name="connsiteX51" fmla="*/ 148237 w 369282"/>
                <a:gd name="connsiteY51" fmla="*/ 0 h 334944"/>
                <a:gd name="connsiteX52" fmla="*/ 164804 w 369282"/>
                <a:gd name="connsiteY52" fmla="*/ 0 h 334944"/>
                <a:gd name="connsiteX53" fmla="*/ 164804 w 369282"/>
                <a:gd name="connsiteY53" fmla="*/ 46226 h 334944"/>
                <a:gd name="connsiteX54" fmla="*/ 156520 w 369282"/>
                <a:gd name="connsiteY54" fmla="*/ 53931 h 334944"/>
                <a:gd name="connsiteX55" fmla="*/ 57115 w 369282"/>
                <a:gd name="connsiteY55" fmla="*/ 53931 h 334944"/>
                <a:gd name="connsiteX56" fmla="*/ 48831 w 369282"/>
                <a:gd name="connsiteY56" fmla="*/ 46226 h 334944"/>
                <a:gd name="connsiteX57" fmla="*/ 48831 w 369282"/>
                <a:gd name="connsiteY57" fmla="*/ 0 h 33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69282" h="334944">
                  <a:moveTo>
                    <a:pt x="256360" y="303721"/>
                  </a:moveTo>
                  <a:cubicBezTo>
                    <a:pt x="256360" y="303721"/>
                    <a:pt x="256360" y="303721"/>
                    <a:pt x="369282" y="303721"/>
                  </a:cubicBezTo>
                  <a:cubicBezTo>
                    <a:pt x="369282" y="303721"/>
                    <a:pt x="369282" y="303721"/>
                    <a:pt x="369282" y="327138"/>
                  </a:cubicBezTo>
                  <a:cubicBezTo>
                    <a:pt x="369282" y="334944"/>
                    <a:pt x="361216" y="334944"/>
                    <a:pt x="353150" y="334944"/>
                  </a:cubicBezTo>
                  <a:cubicBezTo>
                    <a:pt x="353150" y="334944"/>
                    <a:pt x="353150" y="334944"/>
                    <a:pt x="272492" y="334944"/>
                  </a:cubicBezTo>
                  <a:cubicBezTo>
                    <a:pt x="264426" y="334944"/>
                    <a:pt x="256360" y="334944"/>
                    <a:pt x="256360" y="327138"/>
                  </a:cubicBezTo>
                  <a:close/>
                  <a:moveTo>
                    <a:pt x="0" y="303721"/>
                  </a:moveTo>
                  <a:cubicBezTo>
                    <a:pt x="0" y="303721"/>
                    <a:pt x="0" y="303721"/>
                    <a:pt x="115973" y="303721"/>
                  </a:cubicBezTo>
                  <a:cubicBezTo>
                    <a:pt x="115973" y="303721"/>
                    <a:pt x="115973" y="303721"/>
                    <a:pt x="115973" y="327138"/>
                  </a:cubicBezTo>
                  <a:cubicBezTo>
                    <a:pt x="115973" y="334944"/>
                    <a:pt x="107689" y="334944"/>
                    <a:pt x="99406" y="334944"/>
                  </a:cubicBezTo>
                  <a:cubicBezTo>
                    <a:pt x="99406" y="334944"/>
                    <a:pt x="99406" y="334944"/>
                    <a:pt x="16568" y="334944"/>
                  </a:cubicBezTo>
                  <a:cubicBezTo>
                    <a:pt x="8284" y="334944"/>
                    <a:pt x="0" y="334944"/>
                    <a:pt x="0" y="327138"/>
                  </a:cubicBezTo>
                  <a:close/>
                  <a:moveTo>
                    <a:pt x="164803" y="82318"/>
                  </a:moveTo>
                  <a:lnTo>
                    <a:pt x="204479" y="82318"/>
                  </a:lnTo>
                  <a:lnTo>
                    <a:pt x="204479" y="227081"/>
                  </a:lnTo>
                  <a:lnTo>
                    <a:pt x="164803" y="227081"/>
                  </a:lnTo>
                  <a:close/>
                  <a:moveTo>
                    <a:pt x="222788" y="76641"/>
                  </a:moveTo>
                  <a:cubicBezTo>
                    <a:pt x="222788" y="76641"/>
                    <a:pt x="222788" y="76641"/>
                    <a:pt x="304173" y="76641"/>
                  </a:cubicBezTo>
                  <a:cubicBezTo>
                    <a:pt x="304173" y="76641"/>
                    <a:pt x="304173" y="76641"/>
                    <a:pt x="304173" y="106773"/>
                  </a:cubicBezTo>
                  <a:cubicBezTo>
                    <a:pt x="304173" y="106773"/>
                    <a:pt x="304173" y="106773"/>
                    <a:pt x="336726" y="106773"/>
                  </a:cubicBezTo>
                  <a:cubicBezTo>
                    <a:pt x="344865" y="106773"/>
                    <a:pt x="353003" y="114305"/>
                    <a:pt x="353003" y="121838"/>
                  </a:cubicBezTo>
                  <a:cubicBezTo>
                    <a:pt x="353003" y="121838"/>
                    <a:pt x="353003" y="121838"/>
                    <a:pt x="369280" y="227299"/>
                  </a:cubicBezTo>
                  <a:cubicBezTo>
                    <a:pt x="369280" y="227299"/>
                    <a:pt x="369280" y="227299"/>
                    <a:pt x="369280" y="272497"/>
                  </a:cubicBezTo>
                  <a:cubicBezTo>
                    <a:pt x="369280" y="272497"/>
                    <a:pt x="369280" y="272497"/>
                    <a:pt x="255342" y="272497"/>
                  </a:cubicBezTo>
                  <a:cubicBezTo>
                    <a:pt x="255342" y="272497"/>
                    <a:pt x="255342" y="272497"/>
                    <a:pt x="255342" y="227299"/>
                  </a:cubicBezTo>
                  <a:cubicBezTo>
                    <a:pt x="255342" y="227299"/>
                    <a:pt x="255342" y="227299"/>
                    <a:pt x="222788" y="227299"/>
                  </a:cubicBezTo>
                  <a:cubicBezTo>
                    <a:pt x="222788" y="227299"/>
                    <a:pt x="222788" y="227299"/>
                    <a:pt x="222788" y="84174"/>
                  </a:cubicBezTo>
                  <a:cubicBezTo>
                    <a:pt x="222788" y="84174"/>
                    <a:pt x="222788" y="84174"/>
                    <a:pt x="222788" y="76641"/>
                  </a:cubicBezTo>
                  <a:close/>
                  <a:moveTo>
                    <a:pt x="65108" y="76641"/>
                  </a:moveTo>
                  <a:cubicBezTo>
                    <a:pt x="65108" y="76641"/>
                    <a:pt x="65108" y="76641"/>
                    <a:pt x="146492" y="76641"/>
                  </a:cubicBezTo>
                  <a:lnTo>
                    <a:pt x="146492" y="84174"/>
                  </a:lnTo>
                  <a:cubicBezTo>
                    <a:pt x="146492" y="84174"/>
                    <a:pt x="146492" y="84174"/>
                    <a:pt x="146492" y="227299"/>
                  </a:cubicBezTo>
                  <a:cubicBezTo>
                    <a:pt x="146492" y="227299"/>
                    <a:pt x="146492" y="227299"/>
                    <a:pt x="113938" y="227299"/>
                  </a:cubicBezTo>
                  <a:cubicBezTo>
                    <a:pt x="113938" y="227299"/>
                    <a:pt x="113938" y="227299"/>
                    <a:pt x="113938" y="272497"/>
                  </a:cubicBezTo>
                  <a:cubicBezTo>
                    <a:pt x="113938" y="272497"/>
                    <a:pt x="113938" y="272497"/>
                    <a:pt x="0" y="272497"/>
                  </a:cubicBezTo>
                  <a:cubicBezTo>
                    <a:pt x="0" y="272497"/>
                    <a:pt x="0" y="272497"/>
                    <a:pt x="0" y="227299"/>
                  </a:cubicBezTo>
                  <a:cubicBezTo>
                    <a:pt x="0" y="227299"/>
                    <a:pt x="0" y="227299"/>
                    <a:pt x="16277" y="121838"/>
                  </a:cubicBezTo>
                  <a:cubicBezTo>
                    <a:pt x="16277" y="114305"/>
                    <a:pt x="24415" y="106773"/>
                    <a:pt x="32554" y="106773"/>
                  </a:cubicBezTo>
                  <a:cubicBezTo>
                    <a:pt x="32554" y="106773"/>
                    <a:pt x="32554" y="106773"/>
                    <a:pt x="65108" y="106773"/>
                  </a:cubicBezTo>
                  <a:cubicBezTo>
                    <a:pt x="65108" y="106773"/>
                    <a:pt x="65108" y="106773"/>
                    <a:pt x="65108" y="76641"/>
                  </a:cubicBezTo>
                  <a:close/>
                  <a:moveTo>
                    <a:pt x="204477" y="0"/>
                  </a:moveTo>
                  <a:cubicBezTo>
                    <a:pt x="204477" y="0"/>
                    <a:pt x="212761" y="0"/>
                    <a:pt x="221045" y="0"/>
                  </a:cubicBezTo>
                  <a:cubicBezTo>
                    <a:pt x="221045" y="0"/>
                    <a:pt x="221045" y="0"/>
                    <a:pt x="303883" y="0"/>
                  </a:cubicBezTo>
                  <a:cubicBezTo>
                    <a:pt x="312166" y="0"/>
                    <a:pt x="320450" y="0"/>
                    <a:pt x="320450" y="0"/>
                  </a:cubicBezTo>
                  <a:cubicBezTo>
                    <a:pt x="320450" y="0"/>
                    <a:pt x="320450" y="0"/>
                    <a:pt x="320450" y="46226"/>
                  </a:cubicBezTo>
                  <a:cubicBezTo>
                    <a:pt x="320450" y="53931"/>
                    <a:pt x="320450" y="53931"/>
                    <a:pt x="312166" y="53931"/>
                  </a:cubicBezTo>
                  <a:cubicBezTo>
                    <a:pt x="312166" y="53931"/>
                    <a:pt x="312166" y="53931"/>
                    <a:pt x="212761" y="53931"/>
                  </a:cubicBezTo>
                  <a:cubicBezTo>
                    <a:pt x="212761" y="53931"/>
                    <a:pt x="204477" y="53931"/>
                    <a:pt x="204477" y="46226"/>
                  </a:cubicBezTo>
                  <a:cubicBezTo>
                    <a:pt x="204477" y="46226"/>
                    <a:pt x="204477" y="46226"/>
                    <a:pt x="204477" y="0"/>
                  </a:cubicBezTo>
                  <a:close/>
                  <a:moveTo>
                    <a:pt x="48831" y="0"/>
                  </a:moveTo>
                  <a:cubicBezTo>
                    <a:pt x="48831" y="0"/>
                    <a:pt x="57115" y="0"/>
                    <a:pt x="65399" y="0"/>
                  </a:cubicBezTo>
                  <a:cubicBezTo>
                    <a:pt x="65399" y="0"/>
                    <a:pt x="65399" y="0"/>
                    <a:pt x="148237" y="0"/>
                  </a:cubicBezTo>
                  <a:cubicBezTo>
                    <a:pt x="156520" y="0"/>
                    <a:pt x="164804" y="0"/>
                    <a:pt x="164804" y="0"/>
                  </a:cubicBezTo>
                  <a:cubicBezTo>
                    <a:pt x="164804" y="0"/>
                    <a:pt x="164804" y="0"/>
                    <a:pt x="164804" y="46226"/>
                  </a:cubicBezTo>
                  <a:cubicBezTo>
                    <a:pt x="164804" y="53931"/>
                    <a:pt x="156520" y="53931"/>
                    <a:pt x="156520" y="53931"/>
                  </a:cubicBezTo>
                  <a:cubicBezTo>
                    <a:pt x="156520" y="53931"/>
                    <a:pt x="156520" y="53931"/>
                    <a:pt x="57115" y="53931"/>
                  </a:cubicBezTo>
                  <a:cubicBezTo>
                    <a:pt x="48831" y="53931"/>
                    <a:pt x="48831" y="53931"/>
                    <a:pt x="48831" y="46226"/>
                  </a:cubicBezTo>
                  <a:cubicBezTo>
                    <a:pt x="48831" y="46226"/>
                    <a:pt x="48831" y="46226"/>
                    <a:pt x="48831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śļîḍé">
              <a:extLst>
                <a:ext uri="{FF2B5EF4-FFF2-40B4-BE49-F238E27FC236}">
                  <a16:creationId xmlns:a16="http://schemas.microsoft.com/office/drawing/2014/main" xmlns="" id="{B9417006-B7CE-4310-B16B-47E2411441DE}"/>
                </a:ext>
              </a:extLst>
            </p:cNvPr>
            <p:cNvSpPr txBox="1"/>
            <p:nvPr/>
          </p:nvSpPr>
          <p:spPr bwMode="auto">
            <a:xfrm>
              <a:off x="2856491" y="3222822"/>
              <a:ext cx="2088000" cy="52117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1">
              <a:normAutofit/>
            </a:bodyPr>
            <a:lstStyle/>
            <a:p>
              <a:pPr latinLnBrk="0"/>
              <a:r>
                <a:rPr lang="en-US" altLang="zh-CN" sz="14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4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iṣļ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856491" y="3744000"/>
              <a:ext cx="20880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íŝḷîďè">
              <a:extLst>
                <a:ext uri="{FF2B5EF4-FFF2-40B4-BE49-F238E27FC236}">
                  <a16:creationId xmlns:a16="http://schemas.microsoft.com/office/drawing/2014/main" xmlns="" id="{B9DA2994-56AF-4725-AEC6-2E121792450A}"/>
                </a:ext>
              </a:extLst>
            </p:cNvPr>
            <p:cNvSpPr/>
            <p:nvPr/>
          </p:nvSpPr>
          <p:spPr bwMode="auto">
            <a:xfrm>
              <a:off x="4954583" y="2585064"/>
              <a:ext cx="2088000" cy="297397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sz="1000" dirty="0"/>
            </a:p>
          </p:txBody>
        </p:sp>
        <p:sp>
          <p:nvSpPr>
            <p:cNvPr id="27" name="ïṣľîḋè">
              <a:extLst>
                <a:ext uri="{FF2B5EF4-FFF2-40B4-BE49-F238E27FC236}">
                  <a16:creationId xmlns:a16="http://schemas.microsoft.com/office/drawing/2014/main" xmlns="" id="{5EA0E6A7-DF71-4CCC-ADE9-224B902DEB4E}"/>
                </a:ext>
              </a:extLst>
            </p:cNvPr>
            <p:cNvSpPr/>
            <p:nvPr/>
          </p:nvSpPr>
          <p:spPr bwMode="auto">
            <a:xfrm>
              <a:off x="7044881" y="1809496"/>
              <a:ext cx="187572" cy="1088532"/>
            </a:xfrm>
            <a:custGeom>
              <a:avLst/>
              <a:gdLst/>
              <a:ahLst/>
              <a:cxnLst>
                <a:cxn ang="0">
                  <a:pos x="54" y="575"/>
                </a:cxn>
                <a:cxn ang="0">
                  <a:pos x="54" y="0"/>
                </a:cxn>
                <a:cxn ang="0">
                  <a:pos x="0" y="10"/>
                </a:cxn>
                <a:cxn ang="0">
                  <a:pos x="0" y="627"/>
                </a:cxn>
                <a:cxn ang="0">
                  <a:pos x="54" y="617"/>
                </a:cxn>
                <a:cxn ang="0">
                  <a:pos x="54" y="617"/>
                </a:cxn>
                <a:cxn ang="0">
                  <a:pos x="80" y="586"/>
                </a:cxn>
                <a:cxn ang="0">
                  <a:pos x="54" y="575"/>
                </a:cxn>
              </a:cxnLst>
              <a:rect l="0" t="0" r="r" b="b"/>
              <a:pathLst>
                <a:path w="81" h="627">
                  <a:moveTo>
                    <a:pt x="54" y="575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27"/>
                    <a:pt x="0" y="627"/>
                    <a:pt x="0" y="62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54" y="617"/>
                    <a:pt x="54" y="617"/>
                  </a:cubicBezTo>
                  <a:cubicBezTo>
                    <a:pt x="54" y="617"/>
                    <a:pt x="81" y="612"/>
                    <a:pt x="80" y="586"/>
                  </a:cubicBezTo>
                  <a:cubicBezTo>
                    <a:pt x="79" y="567"/>
                    <a:pt x="54" y="575"/>
                    <a:pt x="54" y="57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şḻîdê">
              <a:extLst>
                <a:ext uri="{FF2B5EF4-FFF2-40B4-BE49-F238E27FC236}">
                  <a16:creationId xmlns:a16="http://schemas.microsoft.com/office/drawing/2014/main" xmlns="" id="{EFA61C6F-F681-497C-A77B-6CD503D16A45}"/>
                </a:ext>
              </a:extLst>
            </p:cNvPr>
            <p:cNvSpPr/>
            <p:nvPr/>
          </p:nvSpPr>
          <p:spPr bwMode="auto">
            <a:xfrm>
              <a:off x="4950320" y="1722268"/>
              <a:ext cx="2280180" cy="1410185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813"/>
                </a:cxn>
                <a:cxn ang="0">
                  <a:pos x="954" y="625"/>
                </a:cxn>
                <a:cxn ang="0">
                  <a:pos x="980" y="636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813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954" y="625"/>
                    <a:pt x="954" y="625"/>
                    <a:pt x="954" y="625"/>
                  </a:cubicBezTo>
                  <a:cubicBezTo>
                    <a:pt x="954" y="625"/>
                    <a:pt x="979" y="617"/>
                    <a:pt x="980" y="636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slídè">
              <a:extLst>
                <a:ext uri="{FF2B5EF4-FFF2-40B4-BE49-F238E27FC236}">
                  <a16:creationId xmlns:a16="http://schemas.microsoft.com/office/drawing/2014/main" xmlns="" id="{EA0E7F58-4F4E-4610-9C4B-E7BDB5A1E1B5}"/>
                </a:ext>
              </a:extLst>
            </p:cNvPr>
            <p:cNvSpPr/>
            <p:nvPr/>
          </p:nvSpPr>
          <p:spPr bwMode="auto">
            <a:xfrm>
              <a:off x="4950320" y="4529788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šlïḋê">
              <a:extLst>
                <a:ext uri="{FF2B5EF4-FFF2-40B4-BE49-F238E27FC236}">
                  <a16:creationId xmlns:a16="http://schemas.microsoft.com/office/drawing/2014/main" xmlns="" id="{64FBE9B3-E9CA-46EB-BAEE-9EB7B1303BA8}"/>
                </a:ext>
              </a:extLst>
            </p:cNvPr>
            <p:cNvSpPr/>
            <p:nvPr/>
          </p:nvSpPr>
          <p:spPr bwMode="auto">
            <a:xfrm>
              <a:off x="4950320" y="4827817"/>
              <a:ext cx="2280180" cy="550627"/>
            </a:xfrm>
            <a:custGeom>
              <a:avLst/>
              <a:gdLst/>
              <a:ahLst/>
              <a:cxnLst>
                <a:cxn ang="0">
                  <a:pos x="954" y="8"/>
                </a:cxn>
                <a:cxn ang="0">
                  <a:pos x="954" y="8"/>
                </a:cxn>
                <a:cxn ang="0">
                  <a:pos x="0" y="196"/>
                </a:cxn>
                <a:cxn ang="0">
                  <a:pos x="0" y="317"/>
                </a:cxn>
                <a:cxn ang="0">
                  <a:pos x="954" y="129"/>
                </a:cxn>
                <a:cxn ang="0">
                  <a:pos x="980" y="140"/>
                </a:cxn>
                <a:cxn ang="0">
                  <a:pos x="980" y="19"/>
                </a:cxn>
                <a:cxn ang="0">
                  <a:pos x="954" y="8"/>
                </a:cxn>
              </a:cxnLst>
              <a:rect l="0" t="0" r="r" b="b"/>
              <a:pathLst>
                <a:path w="980" h="317">
                  <a:moveTo>
                    <a:pt x="954" y="8"/>
                  </a:moveTo>
                  <a:cubicBezTo>
                    <a:pt x="954" y="8"/>
                    <a:pt x="954" y="8"/>
                    <a:pt x="954" y="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954" y="129"/>
                    <a:pt x="954" y="129"/>
                    <a:pt x="954" y="129"/>
                  </a:cubicBezTo>
                  <a:cubicBezTo>
                    <a:pt x="954" y="129"/>
                    <a:pt x="979" y="121"/>
                    <a:pt x="980" y="140"/>
                  </a:cubicBezTo>
                  <a:cubicBezTo>
                    <a:pt x="980" y="19"/>
                    <a:pt x="980" y="19"/>
                    <a:pt x="980" y="19"/>
                  </a:cubicBezTo>
                  <a:cubicBezTo>
                    <a:pt x="979" y="0"/>
                    <a:pt x="954" y="8"/>
                    <a:pt x="954" y="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sḻîḓé">
              <a:extLst>
                <a:ext uri="{FF2B5EF4-FFF2-40B4-BE49-F238E27FC236}">
                  <a16:creationId xmlns:a16="http://schemas.microsoft.com/office/drawing/2014/main" xmlns="" id="{419CE6A1-BD4B-4B6C-AE03-F1C08C0F4970}"/>
                </a:ext>
              </a:extLst>
            </p:cNvPr>
            <p:cNvSpPr/>
            <p:nvPr/>
          </p:nvSpPr>
          <p:spPr bwMode="auto">
            <a:xfrm>
              <a:off x="5715264" y="2096622"/>
              <a:ext cx="750290" cy="6978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ľiḓe">
              <a:extLst>
                <a:ext uri="{FF2B5EF4-FFF2-40B4-BE49-F238E27FC236}">
                  <a16:creationId xmlns:a16="http://schemas.microsoft.com/office/drawing/2014/main" xmlns="" id="{0736182E-78EC-4F96-86EB-9B093B0202F7}"/>
                </a:ext>
              </a:extLst>
            </p:cNvPr>
            <p:cNvSpPr/>
            <p:nvPr/>
          </p:nvSpPr>
          <p:spPr bwMode="auto">
            <a:xfrm>
              <a:off x="5891113" y="2245927"/>
              <a:ext cx="398592" cy="403698"/>
            </a:xfrm>
            <a:custGeom>
              <a:avLst/>
              <a:gdLst>
                <a:gd name="connsiteX0" fmla="*/ 127959 w 398592"/>
                <a:gd name="connsiteY0" fmla="*/ 191264 h 403698"/>
                <a:gd name="connsiteX1" fmla="*/ 146193 w 398592"/>
                <a:gd name="connsiteY1" fmla="*/ 202511 h 403698"/>
                <a:gd name="connsiteX2" fmla="*/ 152271 w 398592"/>
                <a:gd name="connsiteY2" fmla="*/ 213757 h 403698"/>
                <a:gd name="connsiteX3" fmla="*/ 146193 w 398592"/>
                <a:gd name="connsiteY3" fmla="*/ 241873 h 403698"/>
                <a:gd name="connsiteX4" fmla="*/ 146193 w 398592"/>
                <a:gd name="connsiteY4" fmla="*/ 247497 h 403698"/>
                <a:gd name="connsiteX5" fmla="*/ 91491 w 398592"/>
                <a:gd name="connsiteY5" fmla="*/ 298106 h 403698"/>
                <a:gd name="connsiteX6" fmla="*/ 73256 w 398592"/>
                <a:gd name="connsiteY6" fmla="*/ 298106 h 403698"/>
                <a:gd name="connsiteX7" fmla="*/ 73256 w 398592"/>
                <a:gd name="connsiteY7" fmla="*/ 281236 h 403698"/>
                <a:gd name="connsiteX8" fmla="*/ 115803 w 398592"/>
                <a:gd name="connsiteY8" fmla="*/ 230627 h 403698"/>
                <a:gd name="connsiteX9" fmla="*/ 127959 w 398592"/>
                <a:gd name="connsiteY9" fmla="*/ 191264 h 403698"/>
                <a:gd name="connsiteX10" fmla="*/ 314042 w 398592"/>
                <a:gd name="connsiteY10" fmla="*/ 164190 h 403698"/>
                <a:gd name="connsiteX11" fmla="*/ 386514 w 398592"/>
                <a:gd name="connsiteY11" fmla="*/ 164190 h 403698"/>
                <a:gd name="connsiteX12" fmla="*/ 398592 w 398592"/>
                <a:gd name="connsiteY12" fmla="*/ 164190 h 403698"/>
                <a:gd name="connsiteX13" fmla="*/ 398592 w 398592"/>
                <a:gd name="connsiteY13" fmla="*/ 175330 h 403698"/>
                <a:gd name="connsiteX14" fmla="*/ 398592 w 398592"/>
                <a:gd name="connsiteY14" fmla="*/ 236600 h 403698"/>
                <a:gd name="connsiteX15" fmla="*/ 386514 w 398592"/>
                <a:gd name="connsiteY15" fmla="*/ 247739 h 403698"/>
                <a:gd name="connsiteX16" fmla="*/ 374435 w 398592"/>
                <a:gd name="connsiteY16" fmla="*/ 236600 h 403698"/>
                <a:gd name="connsiteX17" fmla="*/ 374435 w 398592"/>
                <a:gd name="connsiteY17" fmla="*/ 203180 h 403698"/>
                <a:gd name="connsiteX18" fmla="*/ 368396 w 398592"/>
                <a:gd name="connsiteY18" fmla="*/ 203180 h 403698"/>
                <a:gd name="connsiteX19" fmla="*/ 205336 w 398592"/>
                <a:gd name="connsiteY19" fmla="*/ 353569 h 403698"/>
                <a:gd name="connsiteX20" fmla="*/ 193257 w 398592"/>
                <a:gd name="connsiteY20" fmla="*/ 359139 h 403698"/>
                <a:gd name="connsiteX21" fmla="*/ 187218 w 398592"/>
                <a:gd name="connsiteY21" fmla="*/ 353569 h 403698"/>
                <a:gd name="connsiteX22" fmla="*/ 144943 w 398592"/>
                <a:gd name="connsiteY22" fmla="*/ 314579 h 403698"/>
                <a:gd name="connsiteX23" fmla="*/ 138904 w 398592"/>
                <a:gd name="connsiteY23" fmla="*/ 314579 h 403698"/>
                <a:gd name="connsiteX24" fmla="*/ 36236 w 398592"/>
                <a:gd name="connsiteY24" fmla="*/ 403698 h 403698"/>
                <a:gd name="connsiteX25" fmla="*/ 0 w 398592"/>
                <a:gd name="connsiteY25" fmla="*/ 403698 h 403698"/>
                <a:gd name="connsiteX26" fmla="*/ 132864 w 398592"/>
                <a:gd name="connsiteY26" fmla="*/ 286729 h 403698"/>
                <a:gd name="connsiteX27" fmla="*/ 138904 w 398592"/>
                <a:gd name="connsiteY27" fmla="*/ 286729 h 403698"/>
                <a:gd name="connsiteX28" fmla="*/ 150982 w 398592"/>
                <a:gd name="connsiteY28" fmla="*/ 286729 h 403698"/>
                <a:gd name="connsiteX29" fmla="*/ 193257 w 398592"/>
                <a:gd name="connsiteY29" fmla="*/ 325719 h 403698"/>
                <a:gd name="connsiteX30" fmla="*/ 193257 w 398592"/>
                <a:gd name="connsiteY30" fmla="*/ 331289 h 403698"/>
                <a:gd name="connsiteX31" fmla="*/ 199296 w 398592"/>
                <a:gd name="connsiteY31" fmla="*/ 325719 h 403698"/>
                <a:gd name="connsiteX32" fmla="*/ 344239 w 398592"/>
                <a:gd name="connsiteY32" fmla="*/ 192040 h 403698"/>
                <a:gd name="connsiteX33" fmla="*/ 344239 w 398592"/>
                <a:gd name="connsiteY33" fmla="*/ 186470 h 403698"/>
                <a:gd name="connsiteX34" fmla="*/ 320082 w 398592"/>
                <a:gd name="connsiteY34" fmla="*/ 186470 h 403698"/>
                <a:gd name="connsiteX35" fmla="*/ 314042 w 398592"/>
                <a:gd name="connsiteY35" fmla="*/ 186470 h 403698"/>
                <a:gd name="connsiteX36" fmla="*/ 308003 w 398592"/>
                <a:gd name="connsiteY36" fmla="*/ 175330 h 403698"/>
                <a:gd name="connsiteX37" fmla="*/ 314042 w 398592"/>
                <a:gd name="connsiteY37" fmla="*/ 164190 h 403698"/>
                <a:gd name="connsiteX38" fmla="*/ 259584 w 398592"/>
                <a:gd name="connsiteY38" fmla="*/ 74634 h 403698"/>
                <a:gd name="connsiteX39" fmla="*/ 277671 w 398592"/>
                <a:gd name="connsiteY39" fmla="*/ 80101 h 403698"/>
                <a:gd name="connsiteX40" fmla="*/ 271642 w 398592"/>
                <a:gd name="connsiteY40" fmla="*/ 96502 h 403698"/>
                <a:gd name="connsiteX41" fmla="*/ 235469 w 398592"/>
                <a:gd name="connsiteY41" fmla="*/ 118370 h 403698"/>
                <a:gd name="connsiteX42" fmla="*/ 223411 w 398592"/>
                <a:gd name="connsiteY42" fmla="*/ 118370 h 403698"/>
                <a:gd name="connsiteX43" fmla="*/ 199295 w 398592"/>
                <a:gd name="connsiteY43" fmla="*/ 112903 h 403698"/>
                <a:gd name="connsiteX44" fmla="*/ 205324 w 398592"/>
                <a:gd name="connsiteY44" fmla="*/ 101969 h 403698"/>
                <a:gd name="connsiteX45" fmla="*/ 199295 w 398592"/>
                <a:gd name="connsiteY45" fmla="*/ 91035 h 403698"/>
                <a:gd name="connsiteX46" fmla="*/ 223411 w 398592"/>
                <a:gd name="connsiteY46" fmla="*/ 96502 h 403698"/>
                <a:gd name="connsiteX47" fmla="*/ 259584 w 398592"/>
                <a:gd name="connsiteY47" fmla="*/ 74634 h 403698"/>
                <a:gd name="connsiteX48" fmla="*/ 109187 w 398592"/>
                <a:gd name="connsiteY48" fmla="*/ 68387 h 403698"/>
                <a:gd name="connsiteX49" fmla="*/ 151823 w 398592"/>
                <a:gd name="connsiteY49" fmla="*/ 68387 h 403698"/>
                <a:gd name="connsiteX50" fmla="*/ 164005 w 398592"/>
                <a:gd name="connsiteY50" fmla="*/ 68387 h 403698"/>
                <a:gd name="connsiteX51" fmla="*/ 176186 w 398592"/>
                <a:gd name="connsiteY51" fmla="*/ 113373 h 403698"/>
                <a:gd name="connsiteX52" fmla="*/ 182277 w 398592"/>
                <a:gd name="connsiteY52" fmla="*/ 85257 h 403698"/>
                <a:gd name="connsiteX53" fmla="*/ 176186 w 398592"/>
                <a:gd name="connsiteY53" fmla="*/ 79633 h 403698"/>
                <a:gd name="connsiteX54" fmla="*/ 182277 w 398592"/>
                <a:gd name="connsiteY54" fmla="*/ 74010 h 403698"/>
                <a:gd name="connsiteX55" fmla="*/ 188368 w 398592"/>
                <a:gd name="connsiteY55" fmla="*/ 79633 h 403698"/>
                <a:gd name="connsiteX56" fmla="*/ 188368 w 398592"/>
                <a:gd name="connsiteY56" fmla="*/ 85257 h 403698"/>
                <a:gd name="connsiteX57" fmla="*/ 182277 w 398592"/>
                <a:gd name="connsiteY57" fmla="*/ 113373 h 403698"/>
                <a:gd name="connsiteX58" fmla="*/ 194459 w 398592"/>
                <a:gd name="connsiteY58" fmla="*/ 85257 h 403698"/>
                <a:gd name="connsiteX59" fmla="*/ 194459 w 398592"/>
                <a:gd name="connsiteY59" fmla="*/ 96503 h 403698"/>
                <a:gd name="connsiteX60" fmla="*/ 176186 w 398592"/>
                <a:gd name="connsiteY60" fmla="*/ 175229 h 403698"/>
                <a:gd name="connsiteX61" fmla="*/ 206640 w 398592"/>
                <a:gd name="connsiteY61" fmla="*/ 208968 h 403698"/>
                <a:gd name="connsiteX62" fmla="*/ 206640 w 398592"/>
                <a:gd name="connsiteY62" fmla="*/ 225838 h 403698"/>
                <a:gd name="connsiteX63" fmla="*/ 200550 w 398592"/>
                <a:gd name="connsiteY63" fmla="*/ 282071 h 403698"/>
                <a:gd name="connsiteX64" fmla="*/ 182277 w 398592"/>
                <a:gd name="connsiteY64" fmla="*/ 293317 h 403698"/>
                <a:gd name="connsiteX65" fmla="*/ 170095 w 398592"/>
                <a:gd name="connsiteY65" fmla="*/ 276447 h 403698"/>
                <a:gd name="connsiteX66" fmla="*/ 176186 w 398592"/>
                <a:gd name="connsiteY66" fmla="*/ 225838 h 403698"/>
                <a:gd name="connsiteX67" fmla="*/ 145732 w 398592"/>
                <a:gd name="connsiteY67" fmla="*/ 192099 h 403698"/>
                <a:gd name="connsiteX68" fmla="*/ 121369 w 398592"/>
                <a:gd name="connsiteY68" fmla="*/ 169606 h 403698"/>
                <a:gd name="connsiteX69" fmla="*/ 115278 w 398592"/>
                <a:gd name="connsiteY69" fmla="*/ 163982 h 403698"/>
                <a:gd name="connsiteX70" fmla="*/ 133550 w 398592"/>
                <a:gd name="connsiteY70" fmla="*/ 96503 h 403698"/>
                <a:gd name="connsiteX71" fmla="*/ 145732 w 398592"/>
                <a:gd name="connsiteY71" fmla="*/ 96503 h 403698"/>
                <a:gd name="connsiteX72" fmla="*/ 115278 w 398592"/>
                <a:gd name="connsiteY72" fmla="*/ 90880 h 403698"/>
                <a:gd name="connsiteX73" fmla="*/ 78733 w 398592"/>
                <a:gd name="connsiteY73" fmla="*/ 118996 h 403698"/>
                <a:gd name="connsiteX74" fmla="*/ 60460 w 398592"/>
                <a:gd name="connsiteY74" fmla="*/ 118996 h 403698"/>
                <a:gd name="connsiteX75" fmla="*/ 60460 w 398592"/>
                <a:gd name="connsiteY75" fmla="*/ 102126 h 403698"/>
                <a:gd name="connsiteX76" fmla="*/ 109187 w 398592"/>
                <a:gd name="connsiteY76" fmla="*/ 68387 h 403698"/>
                <a:gd name="connsiteX77" fmla="*/ 175120 w 398592"/>
                <a:gd name="connsiteY77" fmla="*/ 749 h 403698"/>
                <a:gd name="connsiteX78" fmla="*/ 187852 w 398592"/>
                <a:gd name="connsiteY78" fmla="*/ 1099 h 403698"/>
                <a:gd name="connsiteX79" fmla="*/ 212733 w 398592"/>
                <a:gd name="connsiteY79" fmla="*/ 29135 h 403698"/>
                <a:gd name="connsiteX80" fmla="*/ 187852 w 398592"/>
                <a:gd name="connsiteY80" fmla="*/ 62778 h 403698"/>
                <a:gd name="connsiteX81" fmla="*/ 156750 w 398592"/>
                <a:gd name="connsiteY81" fmla="*/ 29135 h 403698"/>
                <a:gd name="connsiteX82" fmla="*/ 175120 w 398592"/>
                <a:gd name="connsiteY82" fmla="*/ 74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98592" h="403698">
                  <a:moveTo>
                    <a:pt x="127959" y="191264"/>
                  </a:moveTo>
                  <a:cubicBezTo>
                    <a:pt x="134037" y="196887"/>
                    <a:pt x="140115" y="196887"/>
                    <a:pt x="146193" y="202511"/>
                  </a:cubicBezTo>
                  <a:cubicBezTo>
                    <a:pt x="146193" y="202511"/>
                    <a:pt x="152271" y="208134"/>
                    <a:pt x="152271" y="213757"/>
                  </a:cubicBezTo>
                  <a:cubicBezTo>
                    <a:pt x="152271" y="213757"/>
                    <a:pt x="152271" y="213757"/>
                    <a:pt x="146193" y="241873"/>
                  </a:cubicBezTo>
                  <a:cubicBezTo>
                    <a:pt x="146193" y="241873"/>
                    <a:pt x="146193" y="247497"/>
                    <a:pt x="146193" y="247497"/>
                  </a:cubicBezTo>
                  <a:cubicBezTo>
                    <a:pt x="146193" y="247497"/>
                    <a:pt x="146193" y="247497"/>
                    <a:pt x="91491" y="298106"/>
                  </a:cubicBezTo>
                  <a:cubicBezTo>
                    <a:pt x="85412" y="303729"/>
                    <a:pt x="79334" y="303729"/>
                    <a:pt x="73256" y="298106"/>
                  </a:cubicBezTo>
                  <a:cubicBezTo>
                    <a:pt x="67178" y="292483"/>
                    <a:pt x="67178" y="286859"/>
                    <a:pt x="73256" y="281236"/>
                  </a:cubicBezTo>
                  <a:cubicBezTo>
                    <a:pt x="73256" y="281236"/>
                    <a:pt x="73256" y="281236"/>
                    <a:pt x="115803" y="230627"/>
                  </a:cubicBezTo>
                  <a:cubicBezTo>
                    <a:pt x="115803" y="230627"/>
                    <a:pt x="115803" y="230627"/>
                    <a:pt x="127959" y="191264"/>
                  </a:cubicBezTo>
                  <a:close/>
                  <a:moveTo>
                    <a:pt x="314042" y="164190"/>
                  </a:moveTo>
                  <a:cubicBezTo>
                    <a:pt x="314042" y="164190"/>
                    <a:pt x="314042" y="164190"/>
                    <a:pt x="386514" y="164190"/>
                  </a:cubicBezTo>
                  <a:cubicBezTo>
                    <a:pt x="392553" y="164190"/>
                    <a:pt x="392553" y="164190"/>
                    <a:pt x="398592" y="164190"/>
                  </a:cubicBezTo>
                  <a:cubicBezTo>
                    <a:pt x="398592" y="169760"/>
                    <a:pt x="398592" y="169760"/>
                    <a:pt x="398592" y="175330"/>
                  </a:cubicBezTo>
                  <a:lnTo>
                    <a:pt x="398592" y="236600"/>
                  </a:lnTo>
                  <a:cubicBezTo>
                    <a:pt x="398592" y="242169"/>
                    <a:pt x="392553" y="247739"/>
                    <a:pt x="386514" y="247739"/>
                  </a:cubicBezTo>
                  <a:cubicBezTo>
                    <a:pt x="380474" y="247739"/>
                    <a:pt x="374435" y="242169"/>
                    <a:pt x="374435" y="236600"/>
                  </a:cubicBezTo>
                  <a:cubicBezTo>
                    <a:pt x="374435" y="236600"/>
                    <a:pt x="374435" y="236600"/>
                    <a:pt x="374435" y="203180"/>
                  </a:cubicBezTo>
                  <a:cubicBezTo>
                    <a:pt x="374435" y="203180"/>
                    <a:pt x="374435" y="203180"/>
                    <a:pt x="368396" y="203180"/>
                  </a:cubicBezTo>
                  <a:cubicBezTo>
                    <a:pt x="368396" y="203180"/>
                    <a:pt x="368396" y="203180"/>
                    <a:pt x="205336" y="353569"/>
                  </a:cubicBezTo>
                  <a:cubicBezTo>
                    <a:pt x="199296" y="359139"/>
                    <a:pt x="199296" y="359139"/>
                    <a:pt x="193257" y="359139"/>
                  </a:cubicBezTo>
                  <a:cubicBezTo>
                    <a:pt x="193257" y="359139"/>
                    <a:pt x="187218" y="359139"/>
                    <a:pt x="187218" y="353569"/>
                  </a:cubicBezTo>
                  <a:cubicBezTo>
                    <a:pt x="187218" y="353569"/>
                    <a:pt x="187218" y="353569"/>
                    <a:pt x="144943" y="314579"/>
                  </a:cubicBezTo>
                  <a:cubicBezTo>
                    <a:pt x="144943" y="314579"/>
                    <a:pt x="144943" y="314579"/>
                    <a:pt x="138904" y="314579"/>
                  </a:cubicBezTo>
                  <a:cubicBezTo>
                    <a:pt x="138904" y="314579"/>
                    <a:pt x="138904" y="314579"/>
                    <a:pt x="36236" y="403698"/>
                  </a:cubicBezTo>
                  <a:cubicBezTo>
                    <a:pt x="36236" y="403698"/>
                    <a:pt x="36236" y="403698"/>
                    <a:pt x="0" y="403698"/>
                  </a:cubicBezTo>
                  <a:cubicBezTo>
                    <a:pt x="0" y="403698"/>
                    <a:pt x="0" y="403698"/>
                    <a:pt x="132864" y="286729"/>
                  </a:cubicBezTo>
                  <a:cubicBezTo>
                    <a:pt x="132864" y="286729"/>
                    <a:pt x="138904" y="286729"/>
                    <a:pt x="138904" y="286729"/>
                  </a:cubicBezTo>
                  <a:cubicBezTo>
                    <a:pt x="144943" y="286729"/>
                    <a:pt x="144943" y="286729"/>
                    <a:pt x="150982" y="286729"/>
                  </a:cubicBezTo>
                  <a:cubicBezTo>
                    <a:pt x="150982" y="286729"/>
                    <a:pt x="150982" y="286729"/>
                    <a:pt x="193257" y="325719"/>
                  </a:cubicBezTo>
                  <a:cubicBezTo>
                    <a:pt x="193257" y="325719"/>
                    <a:pt x="193257" y="325719"/>
                    <a:pt x="193257" y="331289"/>
                  </a:cubicBezTo>
                  <a:cubicBezTo>
                    <a:pt x="193257" y="331289"/>
                    <a:pt x="193257" y="331289"/>
                    <a:pt x="199296" y="325719"/>
                  </a:cubicBezTo>
                  <a:cubicBezTo>
                    <a:pt x="199296" y="325719"/>
                    <a:pt x="199296" y="325719"/>
                    <a:pt x="344239" y="192040"/>
                  </a:cubicBezTo>
                  <a:cubicBezTo>
                    <a:pt x="344239" y="192040"/>
                    <a:pt x="344239" y="192040"/>
                    <a:pt x="344239" y="186470"/>
                  </a:cubicBezTo>
                  <a:cubicBezTo>
                    <a:pt x="344239" y="186470"/>
                    <a:pt x="344239" y="186470"/>
                    <a:pt x="320082" y="186470"/>
                  </a:cubicBezTo>
                  <a:cubicBezTo>
                    <a:pt x="320082" y="186470"/>
                    <a:pt x="320082" y="186470"/>
                    <a:pt x="314042" y="186470"/>
                  </a:cubicBezTo>
                  <a:cubicBezTo>
                    <a:pt x="308003" y="180900"/>
                    <a:pt x="308003" y="180900"/>
                    <a:pt x="308003" y="175330"/>
                  </a:cubicBezTo>
                  <a:cubicBezTo>
                    <a:pt x="308003" y="169760"/>
                    <a:pt x="308003" y="164190"/>
                    <a:pt x="314042" y="164190"/>
                  </a:cubicBezTo>
                  <a:close/>
                  <a:moveTo>
                    <a:pt x="259584" y="74634"/>
                  </a:moveTo>
                  <a:cubicBezTo>
                    <a:pt x="265613" y="74634"/>
                    <a:pt x="271642" y="74634"/>
                    <a:pt x="277671" y="80101"/>
                  </a:cubicBezTo>
                  <a:cubicBezTo>
                    <a:pt x="277671" y="85568"/>
                    <a:pt x="277671" y="91035"/>
                    <a:pt x="271642" y="96502"/>
                  </a:cubicBezTo>
                  <a:cubicBezTo>
                    <a:pt x="271642" y="96502"/>
                    <a:pt x="271642" y="96502"/>
                    <a:pt x="235469" y="118370"/>
                  </a:cubicBezTo>
                  <a:cubicBezTo>
                    <a:pt x="229440" y="118370"/>
                    <a:pt x="229440" y="118370"/>
                    <a:pt x="223411" y="118370"/>
                  </a:cubicBezTo>
                  <a:cubicBezTo>
                    <a:pt x="223411" y="118370"/>
                    <a:pt x="223411" y="118370"/>
                    <a:pt x="199295" y="112903"/>
                  </a:cubicBezTo>
                  <a:cubicBezTo>
                    <a:pt x="199295" y="112903"/>
                    <a:pt x="199295" y="107436"/>
                    <a:pt x="205324" y="101969"/>
                  </a:cubicBezTo>
                  <a:cubicBezTo>
                    <a:pt x="205324" y="96502"/>
                    <a:pt x="199295" y="91035"/>
                    <a:pt x="199295" y="91035"/>
                  </a:cubicBezTo>
                  <a:cubicBezTo>
                    <a:pt x="199295" y="91035"/>
                    <a:pt x="199295" y="91035"/>
                    <a:pt x="223411" y="96502"/>
                  </a:cubicBezTo>
                  <a:cubicBezTo>
                    <a:pt x="223411" y="96502"/>
                    <a:pt x="223411" y="96502"/>
                    <a:pt x="259584" y="74634"/>
                  </a:cubicBezTo>
                  <a:close/>
                  <a:moveTo>
                    <a:pt x="109187" y="68387"/>
                  </a:moveTo>
                  <a:cubicBezTo>
                    <a:pt x="127459" y="68387"/>
                    <a:pt x="145732" y="68387"/>
                    <a:pt x="151823" y="68387"/>
                  </a:cubicBezTo>
                  <a:cubicBezTo>
                    <a:pt x="151823" y="68387"/>
                    <a:pt x="164005" y="68387"/>
                    <a:pt x="164005" y="68387"/>
                  </a:cubicBezTo>
                  <a:cubicBezTo>
                    <a:pt x="170095" y="68387"/>
                    <a:pt x="176186" y="79633"/>
                    <a:pt x="176186" y="113373"/>
                  </a:cubicBezTo>
                  <a:cubicBezTo>
                    <a:pt x="176186" y="102126"/>
                    <a:pt x="182277" y="85257"/>
                    <a:pt x="182277" y="85257"/>
                  </a:cubicBezTo>
                  <a:cubicBezTo>
                    <a:pt x="176186" y="85257"/>
                    <a:pt x="176186" y="79633"/>
                    <a:pt x="176186" y="79633"/>
                  </a:cubicBezTo>
                  <a:cubicBezTo>
                    <a:pt x="176186" y="79633"/>
                    <a:pt x="176186" y="79633"/>
                    <a:pt x="182277" y="74010"/>
                  </a:cubicBezTo>
                  <a:cubicBezTo>
                    <a:pt x="182277" y="74010"/>
                    <a:pt x="182277" y="74010"/>
                    <a:pt x="188368" y="79633"/>
                  </a:cubicBezTo>
                  <a:cubicBezTo>
                    <a:pt x="188368" y="79633"/>
                    <a:pt x="188368" y="85257"/>
                    <a:pt x="188368" y="85257"/>
                  </a:cubicBezTo>
                  <a:cubicBezTo>
                    <a:pt x="188368" y="90880"/>
                    <a:pt x="182277" y="113373"/>
                    <a:pt x="182277" y="113373"/>
                  </a:cubicBezTo>
                  <a:cubicBezTo>
                    <a:pt x="182277" y="113373"/>
                    <a:pt x="194459" y="102126"/>
                    <a:pt x="194459" y="85257"/>
                  </a:cubicBezTo>
                  <a:lnTo>
                    <a:pt x="194459" y="96503"/>
                  </a:lnTo>
                  <a:cubicBezTo>
                    <a:pt x="200550" y="102126"/>
                    <a:pt x="182277" y="130243"/>
                    <a:pt x="176186" y="175229"/>
                  </a:cubicBezTo>
                  <a:cubicBezTo>
                    <a:pt x="176186" y="175229"/>
                    <a:pt x="206640" y="208968"/>
                    <a:pt x="206640" y="208968"/>
                  </a:cubicBezTo>
                  <a:cubicBezTo>
                    <a:pt x="206640" y="214592"/>
                    <a:pt x="212731" y="214592"/>
                    <a:pt x="206640" y="225838"/>
                  </a:cubicBezTo>
                  <a:cubicBezTo>
                    <a:pt x="206640" y="225838"/>
                    <a:pt x="206640" y="225838"/>
                    <a:pt x="200550" y="282071"/>
                  </a:cubicBezTo>
                  <a:cubicBezTo>
                    <a:pt x="200550" y="287694"/>
                    <a:pt x="188368" y="293317"/>
                    <a:pt x="182277" y="293317"/>
                  </a:cubicBezTo>
                  <a:cubicBezTo>
                    <a:pt x="176186" y="293317"/>
                    <a:pt x="170095" y="287694"/>
                    <a:pt x="170095" y="276447"/>
                  </a:cubicBezTo>
                  <a:cubicBezTo>
                    <a:pt x="170095" y="276447"/>
                    <a:pt x="170095" y="276447"/>
                    <a:pt x="176186" y="225838"/>
                  </a:cubicBezTo>
                  <a:cubicBezTo>
                    <a:pt x="176186" y="225838"/>
                    <a:pt x="151823" y="197722"/>
                    <a:pt x="145732" y="192099"/>
                  </a:cubicBezTo>
                  <a:cubicBezTo>
                    <a:pt x="127459" y="186475"/>
                    <a:pt x="121369" y="175229"/>
                    <a:pt x="121369" y="169606"/>
                  </a:cubicBezTo>
                  <a:cubicBezTo>
                    <a:pt x="121369" y="169606"/>
                    <a:pt x="121369" y="169606"/>
                    <a:pt x="115278" y="163982"/>
                  </a:cubicBezTo>
                  <a:cubicBezTo>
                    <a:pt x="121369" y="147112"/>
                    <a:pt x="133550" y="113373"/>
                    <a:pt x="133550" y="96503"/>
                  </a:cubicBezTo>
                  <a:cubicBezTo>
                    <a:pt x="133550" y="96503"/>
                    <a:pt x="133550" y="96503"/>
                    <a:pt x="145732" y="96503"/>
                  </a:cubicBezTo>
                  <a:cubicBezTo>
                    <a:pt x="145732" y="96503"/>
                    <a:pt x="145732" y="96503"/>
                    <a:pt x="115278" y="90880"/>
                  </a:cubicBezTo>
                  <a:cubicBezTo>
                    <a:pt x="115278" y="90880"/>
                    <a:pt x="115278" y="90880"/>
                    <a:pt x="78733" y="118996"/>
                  </a:cubicBezTo>
                  <a:cubicBezTo>
                    <a:pt x="72642" y="124619"/>
                    <a:pt x="66551" y="124619"/>
                    <a:pt x="60460" y="118996"/>
                  </a:cubicBezTo>
                  <a:cubicBezTo>
                    <a:pt x="60460" y="113373"/>
                    <a:pt x="60460" y="107750"/>
                    <a:pt x="60460" y="102126"/>
                  </a:cubicBezTo>
                  <a:cubicBezTo>
                    <a:pt x="60460" y="102126"/>
                    <a:pt x="60460" y="102126"/>
                    <a:pt x="109187" y="68387"/>
                  </a:cubicBezTo>
                  <a:close/>
                  <a:moveTo>
                    <a:pt x="175120" y="749"/>
                  </a:moveTo>
                  <a:cubicBezTo>
                    <a:pt x="178910" y="-303"/>
                    <a:pt x="183187" y="-303"/>
                    <a:pt x="187852" y="1099"/>
                  </a:cubicBezTo>
                  <a:cubicBezTo>
                    <a:pt x="200293" y="1099"/>
                    <a:pt x="212733" y="12313"/>
                    <a:pt x="212733" y="29135"/>
                  </a:cubicBezTo>
                  <a:cubicBezTo>
                    <a:pt x="212733" y="40349"/>
                    <a:pt x="206513" y="62778"/>
                    <a:pt x="187852" y="62778"/>
                  </a:cubicBezTo>
                  <a:cubicBezTo>
                    <a:pt x="181632" y="68385"/>
                    <a:pt x="156750" y="51563"/>
                    <a:pt x="156750" y="29135"/>
                  </a:cubicBezTo>
                  <a:cubicBezTo>
                    <a:pt x="156750" y="16519"/>
                    <a:pt x="163748" y="3903"/>
                    <a:pt x="175120" y="74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ṧ1iḍè">
              <a:extLst>
                <a:ext uri="{FF2B5EF4-FFF2-40B4-BE49-F238E27FC236}">
                  <a16:creationId xmlns:a16="http://schemas.microsoft.com/office/drawing/2014/main" xmlns="" id="{F9922932-53C9-4777-ADA8-1154EC7EF522}"/>
                </a:ext>
              </a:extLst>
            </p:cNvPr>
            <p:cNvSpPr txBox="1"/>
            <p:nvPr/>
          </p:nvSpPr>
          <p:spPr bwMode="auto">
            <a:xfrm>
              <a:off x="4954583" y="3222822"/>
              <a:ext cx="2088000" cy="52117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1">
              <a:normAutofit/>
            </a:bodyPr>
            <a:lstStyle/>
            <a:p>
              <a:pPr latinLnBrk="0"/>
              <a:r>
                <a:rPr lang="en-US" altLang="zh-CN" sz="14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4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îṥļï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954583" y="3744000"/>
              <a:ext cx="20880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íşļíḋê">
              <a:extLst>
                <a:ext uri="{FF2B5EF4-FFF2-40B4-BE49-F238E27FC236}">
                  <a16:creationId xmlns:a16="http://schemas.microsoft.com/office/drawing/2014/main" xmlns="" id="{C8610C2D-F652-4087-AB9B-D6A4ABAB9BAA}"/>
                </a:ext>
              </a:extLst>
            </p:cNvPr>
            <p:cNvSpPr/>
            <p:nvPr/>
          </p:nvSpPr>
          <p:spPr bwMode="auto">
            <a:xfrm>
              <a:off x="7044796" y="2674508"/>
              <a:ext cx="2088000" cy="288452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sz="1000" dirty="0"/>
            </a:p>
          </p:txBody>
        </p:sp>
        <p:grpSp>
          <p:nvGrpSpPr>
            <p:cNvPr id="36" name="îŝliḍê">
              <a:extLst>
                <a:ext uri="{FF2B5EF4-FFF2-40B4-BE49-F238E27FC236}">
                  <a16:creationId xmlns:a16="http://schemas.microsoft.com/office/drawing/2014/main" xmlns="" id="{62C6A57E-2F6E-46EC-BBC2-D318FBA71401}"/>
                </a:ext>
              </a:extLst>
            </p:cNvPr>
            <p:cNvGrpSpPr/>
            <p:nvPr/>
          </p:nvGrpSpPr>
          <p:grpSpPr>
            <a:xfrm>
              <a:off x="7054023" y="1722268"/>
              <a:ext cx="2282134" cy="3656176"/>
              <a:chOff x="8096836" y="1722268"/>
              <a:chExt cx="2282134" cy="3656176"/>
            </a:xfrm>
          </p:grpSpPr>
          <p:grpSp>
            <p:nvGrpSpPr>
              <p:cNvPr id="55" name="isļîḋé">
                <a:extLst>
                  <a:ext uri="{FF2B5EF4-FFF2-40B4-BE49-F238E27FC236}">
                    <a16:creationId xmlns:a16="http://schemas.microsoft.com/office/drawing/2014/main" xmlns="" id="{767A161C-03D5-419C-8745-63441C67EC2C}"/>
                  </a:ext>
                </a:extLst>
              </p:cNvPr>
              <p:cNvGrpSpPr/>
              <p:nvPr/>
            </p:nvGrpSpPr>
            <p:grpSpPr>
              <a:xfrm>
                <a:off x="10191398" y="1809496"/>
                <a:ext cx="187572" cy="3332705"/>
                <a:chOff x="11237428" y="1342242"/>
                <a:chExt cx="235435" cy="4183109"/>
              </a:xfrm>
            </p:grpSpPr>
            <p:sp>
              <p:nvSpPr>
                <p:cNvPr id="60" name="isľîḍe">
                  <a:extLst>
                    <a:ext uri="{FF2B5EF4-FFF2-40B4-BE49-F238E27FC236}">
                      <a16:creationId xmlns:a16="http://schemas.microsoft.com/office/drawing/2014/main" xmlns="" id="{DE438DED-0939-47D6-AF37-7BEAC15DAA52}"/>
                    </a:ext>
                  </a:extLst>
                </p:cNvPr>
                <p:cNvSpPr/>
                <p:nvPr/>
              </p:nvSpPr>
              <p:spPr bwMode="auto">
                <a:xfrm>
                  <a:off x="11237428" y="1342242"/>
                  <a:ext cx="235435" cy="1366292"/>
                </a:xfrm>
                <a:custGeom>
                  <a:avLst/>
                  <a:gdLst/>
                  <a:ahLst/>
                  <a:cxnLst>
                    <a:cxn ang="0">
                      <a:pos x="54" y="575"/>
                    </a:cxn>
                    <a:cxn ang="0">
                      <a:pos x="54" y="0"/>
                    </a:cxn>
                    <a:cxn ang="0">
                      <a:pos x="0" y="10"/>
                    </a:cxn>
                    <a:cxn ang="0">
                      <a:pos x="0" y="627"/>
                    </a:cxn>
                    <a:cxn ang="0">
                      <a:pos x="54" y="617"/>
                    </a:cxn>
                    <a:cxn ang="0">
                      <a:pos x="54" y="617"/>
                    </a:cxn>
                    <a:cxn ang="0">
                      <a:pos x="80" y="586"/>
                    </a:cxn>
                    <a:cxn ang="0">
                      <a:pos x="54" y="575"/>
                    </a:cxn>
                  </a:cxnLst>
                  <a:rect l="0" t="0" r="r" b="b"/>
                  <a:pathLst>
                    <a:path w="81" h="627">
                      <a:moveTo>
                        <a:pt x="54" y="575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627"/>
                        <a:pt x="0" y="627"/>
                        <a:pt x="0" y="627"/>
                      </a:cubicBezTo>
                      <a:cubicBezTo>
                        <a:pt x="54" y="617"/>
                        <a:pt x="54" y="617"/>
                        <a:pt x="54" y="617"/>
                      </a:cubicBezTo>
                      <a:cubicBezTo>
                        <a:pt x="54" y="617"/>
                        <a:pt x="54" y="617"/>
                        <a:pt x="54" y="617"/>
                      </a:cubicBezTo>
                      <a:cubicBezTo>
                        <a:pt x="54" y="617"/>
                        <a:pt x="81" y="612"/>
                        <a:pt x="80" y="586"/>
                      </a:cubicBezTo>
                      <a:cubicBezTo>
                        <a:pt x="79" y="567"/>
                        <a:pt x="54" y="575"/>
                        <a:pt x="54" y="575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ṣliḍe">
                  <a:extLst>
                    <a:ext uri="{FF2B5EF4-FFF2-40B4-BE49-F238E27FC236}">
                      <a16:creationId xmlns:a16="http://schemas.microsoft.com/office/drawing/2014/main" xmlns="" id="{2BD63F38-486B-43EF-8A73-4C3C369104F5}"/>
                    </a:ext>
                  </a:extLst>
                </p:cNvPr>
                <p:cNvSpPr/>
                <p:nvPr/>
              </p:nvSpPr>
              <p:spPr bwMode="auto">
                <a:xfrm>
                  <a:off x="11237428" y="4866154"/>
                  <a:ext cx="235435" cy="285120"/>
                </a:xfrm>
                <a:custGeom>
                  <a:avLst/>
                  <a:gdLst/>
                  <a:ahLst/>
                  <a:cxnLst>
                    <a:cxn ang="0">
                      <a:pos x="54" y="79"/>
                    </a:cxn>
                    <a:cxn ang="0">
                      <a:pos x="54" y="0"/>
                    </a:cxn>
                    <a:cxn ang="0">
                      <a:pos x="0" y="10"/>
                    </a:cxn>
                    <a:cxn ang="0">
                      <a:pos x="0" y="131"/>
                    </a:cxn>
                    <a:cxn ang="0">
                      <a:pos x="54" y="121"/>
                    </a:cxn>
                    <a:cxn ang="0">
                      <a:pos x="54" y="121"/>
                    </a:cxn>
                    <a:cxn ang="0">
                      <a:pos x="80" y="90"/>
                    </a:cxn>
                    <a:cxn ang="0">
                      <a:pos x="54" y="79"/>
                    </a:cxn>
                  </a:cxnLst>
                  <a:rect l="0" t="0" r="r" b="b"/>
                  <a:pathLst>
                    <a:path w="81" h="131">
                      <a:moveTo>
                        <a:pt x="54" y="79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54" y="121"/>
                        <a:pt x="81" y="116"/>
                        <a:pt x="80" y="90"/>
                      </a:cubicBezTo>
                      <a:cubicBezTo>
                        <a:pt x="79" y="71"/>
                        <a:pt x="54" y="79"/>
                        <a:pt x="54" y="7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ṩlïḍè">
                  <a:extLst>
                    <a:ext uri="{FF2B5EF4-FFF2-40B4-BE49-F238E27FC236}">
                      <a16:creationId xmlns:a16="http://schemas.microsoft.com/office/drawing/2014/main" xmlns="" id="{D87EF24C-5FF1-4216-A786-4BA8AFCEC969}"/>
                    </a:ext>
                  </a:extLst>
                </p:cNvPr>
                <p:cNvSpPr/>
                <p:nvPr/>
              </p:nvSpPr>
              <p:spPr bwMode="auto">
                <a:xfrm>
                  <a:off x="11237428" y="5240231"/>
                  <a:ext cx="235435" cy="285120"/>
                </a:xfrm>
                <a:custGeom>
                  <a:avLst/>
                  <a:gdLst/>
                  <a:ahLst/>
                  <a:cxnLst>
                    <a:cxn ang="0">
                      <a:pos x="54" y="79"/>
                    </a:cxn>
                    <a:cxn ang="0">
                      <a:pos x="54" y="0"/>
                    </a:cxn>
                    <a:cxn ang="0">
                      <a:pos x="0" y="10"/>
                    </a:cxn>
                    <a:cxn ang="0">
                      <a:pos x="0" y="131"/>
                    </a:cxn>
                    <a:cxn ang="0">
                      <a:pos x="54" y="121"/>
                    </a:cxn>
                    <a:cxn ang="0">
                      <a:pos x="54" y="121"/>
                    </a:cxn>
                    <a:cxn ang="0">
                      <a:pos x="80" y="90"/>
                    </a:cxn>
                    <a:cxn ang="0">
                      <a:pos x="54" y="79"/>
                    </a:cxn>
                  </a:cxnLst>
                  <a:rect l="0" t="0" r="r" b="b"/>
                  <a:pathLst>
                    <a:path w="81" h="131">
                      <a:moveTo>
                        <a:pt x="54" y="79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54" y="121"/>
                        <a:pt x="81" y="116"/>
                        <a:pt x="80" y="90"/>
                      </a:cubicBezTo>
                      <a:cubicBezTo>
                        <a:pt x="79" y="71"/>
                        <a:pt x="54" y="79"/>
                        <a:pt x="54" y="7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6" name="íṡlîďè">
                <a:extLst>
                  <a:ext uri="{FF2B5EF4-FFF2-40B4-BE49-F238E27FC236}">
                    <a16:creationId xmlns:a16="http://schemas.microsoft.com/office/drawing/2014/main" xmlns="" id="{0CBBE867-982C-4DDE-A783-0AEC7A08AAB6}"/>
                  </a:ext>
                </a:extLst>
              </p:cNvPr>
              <p:cNvGrpSpPr/>
              <p:nvPr/>
            </p:nvGrpSpPr>
            <p:grpSpPr>
              <a:xfrm>
                <a:off x="8096836" y="1722268"/>
                <a:ext cx="2280180" cy="3656176"/>
                <a:chOff x="8096836" y="1722268"/>
                <a:chExt cx="2280180" cy="3656176"/>
              </a:xfrm>
            </p:grpSpPr>
            <p:sp>
              <p:nvSpPr>
                <p:cNvPr id="57" name="íśļïdê">
                  <a:extLst>
                    <a:ext uri="{FF2B5EF4-FFF2-40B4-BE49-F238E27FC236}">
                      <a16:creationId xmlns:a16="http://schemas.microsoft.com/office/drawing/2014/main" xmlns="" id="{848D3FDE-02D4-4368-8015-996002AFF26E}"/>
                    </a:ext>
                  </a:extLst>
                </p:cNvPr>
                <p:cNvSpPr/>
                <p:nvPr/>
              </p:nvSpPr>
              <p:spPr bwMode="auto">
                <a:xfrm>
                  <a:off x="8096836" y="1722268"/>
                  <a:ext cx="2280180" cy="1410185"/>
                </a:xfrm>
                <a:custGeom>
                  <a:avLst/>
                  <a:gdLst/>
                  <a:ahLst/>
                  <a:cxnLst>
                    <a:cxn ang="0">
                      <a:pos x="954" y="8"/>
                    </a:cxn>
                    <a:cxn ang="0">
                      <a:pos x="954" y="8"/>
                    </a:cxn>
                    <a:cxn ang="0">
                      <a:pos x="0" y="196"/>
                    </a:cxn>
                    <a:cxn ang="0">
                      <a:pos x="0" y="813"/>
                    </a:cxn>
                    <a:cxn ang="0">
                      <a:pos x="954" y="625"/>
                    </a:cxn>
                    <a:cxn ang="0">
                      <a:pos x="980" y="636"/>
                    </a:cxn>
                    <a:cxn ang="0">
                      <a:pos x="980" y="19"/>
                    </a:cxn>
                    <a:cxn ang="0">
                      <a:pos x="954" y="8"/>
                    </a:cxn>
                  </a:cxnLst>
                  <a:rect l="0" t="0" r="r" b="b"/>
                  <a:pathLst>
                    <a:path w="980" h="813">
                      <a:moveTo>
                        <a:pt x="954" y="8"/>
                      </a:moveTo>
                      <a:cubicBezTo>
                        <a:pt x="954" y="8"/>
                        <a:pt x="954" y="8"/>
                        <a:pt x="954" y="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813"/>
                        <a:pt x="0" y="813"/>
                        <a:pt x="0" y="813"/>
                      </a:cubicBezTo>
                      <a:cubicBezTo>
                        <a:pt x="954" y="625"/>
                        <a:pt x="954" y="625"/>
                        <a:pt x="954" y="625"/>
                      </a:cubicBezTo>
                      <a:cubicBezTo>
                        <a:pt x="954" y="625"/>
                        <a:pt x="979" y="617"/>
                        <a:pt x="980" y="636"/>
                      </a:cubicBezTo>
                      <a:cubicBezTo>
                        <a:pt x="980" y="19"/>
                        <a:pt x="980" y="19"/>
                        <a:pt x="980" y="19"/>
                      </a:cubicBezTo>
                      <a:cubicBezTo>
                        <a:pt x="979" y="0"/>
                        <a:pt x="954" y="8"/>
                        <a:pt x="954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ṩḷiḋê">
                  <a:extLst>
                    <a:ext uri="{FF2B5EF4-FFF2-40B4-BE49-F238E27FC236}">
                      <a16:creationId xmlns:a16="http://schemas.microsoft.com/office/drawing/2014/main" xmlns="" id="{B3EAEF73-F4E7-47C7-A757-0A780371E758}"/>
                    </a:ext>
                  </a:extLst>
                </p:cNvPr>
                <p:cNvSpPr/>
                <p:nvPr/>
              </p:nvSpPr>
              <p:spPr bwMode="auto">
                <a:xfrm>
                  <a:off x="8096836" y="4529788"/>
                  <a:ext cx="2280180" cy="550627"/>
                </a:xfrm>
                <a:custGeom>
                  <a:avLst/>
                  <a:gdLst/>
                  <a:ahLst/>
                  <a:cxnLst>
                    <a:cxn ang="0">
                      <a:pos x="954" y="8"/>
                    </a:cxn>
                    <a:cxn ang="0">
                      <a:pos x="954" y="8"/>
                    </a:cxn>
                    <a:cxn ang="0">
                      <a:pos x="0" y="196"/>
                    </a:cxn>
                    <a:cxn ang="0">
                      <a:pos x="0" y="317"/>
                    </a:cxn>
                    <a:cxn ang="0">
                      <a:pos x="954" y="129"/>
                    </a:cxn>
                    <a:cxn ang="0">
                      <a:pos x="980" y="140"/>
                    </a:cxn>
                    <a:cxn ang="0">
                      <a:pos x="980" y="19"/>
                    </a:cxn>
                    <a:cxn ang="0">
                      <a:pos x="954" y="8"/>
                    </a:cxn>
                  </a:cxnLst>
                  <a:rect l="0" t="0" r="r" b="b"/>
                  <a:pathLst>
                    <a:path w="980" h="317">
                      <a:moveTo>
                        <a:pt x="954" y="8"/>
                      </a:moveTo>
                      <a:cubicBezTo>
                        <a:pt x="954" y="8"/>
                        <a:pt x="954" y="8"/>
                        <a:pt x="954" y="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317"/>
                        <a:pt x="0" y="317"/>
                        <a:pt x="0" y="317"/>
                      </a:cubicBezTo>
                      <a:cubicBezTo>
                        <a:pt x="954" y="129"/>
                        <a:pt x="954" y="129"/>
                        <a:pt x="954" y="129"/>
                      </a:cubicBezTo>
                      <a:cubicBezTo>
                        <a:pt x="954" y="129"/>
                        <a:pt x="979" y="121"/>
                        <a:pt x="980" y="140"/>
                      </a:cubicBezTo>
                      <a:cubicBezTo>
                        <a:pt x="980" y="19"/>
                        <a:pt x="980" y="19"/>
                        <a:pt x="980" y="19"/>
                      </a:cubicBezTo>
                      <a:cubicBezTo>
                        <a:pt x="979" y="0"/>
                        <a:pt x="954" y="8"/>
                        <a:pt x="954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işḷídé">
                  <a:extLst>
                    <a:ext uri="{FF2B5EF4-FFF2-40B4-BE49-F238E27FC236}">
                      <a16:creationId xmlns:a16="http://schemas.microsoft.com/office/drawing/2014/main" xmlns="" id="{413696BD-1878-47B7-84BA-117E420B67E0}"/>
                    </a:ext>
                  </a:extLst>
                </p:cNvPr>
                <p:cNvSpPr/>
                <p:nvPr/>
              </p:nvSpPr>
              <p:spPr bwMode="auto">
                <a:xfrm>
                  <a:off x="8096836" y="4827817"/>
                  <a:ext cx="2280180" cy="550627"/>
                </a:xfrm>
                <a:custGeom>
                  <a:avLst/>
                  <a:gdLst/>
                  <a:ahLst/>
                  <a:cxnLst>
                    <a:cxn ang="0">
                      <a:pos x="954" y="8"/>
                    </a:cxn>
                    <a:cxn ang="0">
                      <a:pos x="954" y="8"/>
                    </a:cxn>
                    <a:cxn ang="0">
                      <a:pos x="0" y="196"/>
                    </a:cxn>
                    <a:cxn ang="0">
                      <a:pos x="0" y="317"/>
                    </a:cxn>
                    <a:cxn ang="0">
                      <a:pos x="954" y="129"/>
                    </a:cxn>
                    <a:cxn ang="0">
                      <a:pos x="980" y="140"/>
                    </a:cxn>
                    <a:cxn ang="0">
                      <a:pos x="980" y="19"/>
                    </a:cxn>
                    <a:cxn ang="0">
                      <a:pos x="954" y="8"/>
                    </a:cxn>
                  </a:cxnLst>
                  <a:rect l="0" t="0" r="r" b="b"/>
                  <a:pathLst>
                    <a:path w="980" h="317">
                      <a:moveTo>
                        <a:pt x="954" y="8"/>
                      </a:moveTo>
                      <a:cubicBezTo>
                        <a:pt x="954" y="8"/>
                        <a:pt x="954" y="8"/>
                        <a:pt x="954" y="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317"/>
                        <a:pt x="0" y="317"/>
                        <a:pt x="0" y="317"/>
                      </a:cubicBezTo>
                      <a:cubicBezTo>
                        <a:pt x="954" y="129"/>
                        <a:pt x="954" y="129"/>
                        <a:pt x="954" y="129"/>
                      </a:cubicBezTo>
                      <a:cubicBezTo>
                        <a:pt x="954" y="129"/>
                        <a:pt x="979" y="121"/>
                        <a:pt x="980" y="140"/>
                      </a:cubicBezTo>
                      <a:cubicBezTo>
                        <a:pt x="980" y="19"/>
                        <a:pt x="980" y="19"/>
                        <a:pt x="980" y="19"/>
                      </a:cubicBezTo>
                      <a:cubicBezTo>
                        <a:pt x="979" y="0"/>
                        <a:pt x="954" y="8"/>
                        <a:pt x="954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7" name="ïṩlïḍê">
              <a:extLst>
                <a:ext uri="{FF2B5EF4-FFF2-40B4-BE49-F238E27FC236}">
                  <a16:creationId xmlns:a16="http://schemas.microsoft.com/office/drawing/2014/main" xmlns="" id="{DF406A96-404D-4440-8A2B-DA6ED75D6ECC}"/>
                </a:ext>
              </a:extLst>
            </p:cNvPr>
            <p:cNvSpPr/>
            <p:nvPr/>
          </p:nvSpPr>
          <p:spPr bwMode="auto">
            <a:xfrm>
              <a:off x="7818967" y="2096622"/>
              <a:ext cx="750290" cy="6978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ṥ1íḍê">
              <a:extLst>
                <a:ext uri="{FF2B5EF4-FFF2-40B4-BE49-F238E27FC236}">
                  <a16:creationId xmlns:a16="http://schemas.microsoft.com/office/drawing/2014/main" xmlns="" id="{96ACEB06-38DC-484F-8D0D-EBDFAD2AE773}"/>
                </a:ext>
              </a:extLst>
            </p:cNvPr>
            <p:cNvSpPr/>
            <p:nvPr/>
          </p:nvSpPr>
          <p:spPr bwMode="auto">
            <a:xfrm>
              <a:off x="7977232" y="2258358"/>
              <a:ext cx="433761" cy="374353"/>
            </a:xfrm>
            <a:custGeom>
              <a:avLst/>
              <a:gdLst>
                <a:gd name="connsiteX0" fmla="*/ 375037 w 433761"/>
                <a:gd name="connsiteY0" fmla="*/ 292577 h 374353"/>
                <a:gd name="connsiteX1" fmla="*/ 364399 w 433761"/>
                <a:gd name="connsiteY1" fmla="*/ 302269 h 374353"/>
                <a:gd name="connsiteX2" fmla="*/ 375037 w 433761"/>
                <a:gd name="connsiteY2" fmla="*/ 311961 h 374353"/>
                <a:gd name="connsiteX3" fmla="*/ 390993 w 433761"/>
                <a:gd name="connsiteY3" fmla="*/ 302269 h 374353"/>
                <a:gd name="connsiteX4" fmla="*/ 375037 w 433761"/>
                <a:gd name="connsiteY4" fmla="*/ 292577 h 374353"/>
                <a:gd name="connsiteX5" fmla="*/ 186009 w 433761"/>
                <a:gd name="connsiteY5" fmla="*/ 292577 h 374353"/>
                <a:gd name="connsiteX6" fmla="*/ 175459 w 433761"/>
                <a:gd name="connsiteY6" fmla="*/ 302269 h 374353"/>
                <a:gd name="connsiteX7" fmla="*/ 186009 w 433761"/>
                <a:gd name="connsiteY7" fmla="*/ 311961 h 374353"/>
                <a:gd name="connsiteX8" fmla="*/ 201836 w 433761"/>
                <a:gd name="connsiteY8" fmla="*/ 302269 h 374353"/>
                <a:gd name="connsiteX9" fmla="*/ 186009 w 433761"/>
                <a:gd name="connsiteY9" fmla="*/ 292577 h 374353"/>
                <a:gd name="connsiteX10" fmla="*/ 96018 w 433761"/>
                <a:gd name="connsiteY10" fmla="*/ 263501 h 374353"/>
                <a:gd name="connsiteX11" fmla="*/ 106625 w 433761"/>
                <a:gd name="connsiteY11" fmla="*/ 292577 h 374353"/>
                <a:gd name="connsiteX12" fmla="*/ 117232 w 433761"/>
                <a:gd name="connsiteY12" fmla="*/ 307115 h 374353"/>
                <a:gd name="connsiteX13" fmla="*/ 117232 w 433761"/>
                <a:gd name="connsiteY13" fmla="*/ 321653 h 374353"/>
                <a:gd name="connsiteX14" fmla="*/ 42985 w 433761"/>
                <a:gd name="connsiteY14" fmla="*/ 273193 h 374353"/>
                <a:gd name="connsiteX15" fmla="*/ 96018 w 433761"/>
                <a:gd name="connsiteY15" fmla="*/ 263501 h 374353"/>
                <a:gd name="connsiteX16" fmla="*/ 280471 w 433761"/>
                <a:gd name="connsiteY16" fmla="*/ 258049 h 374353"/>
                <a:gd name="connsiteX17" fmla="*/ 285622 w 433761"/>
                <a:gd name="connsiteY17" fmla="*/ 258049 h 374353"/>
                <a:gd name="connsiteX18" fmla="*/ 290773 w 433761"/>
                <a:gd name="connsiteY18" fmla="*/ 258049 h 374353"/>
                <a:gd name="connsiteX19" fmla="*/ 290773 w 433761"/>
                <a:gd name="connsiteY19" fmla="*/ 262966 h 374353"/>
                <a:gd name="connsiteX20" fmla="*/ 295925 w 433761"/>
                <a:gd name="connsiteY20" fmla="*/ 267884 h 374353"/>
                <a:gd name="connsiteX21" fmla="*/ 311378 w 433761"/>
                <a:gd name="connsiteY21" fmla="*/ 277718 h 374353"/>
                <a:gd name="connsiteX22" fmla="*/ 311378 w 433761"/>
                <a:gd name="connsiteY22" fmla="*/ 282635 h 374353"/>
                <a:gd name="connsiteX23" fmla="*/ 306227 w 433761"/>
                <a:gd name="connsiteY23" fmla="*/ 282635 h 374353"/>
                <a:gd name="connsiteX24" fmla="*/ 301076 w 433761"/>
                <a:gd name="connsiteY24" fmla="*/ 282635 h 374353"/>
                <a:gd name="connsiteX25" fmla="*/ 295925 w 433761"/>
                <a:gd name="connsiteY25" fmla="*/ 277718 h 374353"/>
                <a:gd name="connsiteX26" fmla="*/ 285622 w 433761"/>
                <a:gd name="connsiteY26" fmla="*/ 277718 h 374353"/>
                <a:gd name="connsiteX27" fmla="*/ 280471 w 433761"/>
                <a:gd name="connsiteY27" fmla="*/ 277718 h 374353"/>
                <a:gd name="connsiteX28" fmla="*/ 275320 w 433761"/>
                <a:gd name="connsiteY28" fmla="*/ 287553 h 374353"/>
                <a:gd name="connsiteX29" fmla="*/ 285622 w 433761"/>
                <a:gd name="connsiteY29" fmla="*/ 292470 h 374353"/>
                <a:gd name="connsiteX30" fmla="*/ 290773 w 433761"/>
                <a:gd name="connsiteY30" fmla="*/ 297387 h 374353"/>
                <a:gd name="connsiteX31" fmla="*/ 311378 w 433761"/>
                <a:gd name="connsiteY31" fmla="*/ 312139 h 374353"/>
                <a:gd name="connsiteX32" fmla="*/ 306227 w 433761"/>
                <a:gd name="connsiteY32" fmla="*/ 331808 h 374353"/>
                <a:gd name="connsiteX33" fmla="*/ 290773 w 433761"/>
                <a:gd name="connsiteY33" fmla="*/ 336725 h 374353"/>
                <a:gd name="connsiteX34" fmla="*/ 290773 w 433761"/>
                <a:gd name="connsiteY34" fmla="*/ 341642 h 374353"/>
                <a:gd name="connsiteX35" fmla="*/ 285622 w 433761"/>
                <a:gd name="connsiteY35" fmla="*/ 341642 h 374353"/>
                <a:gd name="connsiteX36" fmla="*/ 280471 w 433761"/>
                <a:gd name="connsiteY36" fmla="*/ 341642 h 374353"/>
                <a:gd name="connsiteX37" fmla="*/ 280471 w 433761"/>
                <a:gd name="connsiteY37" fmla="*/ 336725 h 374353"/>
                <a:gd name="connsiteX38" fmla="*/ 265017 w 433761"/>
                <a:gd name="connsiteY38" fmla="*/ 326890 h 374353"/>
                <a:gd name="connsiteX39" fmla="*/ 265017 w 433761"/>
                <a:gd name="connsiteY39" fmla="*/ 321973 h 374353"/>
                <a:gd name="connsiteX40" fmla="*/ 270169 w 433761"/>
                <a:gd name="connsiteY40" fmla="*/ 317056 h 374353"/>
                <a:gd name="connsiteX41" fmla="*/ 275320 w 433761"/>
                <a:gd name="connsiteY41" fmla="*/ 317056 h 374353"/>
                <a:gd name="connsiteX42" fmla="*/ 280471 w 433761"/>
                <a:gd name="connsiteY42" fmla="*/ 321973 h 374353"/>
                <a:gd name="connsiteX43" fmla="*/ 290773 w 433761"/>
                <a:gd name="connsiteY43" fmla="*/ 321973 h 374353"/>
                <a:gd name="connsiteX44" fmla="*/ 295925 w 433761"/>
                <a:gd name="connsiteY44" fmla="*/ 321973 h 374353"/>
                <a:gd name="connsiteX45" fmla="*/ 301076 w 433761"/>
                <a:gd name="connsiteY45" fmla="*/ 312139 h 374353"/>
                <a:gd name="connsiteX46" fmla="*/ 295925 w 433761"/>
                <a:gd name="connsiteY46" fmla="*/ 312139 h 374353"/>
                <a:gd name="connsiteX47" fmla="*/ 290773 w 433761"/>
                <a:gd name="connsiteY47" fmla="*/ 307221 h 374353"/>
                <a:gd name="connsiteX48" fmla="*/ 270169 w 433761"/>
                <a:gd name="connsiteY48" fmla="*/ 297387 h 374353"/>
                <a:gd name="connsiteX49" fmla="*/ 265017 w 433761"/>
                <a:gd name="connsiteY49" fmla="*/ 292470 h 374353"/>
                <a:gd name="connsiteX50" fmla="*/ 270169 w 433761"/>
                <a:gd name="connsiteY50" fmla="*/ 272801 h 374353"/>
                <a:gd name="connsiteX51" fmla="*/ 280471 w 433761"/>
                <a:gd name="connsiteY51" fmla="*/ 262966 h 374353"/>
                <a:gd name="connsiteX52" fmla="*/ 280471 w 433761"/>
                <a:gd name="connsiteY52" fmla="*/ 258049 h 374353"/>
                <a:gd name="connsiteX53" fmla="*/ 316528 w 433761"/>
                <a:gd name="connsiteY53" fmla="*/ 248963 h 374353"/>
                <a:gd name="connsiteX54" fmla="*/ 396312 w 433761"/>
                <a:gd name="connsiteY54" fmla="*/ 248963 h 374353"/>
                <a:gd name="connsiteX55" fmla="*/ 396312 w 433761"/>
                <a:gd name="connsiteY55" fmla="*/ 253809 h 374353"/>
                <a:gd name="connsiteX56" fmla="*/ 406950 w 433761"/>
                <a:gd name="connsiteY56" fmla="*/ 268347 h 374353"/>
                <a:gd name="connsiteX57" fmla="*/ 412269 w 433761"/>
                <a:gd name="connsiteY57" fmla="*/ 268347 h 374353"/>
                <a:gd name="connsiteX58" fmla="*/ 412269 w 433761"/>
                <a:gd name="connsiteY58" fmla="*/ 336191 h 374353"/>
                <a:gd name="connsiteX59" fmla="*/ 406950 w 433761"/>
                <a:gd name="connsiteY59" fmla="*/ 336191 h 374353"/>
                <a:gd name="connsiteX60" fmla="*/ 396312 w 433761"/>
                <a:gd name="connsiteY60" fmla="*/ 350729 h 374353"/>
                <a:gd name="connsiteX61" fmla="*/ 321847 w 433761"/>
                <a:gd name="connsiteY61" fmla="*/ 350729 h 374353"/>
                <a:gd name="connsiteX62" fmla="*/ 348442 w 433761"/>
                <a:gd name="connsiteY62" fmla="*/ 302269 h 374353"/>
                <a:gd name="connsiteX63" fmla="*/ 316528 w 433761"/>
                <a:gd name="connsiteY63" fmla="*/ 248963 h 374353"/>
                <a:gd name="connsiteX64" fmla="*/ 170183 w 433761"/>
                <a:gd name="connsiteY64" fmla="*/ 248963 h 374353"/>
                <a:gd name="connsiteX65" fmla="*/ 259866 w 433761"/>
                <a:gd name="connsiteY65" fmla="*/ 248963 h 374353"/>
                <a:gd name="connsiteX66" fmla="*/ 228214 w 433761"/>
                <a:gd name="connsiteY66" fmla="*/ 302269 h 374353"/>
                <a:gd name="connsiteX67" fmla="*/ 254591 w 433761"/>
                <a:gd name="connsiteY67" fmla="*/ 350729 h 374353"/>
                <a:gd name="connsiteX68" fmla="*/ 170183 w 433761"/>
                <a:gd name="connsiteY68" fmla="*/ 350729 h 374353"/>
                <a:gd name="connsiteX69" fmla="*/ 159632 w 433761"/>
                <a:gd name="connsiteY69" fmla="*/ 336191 h 374353"/>
                <a:gd name="connsiteX70" fmla="*/ 154357 w 433761"/>
                <a:gd name="connsiteY70" fmla="*/ 336191 h 374353"/>
                <a:gd name="connsiteX71" fmla="*/ 154357 w 433761"/>
                <a:gd name="connsiteY71" fmla="*/ 268347 h 374353"/>
                <a:gd name="connsiteX72" fmla="*/ 159632 w 433761"/>
                <a:gd name="connsiteY72" fmla="*/ 268347 h 374353"/>
                <a:gd name="connsiteX73" fmla="*/ 170183 w 433761"/>
                <a:gd name="connsiteY73" fmla="*/ 253809 h 374353"/>
                <a:gd name="connsiteX74" fmla="*/ 170183 w 433761"/>
                <a:gd name="connsiteY74" fmla="*/ 248963 h 374353"/>
                <a:gd name="connsiteX75" fmla="*/ 142633 w 433761"/>
                <a:gd name="connsiteY75" fmla="*/ 238059 h 374353"/>
                <a:gd name="connsiteX76" fmla="*/ 142633 w 433761"/>
                <a:gd name="connsiteY76" fmla="*/ 359815 h 374353"/>
                <a:gd name="connsiteX77" fmla="*/ 422038 w 433761"/>
                <a:gd name="connsiteY77" fmla="*/ 359815 h 374353"/>
                <a:gd name="connsiteX78" fmla="*/ 422038 w 433761"/>
                <a:gd name="connsiteY78" fmla="*/ 238059 h 374353"/>
                <a:gd name="connsiteX79" fmla="*/ 132864 w 433761"/>
                <a:gd name="connsiteY79" fmla="*/ 228973 h 374353"/>
                <a:gd name="connsiteX80" fmla="*/ 433761 w 433761"/>
                <a:gd name="connsiteY80" fmla="*/ 228973 h 374353"/>
                <a:gd name="connsiteX81" fmla="*/ 433761 w 433761"/>
                <a:gd name="connsiteY81" fmla="*/ 374353 h 374353"/>
                <a:gd name="connsiteX82" fmla="*/ 132864 w 433761"/>
                <a:gd name="connsiteY82" fmla="*/ 374353 h 374353"/>
                <a:gd name="connsiteX83" fmla="*/ 290517 w 433761"/>
                <a:gd name="connsiteY83" fmla="*/ 174456 h 374353"/>
                <a:gd name="connsiteX84" fmla="*/ 369283 w 433761"/>
                <a:gd name="connsiteY84" fmla="*/ 174456 h 374353"/>
                <a:gd name="connsiteX85" fmla="*/ 358781 w 433761"/>
                <a:gd name="connsiteY85" fmla="*/ 219887 h 374353"/>
                <a:gd name="connsiteX86" fmla="*/ 285266 w 433761"/>
                <a:gd name="connsiteY86" fmla="*/ 219887 h 374353"/>
                <a:gd name="connsiteX87" fmla="*/ 290517 w 433761"/>
                <a:gd name="connsiteY87" fmla="*/ 174456 h 374353"/>
                <a:gd name="connsiteX88" fmla="*/ 195388 w 433761"/>
                <a:gd name="connsiteY88" fmla="*/ 174456 h 374353"/>
                <a:gd name="connsiteX89" fmla="*/ 269635 w 433761"/>
                <a:gd name="connsiteY89" fmla="*/ 174456 h 374353"/>
                <a:gd name="connsiteX90" fmla="*/ 264332 w 433761"/>
                <a:gd name="connsiteY90" fmla="*/ 219887 h 374353"/>
                <a:gd name="connsiteX91" fmla="*/ 195388 w 433761"/>
                <a:gd name="connsiteY91" fmla="*/ 219887 h 374353"/>
                <a:gd name="connsiteX92" fmla="*/ 195388 w 433761"/>
                <a:gd name="connsiteY92" fmla="*/ 174456 h 374353"/>
                <a:gd name="connsiteX93" fmla="*/ 101602 w 433761"/>
                <a:gd name="connsiteY93" fmla="*/ 174456 h 374353"/>
                <a:gd name="connsiteX94" fmla="*/ 173896 w 433761"/>
                <a:gd name="connsiteY94" fmla="*/ 174456 h 374353"/>
                <a:gd name="connsiteX95" fmla="*/ 173896 w 433761"/>
                <a:gd name="connsiteY95" fmla="*/ 218489 h 374353"/>
                <a:gd name="connsiteX96" fmla="*/ 117093 w 433761"/>
                <a:gd name="connsiteY96" fmla="*/ 218489 h 374353"/>
                <a:gd name="connsiteX97" fmla="*/ 117093 w 433761"/>
                <a:gd name="connsiteY97" fmla="*/ 238059 h 374353"/>
                <a:gd name="connsiteX98" fmla="*/ 111929 w 433761"/>
                <a:gd name="connsiteY98" fmla="*/ 238059 h 374353"/>
                <a:gd name="connsiteX99" fmla="*/ 101602 w 433761"/>
                <a:gd name="connsiteY99" fmla="*/ 174456 h 374353"/>
                <a:gd name="connsiteX100" fmla="*/ 0 w 433761"/>
                <a:gd name="connsiteY100" fmla="*/ 174456 h 374353"/>
                <a:gd name="connsiteX101" fmla="*/ 79304 w 433761"/>
                <a:gd name="connsiteY101" fmla="*/ 174456 h 374353"/>
                <a:gd name="connsiteX102" fmla="*/ 89878 w 433761"/>
                <a:gd name="connsiteY102" fmla="*/ 243297 h 374353"/>
                <a:gd name="connsiteX103" fmla="*/ 31721 w 433761"/>
                <a:gd name="connsiteY103" fmla="*/ 258049 h 374353"/>
                <a:gd name="connsiteX104" fmla="*/ 0 w 433761"/>
                <a:gd name="connsiteY104" fmla="*/ 174456 h 374353"/>
                <a:gd name="connsiteX105" fmla="*/ 259029 w 433761"/>
                <a:gd name="connsiteY105" fmla="*/ 92680 h 374353"/>
                <a:gd name="connsiteX106" fmla="*/ 269635 w 433761"/>
                <a:gd name="connsiteY106" fmla="*/ 156283 h 374353"/>
                <a:gd name="connsiteX107" fmla="*/ 195388 w 433761"/>
                <a:gd name="connsiteY107" fmla="*/ 156283 h 374353"/>
                <a:gd name="connsiteX108" fmla="*/ 195388 w 433761"/>
                <a:gd name="connsiteY108" fmla="*/ 97572 h 374353"/>
                <a:gd name="connsiteX109" fmla="*/ 259029 w 433761"/>
                <a:gd name="connsiteY109" fmla="*/ 92680 h 374353"/>
                <a:gd name="connsiteX110" fmla="*/ 111929 w 433761"/>
                <a:gd name="connsiteY110" fmla="*/ 92680 h 374353"/>
                <a:gd name="connsiteX111" fmla="*/ 173896 w 433761"/>
                <a:gd name="connsiteY111" fmla="*/ 97572 h 374353"/>
                <a:gd name="connsiteX112" fmla="*/ 173896 w 433761"/>
                <a:gd name="connsiteY112" fmla="*/ 156283 h 374353"/>
                <a:gd name="connsiteX113" fmla="*/ 101602 w 433761"/>
                <a:gd name="connsiteY113" fmla="*/ 156283 h 374353"/>
                <a:gd name="connsiteX114" fmla="*/ 111929 w 433761"/>
                <a:gd name="connsiteY114" fmla="*/ 92680 h 374353"/>
                <a:gd name="connsiteX115" fmla="*/ 337562 w 433761"/>
                <a:gd name="connsiteY115" fmla="*/ 72690 h 374353"/>
                <a:gd name="connsiteX116" fmla="*/ 369283 w 433761"/>
                <a:gd name="connsiteY116" fmla="*/ 156283 h 374353"/>
                <a:gd name="connsiteX117" fmla="*/ 289979 w 433761"/>
                <a:gd name="connsiteY117" fmla="*/ 156283 h 374353"/>
                <a:gd name="connsiteX118" fmla="*/ 279405 w 433761"/>
                <a:gd name="connsiteY118" fmla="*/ 87442 h 374353"/>
                <a:gd name="connsiteX119" fmla="*/ 337562 w 433761"/>
                <a:gd name="connsiteY119" fmla="*/ 72690 h 374353"/>
                <a:gd name="connsiteX120" fmla="*/ 31721 w 433761"/>
                <a:gd name="connsiteY120" fmla="*/ 72690 h 374353"/>
                <a:gd name="connsiteX121" fmla="*/ 89878 w 433761"/>
                <a:gd name="connsiteY121" fmla="*/ 87442 h 374353"/>
                <a:gd name="connsiteX122" fmla="*/ 79304 w 433761"/>
                <a:gd name="connsiteY122" fmla="*/ 156283 h 374353"/>
                <a:gd name="connsiteX123" fmla="*/ 0 w 433761"/>
                <a:gd name="connsiteY123" fmla="*/ 156283 h 374353"/>
                <a:gd name="connsiteX124" fmla="*/ 31721 w 433761"/>
                <a:gd name="connsiteY124" fmla="*/ 72690 h 374353"/>
                <a:gd name="connsiteX125" fmla="*/ 195388 w 433761"/>
                <a:gd name="connsiteY125" fmla="*/ 9087 h 374353"/>
                <a:gd name="connsiteX126" fmla="*/ 216703 w 433761"/>
                <a:gd name="connsiteY126" fmla="*/ 18952 h 374353"/>
                <a:gd name="connsiteX127" fmla="*/ 254004 w 433761"/>
                <a:gd name="connsiteY127" fmla="*/ 73209 h 374353"/>
                <a:gd name="connsiteX128" fmla="*/ 195388 w 433761"/>
                <a:gd name="connsiteY128" fmla="*/ 78142 h 374353"/>
                <a:gd name="connsiteX129" fmla="*/ 195388 w 433761"/>
                <a:gd name="connsiteY129" fmla="*/ 9087 h 374353"/>
                <a:gd name="connsiteX130" fmla="*/ 173896 w 433761"/>
                <a:gd name="connsiteY130" fmla="*/ 9087 h 374353"/>
                <a:gd name="connsiteX131" fmla="*/ 173896 w 433761"/>
                <a:gd name="connsiteY131" fmla="*/ 78142 h 374353"/>
                <a:gd name="connsiteX132" fmla="*/ 117233 w 433761"/>
                <a:gd name="connsiteY132" fmla="*/ 73209 h 374353"/>
                <a:gd name="connsiteX133" fmla="*/ 127535 w 433761"/>
                <a:gd name="connsiteY133" fmla="*/ 53479 h 374353"/>
                <a:gd name="connsiteX134" fmla="*/ 153291 w 433761"/>
                <a:gd name="connsiteY134" fmla="*/ 18952 h 374353"/>
                <a:gd name="connsiteX135" fmla="*/ 173896 w 433761"/>
                <a:gd name="connsiteY135" fmla="*/ 9087 h 374353"/>
                <a:gd name="connsiteX136" fmla="*/ 226650 w 433761"/>
                <a:gd name="connsiteY136" fmla="*/ 0 h 374353"/>
                <a:gd name="connsiteX137" fmla="*/ 328252 w 433761"/>
                <a:gd name="connsiteY137" fmla="*/ 57632 h 374353"/>
                <a:gd name="connsiteX138" fmla="*/ 274778 w 433761"/>
                <a:gd name="connsiteY138" fmla="*/ 67238 h 374353"/>
                <a:gd name="connsiteX139" fmla="*/ 264083 w 433761"/>
                <a:gd name="connsiteY139" fmla="*/ 43224 h 374353"/>
                <a:gd name="connsiteX140" fmla="*/ 226650 w 433761"/>
                <a:gd name="connsiteY140" fmla="*/ 4803 h 374353"/>
                <a:gd name="connsiteX141" fmla="*/ 226650 w 433761"/>
                <a:gd name="connsiteY141" fmla="*/ 0 h 374353"/>
                <a:gd name="connsiteX142" fmla="*/ 142633 w 433761"/>
                <a:gd name="connsiteY142" fmla="*/ 0 h 374353"/>
                <a:gd name="connsiteX143" fmla="*/ 142633 w 433761"/>
                <a:gd name="connsiteY143" fmla="*/ 4803 h 374353"/>
                <a:gd name="connsiteX144" fmla="*/ 95431 w 433761"/>
                <a:gd name="connsiteY144" fmla="*/ 67238 h 374353"/>
                <a:gd name="connsiteX145" fmla="*/ 42985 w 433761"/>
                <a:gd name="connsiteY145" fmla="*/ 57632 h 374353"/>
                <a:gd name="connsiteX146" fmla="*/ 142633 w 433761"/>
                <a:gd name="connsiteY146" fmla="*/ 0 h 3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433761" h="374353">
                  <a:moveTo>
                    <a:pt x="375037" y="292577"/>
                  </a:moveTo>
                  <a:cubicBezTo>
                    <a:pt x="369718" y="292577"/>
                    <a:pt x="364399" y="297423"/>
                    <a:pt x="364399" y="302269"/>
                  </a:cubicBezTo>
                  <a:cubicBezTo>
                    <a:pt x="364399" y="307115"/>
                    <a:pt x="369718" y="311961"/>
                    <a:pt x="375037" y="311961"/>
                  </a:cubicBezTo>
                  <a:cubicBezTo>
                    <a:pt x="385675" y="311961"/>
                    <a:pt x="390993" y="307115"/>
                    <a:pt x="390993" y="302269"/>
                  </a:cubicBezTo>
                  <a:cubicBezTo>
                    <a:pt x="390993" y="297423"/>
                    <a:pt x="385675" y="292577"/>
                    <a:pt x="375037" y="292577"/>
                  </a:cubicBezTo>
                  <a:close/>
                  <a:moveTo>
                    <a:pt x="186009" y="292577"/>
                  </a:moveTo>
                  <a:cubicBezTo>
                    <a:pt x="180734" y="292577"/>
                    <a:pt x="175459" y="297423"/>
                    <a:pt x="175459" y="302269"/>
                  </a:cubicBezTo>
                  <a:cubicBezTo>
                    <a:pt x="175459" y="307115"/>
                    <a:pt x="180734" y="311961"/>
                    <a:pt x="186009" y="311961"/>
                  </a:cubicBezTo>
                  <a:cubicBezTo>
                    <a:pt x="196561" y="311961"/>
                    <a:pt x="201836" y="307115"/>
                    <a:pt x="201836" y="302269"/>
                  </a:cubicBezTo>
                  <a:cubicBezTo>
                    <a:pt x="201836" y="297423"/>
                    <a:pt x="196561" y="292577"/>
                    <a:pt x="186009" y="292577"/>
                  </a:cubicBezTo>
                  <a:close/>
                  <a:moveTo>
                    <a:pt x="96018" y="263501"/>
                  </a:moveTo>
                  <a:cubicBezTo>
                    <a:pt x="101322" y="273193"/>
                    <a:pt x="106625" y="282885"/>
                    <a:pt x="106625" y="292577"/>
                  </a:cubicBezTo>
                  <a:cubicBezTo>
                    <a:pt x="111928" y="297423"/>
                    <a:pt x="117232" y="302269"/>
                    <a:pt x="117232" y="307115"/>
                  </a:cubicBezTo>
                  <a:cubicBezTo>
                    <a:pt x="117232" y="307115"/>
                    <a:pt x="117232" y="307115"/>
                    <a:pt x="117232" y="321653"/>
                  </a:cubicBezTo>
                  <a:cubicBezTo>
                    <a:pt x="90715" y="311961"/>
                    <a:pt x="64198" y="297423"/>
                    <a:pt x="42985" y="273193"/>
                  </a:cubicBezTo>
                  <a:cubicBezTo>
                    <a:pt x="64198" y="268347"/>
                    <a:pt x="80108" y="268347"/>
                    <a:pt x="96018" y="263501"/>
                  </a:cubicBezTo>
                  <a:close/>
                  <a:moveTo>
                    <a:pt x="280471" y="258049"/>
                  </a:moveTo>
                  <a:cubicBezTo>
                    <a:pt x="280471" y="258049"/>
                    <a:pt x="280471" y="258049"/>
                    <a:pt x="285622" y="258049"/>
                  </a:cubicBezTo>
                  <a:cubicBezTo>
                    <a:pt x="285622" y="258049"/>
                    <a:pt x="285622" y="258049"/>
                    <a:pt x="290773" y="258049"/>
                  </a:cubicBezTo>
                  <a:cubicBezTo>
                    <a:pt x="290773" y="258049"/>
                    <a:pt x="290773" y="258049"/>
                    <a:pt x="290773" y="262966"/>
                  </a:cubicBezTo>
                  <a:cubicBezTo>
                    <a:pt x="290773" y="262966"/>
                    <a:pt x="290773" y="262966"/>
                    <a:pt x="295925" y="267884"/>
                  </a:cubicBezTo>
                  <a:cubicBezTo>
                    <a:pt x="301076" y="267884"/>
                    <a:pt x="311378" y="272801"/>
                    <a:pt x="311378" y="277718"/>
                  </a:cubicBezTo>
                  <a:cubicBezTo>
                    <a:pt x="311378" y="277718"/>
                    <a:pt x="311378" y="277718"/>
                    <a:pt x="311378" y="282635"/>
                  </a:cubicBezTo>
                  <a:cubicBezTo>
                    <a:pt x="311378" y="282635"/>
                    <a:pt x="306227" y="282635"/>
                    <a:pt x="306227" y="282635"/>
                  </a:cubicBezTo>
                  <a:cubicBezTo>
                    <a:pt x="306227" y="282635"/>
                    <a:pt x="306227" y="282635"/>
                    <a:pt x="301076" y="282635"/>
                  </a:cubicBezTo>
                  <a:cubicBezTo>
                    <a:pt x="301076" y="282635"/>
                    <a:pt x="301076" y="282635"/>
                    <a:pt x="295925" y="277718"/>
                  </a:cubicBezTo>
                  <a:cubicBezTo>
                    <a:pt x="290773" y="277718"/>
                    <a:pt x="290773" y="277718"/>
                    <a:pt x="285622" y="277718"/>
                  </a:cubicBezTo>
                  <a:cubicBezTo>
                    <a:pt x="285622" y="277718"/>
                    <a:pt x="280471" y="277718"/>
                    <a:pt x="280471" y="277718"/>
                  </a:cubicBezTo>
                  <a:cubicBezTo>
                    <a:pt x="275320" y="282635"/>
                    <a:pt x="275320" y="282635"/>
                    <a:pt x="275320" y="287553"/>
                  </a:cubicBezTo>
                  <a:cubicBezTo>
                    <a:pt x="280471" y="287553"/>
                    <a:pt x="280471" y="292470"/>
                    <a:pt x="285622" y="292470"/>
                  </a:cubicBezTo>
                  <a:cubicBezTo>
                    <a:pt x="285622" y="292470"/>
                    <a:pt x="290773" y="292470"/>
                    <a:pt x="290773" y="297387"/>
                  </a:cubicBezTo>
                  <a:cubicBezTo>
                    <a:pt x="301076" y="297387"/>
                    <a:pt x="311378" y="302304"/>
                    <a:pt x="311378" y="312139"/>
                  </a:cubicBezTo>
                  <a:cubicBezTo>
                    <a:pt x="316529" y="317056"/>
                    <a:pt x="316529" y="326890"/>
                    <a:pt x="306227" y="331808"/>
                  </a:cubicBezTo>
                  <a:cubicBezTo>
                    <a:pt x="306227" y="331808"/>
                    <a:pt x="301076" y="336725"/>
                    <a:pt x="290773" y="336725"/>
                  </a:cubicBezTo>
                  <a:cubicBezTo>
                    <a:pt x="290773" y="336725"/>
                    <a:pt x="290773" y="336725"/>
                    <a:pt x="290773" y="341642"/>
                  </a:cubicBezTo>
                  <a:cubicBezTo>
                    <a:pt x="290773" y="341642"/>
                    <a:pt x="290773" y="341642"/>
                    <a:pt x="285622" y="341642"/>
                  </a:cubicBezTo>
                  <a:cubicBezTo>
                    <a:pt x="285622" y="341642"/>
                    <a:pt x="285622" y="341642"/>
                    <a:pt x="280471" y="341642"/>
                  </a:cubicBezTo>
                  <a:cubicBezTo>
                    <a:pt x="280471" y="341642"/>
                    <a:pt x="280471" y="341642"/>
                    <a:pt x="280471" y="336725"/>
                  </a:cubicBezTo>
                  <a:cubicBezTo>
                    <a:pt x="275320" y="331808"/>
                    <a:pt x="265017" y="331808"/>
                    <a:pt x="265017" y="326890"/>
                  </a:cubicBezTo>
                  <a:cubicBezTo>
                    <a:pt x="259866" y="321973"/>
                    <a:pt x="259866" y="321973"/>
                    <a:pt x="265017" y="321973"/>
                  </a:cubicBezTo>
                  <a:cubicBezTo>
                    <a:pt x="265017" y="317056"/>
                    <a:pt x="265017" y="317056"/>
                    <a:pt x="270169" y="317056"/>
                  </a:cubicBezTo>
                  <a:cubicBezTo>
                    <a:pt x="270169" y="317056"/>
                    <a:pt x="270169" y="317056"/>
                    <a:pt x="275320" y="317056"/>
                  </a:cubicBezTo>
                  <a:cubicBezTo>
                    <a:pt x="275320" y="321973"/>
                    <a:pt x="280471" y="321973"/>
                    <a:pt x="280471" y="321973"/>
                  </a:cubicBezTo>
                  <a:cubicBezTo>
                    <a:pt x="285622" y="321973"/>
                    <a:pt x="285622" y="321973"/>
                    <a:pt x="290773" y="321973"/>
                  </a:cubicBezTo>
                  <a:cubicBezTo>
                    <a:pt x="295925" y="321973"/>
                    <a:pt x="295925" y="321973"/>
                    <a:pt x="295925" y="321973"/>
                  </a:cubicBezTo>
                  <a:cubicBezTo>
                    <a:pt x="301076" y="321973"/>
                    <a:pt x="301076" y="317056"/>
                    <a:pt x="301076" y="312139"/>
                  </a:cubicBezTo>
                  <a:cubicBezTo>
                    <a:pt x="301076" y="312139"/>
                    <a:pt x="295925" y="312139"/>
                    <a:pt x="295925" y="312139"/>
                  </a:cubicBezTo>
                  <a:cubicBezTo>
                    <a:pt x="295925" y="312139"/>
                    <a:pt x="295925" y="312139"/>
                    <a:pt x="290773" y="307221"/>
                  </a:cubicBezTo>
                  <a:cubicBezTo>
                    <a:pt x="285622" y="307221"/>
                    <a:pt x="275320" y="302304"/>
                    <a:pt x="270169" y="297387"/>
                  </a:cubicBezTo>
                  <a:cubicBezTo>
                    <a:pt x="270169" y="297387"/>
                    <a:pt x="265017" y="297387"/>
                    <a:pt x="265017" y="292470"/>
                  </a:cubicBezTo>
                  <a:cubicBezTo>
                    <a:pt x="259866" y="287553"/>
                    <a:pt x="265017" y="277718"/>
                    <a:pt x="270169" y="272801"/>
                  </a:cubicBezTo>
                  <a:cubicBezTo>
                    <a:pt x="270169" y="267884"/>
                    <a:pt x="275320" y="267884"/>
                    <a:pt x="280471" y="262966"/>
                  </a:cubicBezTo>
                  <a:cubicBezTo>
                    <a:pt x="280471" y="262966"/>
                    <a:pt x="280471" y="262966"/>
                    <a:pt x="280471" y="258049"/>
                  </a:cubicBezTo>
                  <a:close/>
                  <a:moveTo>
                    <a:pt x="316528" y="248963"/>
                  </a:moveTo>
                  <a:cubicBezTo>
                    <a:pt x="316528" y="248963"/>
                    <a:pt x="316528" y="248963"/>
                    <a:pt x="396312" y="248963"/>
                  </a:cubicBezTo>
                  <a:cubicBezTo>
                    <a:pt x="396312" y="248963"/>
                    <a:pt x="396312" y="248963"/>
                    <a:pt x="396312" y="253809"/>
                  </a:cubicBezTo>
                  <a:cubicBezTo>
                    <a:pt x="396312" y="263501"/>
                    <a:pt x="401631" y="268347"/>
                    <a:pt x="406950" y="268347"/>
                  </a:cubicBezTo>
                  <a:cubicBezTo>
                    <a:pt x="406950" y="268347"/>
                    <a:pt x="406950" y="268347"/>
                    <a:pt x="412269" y="268347"/>
                  </a:cubicBezTo>
                  <a:cubicBezTo>
                    <a:pt x="412269" y="268347"/>
                    <a:pt x="412269" y="268347"/>
                    <a:pt x="412269" y="336191"/>
                  </a:cubicBezTo>
                  <a:cubicBezTo>
                    <a:pt x="412269" y="336191"/>
                    <a:pt x="412269" y="336191"/>
                    <a:pt x="406950" y="336191"/>
                  </a:cubicBezTo>
                  <a:cubicBezTo>
                    <a:pt x="401631" y="336191"/>
                    <a:pt x="396312" y="341037"/>
                    <a:pt x="396312" y="350729"/>
                  </a:cubicBezTo>
                  <a:cubicBezTo>
                    <a:pt x="396312" y="350729"/>
                    <a:pt x="396312" y="350729"/>
                    <a:pt x="321847" y="350729"/>
                  </a:cubicBezTo>
                  <a:cubicBezTo>
                    <a:pt x="337804" y="341037"/>
                    <a:pt x="348442" y="321653"/>
                    <a:pt x="348442" y="302269"/>
                  </a:cubicBezTo>
                  <a:cubicBezTo>
                    <a:pt x="348442" y="278039"/>
                    <a:pt x="337804" y="258655"/>
                    <a:pt x="316528" y="248963"/>
                  </a:cubicBezTo>
                  <a:close/>
                  <a:moveTo>
                    <a:pt x="170183" y="248963"/>
                  </a:moveTo>
                  <a:cubicBezTo>
                    <a:pt x="170183" y="248963"/>
                    <a:pt x="170183" y="248963"/>
                    <a:pt x="259866" y="248963"/>
                  </a:cubicBezTo>
                  <a:cubicBezTo>
                    <a:pt x="238764" y="258655"/>
                    <a:pt x="228214" y="278039"/>
                    <a:pt x="228214" y="302269"/>
                  </a:cubicBezTo>
                  <a:cubicBezTo>
                    <a:pt x="228214" y="321653"/>
                    <a:pt x="238764" y="341037"/>
                    <a:pt x="254591" y="350729"/>
                  </a:cubicBezTo>
                  <a:cubicBezTo>
                    <a:pt x="254591" y="350729"/>
                    <a:pt x="254591" y="350729"/>
                    <a:pt x="170183" y="350729"/>
                  </a:cubicBezTo>
                  <a:cubicBezTo>
                    <a:pt x="170183" y="341037"/>
                    <a:pt x="164908" y="336191"/>
                    <a:pt x="159632" y="336191"/>
                  </a:cubicBezTo>
                  <a:cubicBezTo>
                    <a:pt x="159632" y="336191"/>
                    <a:pt x="159632" y="336191"/>
                    <a:pt x="154357" y="336191"/>
                  </a:cubicBezTo>
                  <a:cubicBezTo>
                    <a:pt x="154357" y="336191"/>
                    <a:pt x="154357" y="336191"/>
                    <a:pt x="154357" y="268347"/>
                  </a:cubicBezTo>
                  <a:cubicBezTo>
                    <a:pt x="154357" y="268347"/>
                    <a:pt x="154357" y="268347"/>
                    <a:pt x="159632" y="268347"/>
                  </a:cubicBezTo>
                  <a:cubicBezTo>
                    <a:pt x="164908" y="268347"/>
                    <a:pt x="170183" y="263501"/>
                    <a:pt x="170183" y="253809"/>
                  </a:cubicBezTo>
                  <a:cubicBezTo>
                    <a:pt x="170183" y="253809"/>
                    <a:pt x="170183" y="253809"/>
                    <a:pt x="170183" y="248963"/>
                  </a:cubicBezTo>
                  <a:close/>
                  <a:moveTo>
                    <a:pt x="142633" y="238059"/>
                  </a:moveTo>
                  <a:lnTo>
                    <a:pt x="142633" y="359815"/>
                  </a:lnTo>
                  <a:lnTo>
                    <a:pt x="422038" y="359815"/>
                  </a:lnTo>
                  <a:lnTo>
                    <a:pt x="422038" y="238059"/>
                  </a:lnTo>
                  <a:close/>
                  <a:moveTo>
                    <a:pt x="132864" y="228973"/>
                  </a:moveTo>
                  <a:lnTo>
                    <a:pt x="433761" y="228973"/>
                  </a:lnTo>
                  <a:lnTo>
                    <a:pt x="433761" y="374353"/>
                  </a:lnTo>
                  <a:lnTo>
                    <a:pt x="132864" y="374353"/>
                  </a:lnTo>
                  <a:close/>
                  <a:moveTo>
                    <a:pt x="290517" y="174456"/>
                  </a:moveTo>
                  <a:cubicBezTo>
                    <a:pt x="290517" y="174456"/>
                    <a:pt x="290517" y="174456"/>
                    <a:pt x="369283" y="174456"/>
                  </a:cubicBezTo>
                  <a:cubicBezTo>
                    <a:pt x="364032" y="189600"/>
                    <a:pt x="364032" y="204743"/>
                    <a:pt x="358781" y="219887"/>
                  </a:cubicBezTo>
                  <a:cubicBezTo>
                    <a:pt x="358781" y="219887"/>
                    <a:pt x="358781" y="219887"/>
                    <a:pt x="285266" y="219887"/>
                  </a:cubicBezTo>
                  <a:cubicBezTo>
                    <a:pt x="290517" y="204743"/>
                    <a:pt x="290517" y="189600"/>
                    <a:pt x="290517" y="174456"/>
                  </a:cubicBezTo>
                  <a:close/>
                  <a:moveTo>
                    <a:pt x="195388" y="174456"/>
                  </a:moveTo>
                  <a:cubicBezTo>
                    <a:pt x="195388" y="174456"/>
                    <a:pt x="195388" y="174456"/>
                    <a:pt x="269635" y="174456"/>
                  </a:cubicBezTo>
                  <a:cubicBezTo>
                    <a:pt x="269635" y="189600"/>
                    <a:pt x="269635" y="204743"/>
                    <a:pt x="264332" y="219887"/>
                  </a:cubicBezTo>
                  <a:cubicBezTo>
                    <a:pt x="264332" y="219887"/>
                    <a:pt x="264332" y="219887"/>
                    <a:pt x="195388" y="219887"/>
                  </a:cubicBezTo>
                  <a:cubicBezTo>
                    <a:pt x="195388" y="219887"/>
                    <a:pt x="195388" y="219887"/>
                    <a:pt x="195388" y="174456"/>
                  </a:cubicBezTo>
                  <a:close/>
                  <a:moveTo>
                    <a:pt x="101602" y="174456"/>
                  </a:moveTo>
                  <a:cubicBezTo>
                    <a:pt x="101602" y="174456"/>
                    <a:pt x="101602" y="174456"/>
                    <a:pt x="173896" y="174456"/>
                  </a:cubicBezTo>
                  <a:lnTo>
                    <a:pt x="173896" y="218489"/>
                  </a:lnTo>
                  <a:cubicBezTo>
                    <a:pt x="173896" y="218489"/>
                    <a:pt x="173896" y="218489"/>
                    <a:pt x="117093" y="218489"/>
                  </a:cubicBezTo>
                  <a:cubicBezTo>
                    <a:pt x="117093" y="218489"/>
                    <a:pt x="117093" y="218489"/>
                    <a:pt x="117093" y="238059"/>
                  </a:cubicBezTo>
                  <a:cubicBezTo>
                    <a:pt x="117093" y="238059"/>
                    <a:pt x="111929" y="238059"/>
                    <a:pt x="111929" y="238059"/>
                  </a:cubicBezTo>
                  <a:cubicBezTo>
                    <a:pt x="106766" y="218489"/>
                    <a:pt x="101602" y="198919"/>
                    <a:pt x="101602" y="174456"/>
                  </a:cubicBezTo>
                  <a:close/>
                  <a:moveTo>
                    <a:pt x="0" y="174456"/>
                  </a:moveTo>
                  <a:cubicBezTo>
                    <a:pt x="0" y="174456"/>
                    <a:pt x="0" y="174456"/>
                    <a:pt x="79304" y="174456"/>
                  </a:cubicBezTo>
                  <a:cubicBezTo>
                    <a:pt x="79304" y="199042"/>
                    <a:pt x="84591" y="223628"/>
                    <a:pt x="89878" y="243297"/>
                  </a:cubicBezTo>
                  <a:cubicBezTo>
                    <a:pt x="68730" y="248215"/>
                    <a:pt x="47582" y="253132"/>
                    <a:pt x="31721" y="258049"/>
                  </a:cubicBezTo>
                  <a:cubicBezTo>
                    <a:pt x="15861" y="233463"/>
                    <a:pt x="5287" y="203960"/>
                    <a:pt x="0" y="174456"/>
                  </a:cubicBezTo>
                  <a:close/>
                  <a:moveTo>
                    <a:pt x="259029" y="92680"/>
                  </a:moveTo>
                  <a:cubicBezTo>
                    <a:pt x="264332" y="112250"/>
                    <a:pt x="269635" y="131820"/>
                    <a:pt x="269635" y="156283"/>
                  </a:cubicBezTo>
                  <a:cubicBezTo>
                    <a:pt x="269635" y="156283"/>
                    <a:pt x="269635" y="156283"/>
                    <a:pt x="195388" y="156283"/>
                  </a:cubicBezTo>
                  <a:cubicBezTo>
                    <a:pt x="195388" y="156283"/>
                    <a:pt x="195388" y="156283"/>
                    <a:pt x="195388" y="97572"/>
                  </a:cubicBezTo>
                  <a:cubicBezTo>
                    <a:pt x="216602" y="97572"/>
                    <a:pt x="237815" y="92680"/>
                    <a:pt x="259029" y="92680"/>
                  </a:cubicBezTo>
                  <a:close/>
                  <a:moveTo>
                    <a:pt x="111929" y="92680"/>
                  </a:moveTo>
                  <a:cubicBezTo>
                    <a:pt x="132585" y="92680"/>
                    <a:pt x="153240" y="97572"/>
                    <a:pt x="173896" y="97572"/>
                  </a:cubicBezTo>
                  <a:cubicBezTo>
                    <a:pt x="173896" y="97572"/>
                    <a:pt x="173896" y="97572"/>
                    <a:pt x="173896" y="156283"/>
                  </a:cubicBezTo>
                  <a:cubicBezTo>
                    <a:pt x="173896" y="156283"/>
                    <a:pt x="173896" y="156283"/>
                    <a:pt x="101602" y="156283"/>
                  </a:cubicBezTo>
                  <a:cubicBezTo>
                    <a:pt x="101602" y="131820"/>
                    <a:pt x="106766" y="112250"/>
                    <a:pt x="111929" y="92680"/>
                  </a:cubicBezTo>
                  <a:close/>
                  <a:moveTo>
                    <a:pt x="337562" y="72690"/>
                  </a:moveTo>
                  <a:cubicBezTo>
                    <a:pt x="353422" y="97276"/>
                    <a:pt x="363996" y="126779"/>
                    <a:pt x="369283" y="156283"/>
                  </a:cubicBezTo>
                  <a:cubicBezTo>
                    <a:pt x="369283" y="156283"/>
                    <a:pt x="369283" y="156283"/>
                    <a:pt x="289979" y="156283"/>
                  </a:cubicBezTo>
                  <a:cubicBezTo>
                    <a:pt x="289979" y="131697"/>
                    <a:pt x="284692" y="107111"/>
                    <a:pt x="279405" y="87442"/>
                  </a:cubicBezTo>
                  <a:cubicBezTo>
                    <a:pt x="300553" y="82524"/>
                    <a:pt x="321701" y="77607"/>
                    <a:pt x="337562" y="72690"/>
                  </a:cubicBezTo>
                  <a:close/>
                  <a:moveTo>
                    <a:pt x="31721" y="72690"/>
                  </a:moveTo>
                  <a:cubicBezTo>
                    <a:pt x="47582" y="77607"/>
                    <a:pt x="68730" y="82524"/>
                    <a:pt x="89878" y="87442"/>
                  </a:cubicBezTo>
                  <a:cubicBezTo>
                    <a:pt x="84591" y="107111"/>
                    <a:pt x="79304" y="131697"/>
                    <a:pt x="79304" y="156283"/>
                  </a:cubicBezTo>
                  <a:cubicBezTo>
                    <a:pt x="79304" y="156283"/>
                    <a:pt x="79304" y="156283"/>
                    <a:pt x="0" y="156283"/>
                  </a:cubicBezTo>
                  <a:cubicBezTo>
                    <a:pt x="5287" y="126779"/>
                    <a:pt x="15861" y="97276"/>
                    <a:pt x="31721" y="72690"/>
                  </a:cubicBezTo>
                  <a:close/>
                  <a:moveTo>
                    <a:pt x="195388" y="9087"/>
                  </a:moveTo>
                  <a:cubicBezTo>
                    <a:pt x="200717" y="9087"/>
                    <a:pt x="211374" y="14019"/>
                    <a:pt x="216703" y="18952"/>
                  </a:cubicBezTo>
                  <a:cubicBezTo>
                    <a:pt x="227361" y="28817"/>
                    <a:pt x="243347" y="48547"/>
                    <a:pt x="254004" y="73209"/>
                  </a:cubicBezTo>
                  <a:cubicBezTo>
                    <a:pt x="232689" y="73209"/>
                    <a:pt x="216703" y="78142"/>
                    <a:pt x="195388" y="78142"/>
                  </a:cubicBezTo>
                  <a:cubicBezTo>
                    <a:pt x="195388" y="78142"/>
                    <a:pt x="195388" y="78142"/>
                    <a:pt x="195388" y="9087"/>
                  </a:cubicBezTo>
                  <a:close/>
                  <a:moveTo>
                    <a:pt x="173896" y="9087"/>
                  </a:moveTo>
                  <a:cubicBezTo>
                    <a:pt x="173896" y="9087"/>
                    <a:pt x="173896" y="9087"/>
                    <a:pt x="173896" y="78142"/>
                  </a:cubicBezTo>
                  <a:cubicBezTo>
                    <a:pt x="153291" y="78142"/>
                    <a:pt x="137837" y="73209"/>
                    <a:pt x="117233" y="73209"/>
                  </a:cubicBezTo>
                  <a:cubicBezTo>
                    <a:pt x="122384" y="63344"/>
                    <a:pt x="122384" y="58412"/>
                    <a:pt x="127535" y="53479"/>
                  </a:cubicBezTo>
                  <a:cubicBezTo>
                    <a:pt x="137837" y="38682"/>
                    <a:pt x="142989" y="23884"/>
                    <a:pt x="153291" y="18952"/>
                  </a:cubicBezTo>
                  <a:cubicBezTo>
                    <a:pt x="163593" y="14019"/>
                    <a:pt x="168745" y="9087"/>
                    <a:pt x="173896" y="9087"/>
                  </a:cubicBezTo>
                  <a:close/>
                  <a:moveTo>
                    <a:pt x="226650" y="0"/>
                  </a:moveTo>
                  <a:cubicBezTo>
                    <a:pt x="264083" y="9605"/>
                    <a:pt x="301515" y="28816"/>
                    <a:pt x="328252" y="57632"/>
                  </a:cubicBezTo>
                  <a:cubicBezTo>
                    <a:pt x="312210" y="62435"/>
                    <a:pt x="290820" y="67238"/>
                    <a:pt x="274778" y="67238"/>
                  </a:cubicBezTo>
                  <a:cubicBezTo>
                    <a:pt x="269430" y="57632"/>
                    <a:pt x="264083" y="48027"/>
                    <a:pt x="264083" y="43224"/>
                  </a:cubicBezTo>
                  <a:cubicBezTo>
                    <a:pt x="253388" y="24013"/>
                    <a:pt x="242693" y="14408"/>
                    <a:pt x="226650" y="4803"/>
                  </a:cubicBezTo>
                  <a:cubicBezTo>
                    <a:pt x="226650" y="4803"/>
                    <a:pt x="226650" y="4803"/>
                    <a:pt x="226650" y="0"/>
                  </a:cubicBezTo>
                  <a:close/>
                  <a:moveTo>
                    <a:pt x="142633" y="0"/>
                  </a:moveTo>
                  <a:cubicBezTo>
                    <a:pt x="142633" y="0"/>
                    <a:pt x="142633" y="0"/>
                    <a:pt x="142633" y="4803"/>
                  </a:cubicBezTo>
                  <a:cubicBezTo>
                    <a:pt x="121654" y="19211"/>
                    <a:pt x="105920" y="38422"/>
                    <a:pt x="95431" y="67238"/>
                  </a:cubicBezTo>
                  <a:cubicBezTo>
                    <a:pt x="79697" y="67238"/>
                    <a:pt x="58719" y="62435"/>
                    <a:pt x="42985" y="57632"/>
                  </a:cubicBezTo>
                  <a:cubicBezTo>
                    <a:pt x="69208" y="28816"/>
                    <a:pt x="105920" y="9605"/>
                    <a:pt x="142633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ṡļíďê">
              <a:extLst>
                <a:ext uri="{FF2B5EF4-FFF2-40B4-BE49-F238E27FC236}">
                  <a16:creationId xmlns:a16="http://schemas.microsoft.com/office/drawing/2014/main" xmlns="" id="{10DE09A0-2B26-43F5-833A-AACE0E7D56FC}"/>
                </a:ext>
              </a:extLst>
            </p:cNvPr>
            <p:cNvSpPr txBox="1"/>
            <p:nvPr/>
          </p:nvSpPr>
          <p:spPr bwMode="auto">
            <a:xfrm>
              <a:off x="7044796" y="3222822"/>
              <a:ext cx="2088000" cy="52117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1">
              <a:normAutofit/>
            </a:bodyPr>
            <a:lstStyle/>
            <a:p>
              <a:pPr latinLnBrk="0"/>
              <a:r>
                <a:rPr lang="en-US" altLang="zh-CN" sz="14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4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í$1î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044796" y="3744000"/>
              <a:ext cx="20880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1" name="îṥľíḋé">
              <a:extLst>
                <a:ext uri="{FF2B5EF4-FFF2-40B4-BE49-F238E27FC236}">
                  <a16:creationId xmlns:a16="http://schemas.microsoft.com/office/drawing/2014/main" xmlns="" id="{D9F65082-6763-42F8-B2FF-663EFFD283C1}"/>
                </a:ext>
              </a:extLst>
            </p:cNvPr>
            <p:cNvSpPr/>
            <p:nvPr/>
          </p:nvSpPr>
          <p:spPr bwMode="auto">
            <a:xfrm>
              <a:off x="9148499" y="2674508"/>
              <a:ext cx="2088000" cy="288452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90000" tIns="46800" rIns="90000" bIns="1440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sz="1000" dirty="0"/>
            </a:p>
          </p:txBody>
        </p:sp>
        <p:grpSp>
          <p:nvGrpSpPr>
            <p:cNvPr id="42" name="ísľiḋé">
              <a:extLst>
                <a:ext uri="{FF2B5EF4-FFF2-40B4-BE49-F238E27FC236}">
                  <a16:creationId xmlns:a16="http://schemas.microsoft.com/office/drawing/2014/main" xmlns="" id="{E1C6F525-031F-4764-BE83-04652785A14B}"/>
                </a:ext>
              </a:extLst>
            </p:cNvPr>
            <p:cNvGrpSpPr/>
            <p:nvPr/>
          </p:nvGrpSpPr>
          <p:grpSpPr>
            <a:xfrm>
              <a:off x="9150453" y="1722268"/>
              <a:ext cx="2282134" cy="3656176"/>
              <a:chOff x="8096836" y="1722268"/>
              <a:chExt cx="2282134" cy="3656176"/>
            </a:xfrm>
          </p:grpSpPr>
          <p:grpSp>
            <p:nvGrpSpPr>
              <p:cNvPr id="47" name="ïṧľïdê">
                <a:extLst>
                  <a:ext uri="{FF2B5EF4-FFF2-40B4-BE49-F238E27FC236}">
                    <a16:creationId xmlns:a16="http://schemas.microsoft.com/office/drawing/2014/main" xmlns="" id="{06439D6C-FAAC-483B-811B-8A5164A83F65}"/>
                  </a:ext>
                </a:extLst>
              </p:cNvPr>
              <p:cNvGrpSpPr/>
              <p:nvPr/>
            </p:nvGrpSpPr>
            <p:grpSpPr>
              <a:xfrm>
                <a:off x="10191398" y="1809496"/>
                <a:ext cx="187572" cy="3332705"/>
                <a:chOff x="11237428" y="1342242"/>
                <a:chExt cx="235435" cy="4183109"/>
              </a:xfrm>
            </p:grpSpPr>
            <p:sp>
              <p:nvSpPr>
                <p:cNvPr id="52" name="iSľîdê">
                  <a:extLst>
                    <a:ext uri="{FF2B5EF4-FFF2-40B4-BE49-F238E27FC236}">
                      <a16:creationId xmlns:a16="http://schemas.microsoft.com/office/drawing/2014/main" xmlns="" id="{29C2AB6F-044F-4635-B2A6-848923AF94D6}"/>
                    </a:ext>
                  </a:extLst>
                </p:cNvPr>
                <p:cNvSpPr/>
                <p:nvPr/>
              </p:nvSpPr>
              <p:spPr bwMode="auto">
                <a:xfrm>
                  <a:off x="11237428" y="1342242"/>
                  <a:ext cx="235435" cy="1366292"/>
                </a:xfrm>
                <a:custGeom>
                  <a:avLst/>
                  <a:gdLst/>
                  <a:ahLst/>
                  <a:cxnLst>
                    <a:cxn ang="0">
                      <a:pos x="54" y="575"/>
                    </a:cxn>
                    <a:cxn ang="0">
                      <a:pos x="54" y="0"/>
                    </a:cxn>
                    <a:cxn ang="0">
                      <a:pos x="0" y="10"/>
                    </a:cxn>
                    <a:cxn ang="0">
                      <a:pos x="0" y="627"/>
                    </a:cxn>
                    <a:cxn ang="0">
                      <a:pos x="54" y="617"/>
                    </a:cxn>
                    <a:cxn ang="0">
                      <a:pos x="54" y="617"/>
                    </a:cxn>
                    <a:cxn ang="0">
                      <a:pos x="80" y="586"/>
                    </a:cxn>
                    <a:cxn ang="0">
                      <a:pos x="54" y="575"/>
                    </a:cxn>
                  </a:cxnLst>
                  <a:rect l="0" t="0" r="r" b="b"/>
                  <a:pathLst>
                    <a:path w="81" h="627">
                      <a:moveTo>
                        <a:pt x="54" y="575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627"/>
                        <a:pt x="0" y="627"/>
                        <a:pt x="0" y="627"/>
                      </a:cubicBezTo>
                      <a:cubicBezTo>
                        <a:pt x="54" y="617"/>
                        <a:pt x="54" y="617"/>
                        <a:pt x="54" y="617"/>
                      </a:cubicBezTo>
                      <a:cubicBezTo>
                        <a:pt x="54" y="617"/>
                        <a:pt x="54" y="617"/>
                        <a:pt x="54" y="617"/>
                      </a:cubicBezTo>
                      <a:cubicBezTo>
                        <a:pt x="54" y="617"/>
                        <a:pt x="81" y="612"/>
                        <a:pt x="80" y="586"/>
                      </a:cubicBezTo>
                      <a:cubicBezTo>
                        <a:pt x="79" y="567"/>
                        <a:pt x="54" y="575"/>
                        <a:pt x="54" y="575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ṥḻïḑé">
                  <a:extLst>
                    <a:ext uri="{FF2B5EF4-FFF2-40B4-BE49-F238E27FC236}">
                      <a16:creationId xmlns:a16="http://schemas.microsoft.com/office/drawing/2014/main" xmlns="" id="{87B970F3-C91E-44BD-A9C7-A949ABF88B59}"/>
                    </a:ext>
                  </a:extLst>
                </p:cNvPr>
                <p:cNvSpPr/>
                <p:nvPr/>
              </p:nvSpPr>
              <p:spPr bwMode="auto">
                <a:xfrm>
                  <a:off x="11237428" y="4866154"/>
                  <a:ext cx="235435" cy="285120"/>
                </a:xfrm>
                <a:custGeom>
                  <a:avLst/>
                  <a:gdLst/>
                  <a:ahLst/>
                  <a:cxnLst>
                    <a:cxn ang="0">
                      <a:pos x="54" y="79"/>
                    </a:cxn>
                    <a:cxn ang="0">
                      <a:pos x="54" y="0"/>
                    </a:cxn>
                    <a:cxn ang="0">
                      <a:pos x="0" y="10"/>
                    </a:cxn>
                    <a:cxn ang="0">
                      <a:pos x="0" y="131"/>
                    </a:cxn>
                    <a:cxn ang="0">
                      <a:pos x="54" y="121"/>
                    </a:cxn>
                    <a:cxn ang="0">
                      <a:pos x="54" y="121"/>
                    </a:cxn>
                    <a:cxn ang="0">
                      <a:pos x="80" y="90"/>
                    </a:cxn>
                    <a:cxn ang="0">
                      <a:pos x="54" y="79"/>
                    </a:cxn>
                  </a:cxnLst>
                  <a:rect l="0" t="0" r="r" b="b"/>
                  <a:pathLst>
                    <a:path w="81" h="131">
                      <a:moveTo>
                        <a:pt x="54" y="79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54" y="121"/>
                        <a:pt x="81" y="116"/>
                        <a:pt x="80" y="90"/>
                      </a:cubicBezTo>
                      <a:cubicBezTo>
                        <a:pt x="79" y="71"/>
                        <a:pt x="54" y="79"/>
                        <a:pt x="54" y="7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šḻïḑê">
                  <a:extLst>
                    <a:ext uri="{FF2B5EF4-FFF2-40B4-BE49-F238E27FC236}">
                      <a16:creationId xmlns:a16="http://schemas.microsoft.com/office/drawing/2014/main" xmlns="" id="{91F0FEF1-B358-4F3B-A35E-D45E545EEB12}"/>
                    </a:ext>
                  </a:extLst>
                </p:cNvPr>
                <p:cNvSpPr/>
                <p:nvPr/>
              </p:nvSpPr>
              <p:spPr bwMode="auto">
                <a:xfrm>
                  <a:off x="11237428" y="5240231"/>
                  <a:ext cx="235435" cy="285120"/>
                </a:xfrm>
                <a:custGeom>
                  <a:avLst/>
                  <a:gdLst/>
                  <a:ahLst/>
                  <a:cxnLst>
                    <a:cxn ang="0">
                      <a:pos x="54" y="79"/>
                    </a:cxn>
                    <a:cxn ang="0">
                      <a:pos x="54" y="0"/>
                    </a:cxn>
                    <a:cxn ang="0">
                      <a:pos x="0" y="10"/>
                    </a:cxn>
                    <a:cxn ang="0">
                      <a:pos x="0" y="131"/>
                    </a:cxn>
                    <a:cxn ang="0">
                      <a:pos x="54" y="121"/>
                    </a:cxn>
                    <a:cxn ang="0">
                      <a:pos x="54" y="121"/>
                    </a:cxn>
                    <a:cxn ang="0">
                      <a:pos x="80" y="90"/>
                    </a:cxn>
                    <a:cxn ang="0">
                      <a:pos x="54" y="79"/>
                    </a:cxn>
                  </a:cxnLst>
                  <a:rect l="0" t="0" r="r" b="b"/>
                  <a:pathLst>
                    <a:path w="81" h="131">
                      <a:moveTo>
                        <a:pt x="54" y="79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54" y="121"/>
                        <a:pt x="81" y="116"/>
                        <a:pt x="80" y="90"/>
                      </a:cubicBezTo>
                      <a:cubicBezTo>
                        <a:pt x="79" y="71"/>
                        <a:pt x="54" y="79"/>
                        <a:pt x="54" y="7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íş1íḋé">
                <a:extLst>
                  <a:ext uri="{FF2B5EF4-FFF2-40B4-BE49-F238E27FC236}">
                    <a16:creationId xmlns:a16="http://schemas.microsoft.com/office/drawing/2014/main" xmlns="" id="{BAEA5F84-FCB3-4F6F-B3A2-4517FF354C27}"/>
                  </a:ext>
                </a:extLst>
              </p:cNvPr>
              <p:cNvGrpSpPr/>
              <p:nvPr/>
            </p:nvGrpSpPr>
            <p:grpSpPr>
              <a:xfrm>
                <a:off x="8096836" y="1722268"/>
                <a:ext cx="2280180" cy="3656176"/>
                <a:chOff x="8096836" y="1722268"/>
                <a:chExt cx="2280180" cy="3656176"/>
              </a:xfrm>
            </p:grpSpPr>
            <p:sp>
              <p:nvSpPr>
                <p:cNvPr id="49" name="iṣḻïďê">
                  <a:extLst>
                    <a:ext uri="{FF2B5EF4-FFF2-40B4-BE49-F238E27FC236}">
                      <a16:creationId xmlns:a16="http://schemas.microsoft.com/office/drawing/2014/main" xmlns="" id="{39AC3EE6-04D0-4918-ADE7-FCD4B366FF10}"/>
                    </a:ext>
                  </a:extLst>
                </p:cNvPr>
                <p:cNvSpPr/>
                <p:nvPr/>
              </p:nvSpPr>
              <p:spPr bwMode="auto">
                <a:xfrm>
                  <a:off x="8096836" y="1722268"/>
                  <a:ext cx="2280180" cy="1410185"/>
                </a:xfrm>
                <a:custGeom>
                  <a:avLst/>
                  <a:gdLst/>
                  <a:ahLst/>
                  <a:cxnLst>
                    <a:cxn ang="0">
                      <a:pos x="954" y="8"/>
                    </a:cxn>
                    <a:cxn ang="0">
                      <a:pos x="954" y="8"/>
                    </a:cxn>
                    <a:cxn ang="0">
                      <a:pos x="0" y="196"/>
                    </a:cxn>
                    <a:cxn ang="0">
                      <a:pos x="0" y="813"/>
                    </a:cxn>
                    <a:cxn ang="0">
                      <a:pos x="954" y="625"/>
                    </a:cxn>
                    <a:cxn ang="0">
                      <a:pos x="980" y="636"/>
                    </a:cxn>
                    <a:cxn ang="0">
                      <a:pos x="980" y="19"/>
                    </a:cxn>
                    <a:cxn ang="0">
                      <a:pos x="954" y="8"/>
                    </a:cxn>
                  </a:cxnLst>
                  <a:rect l="0" t="0" r="r" b="b"/>
                  <a:pathLst>
                    <a:path w="980" h="813">
                      <a:moveTo>
                        <a:pt x="954" y="8"/>
                      </a:moveTo>
                      <a:cubicBezTo>
                        <a:pt x="954" y="8"/>
                        <a:pt x="954" y="8"/>
                        <a:pt x="954" y="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813"/>
                        <a:pt x="0" y="813"/>
                        <a:pt x="0" y="813"/>
                      </a:cubicBezTo>
                      <a:cubicBezTo>
                        <a:pt x="954" y="625"/>
                        <a:pt x="954" y="625"/>
                        <a:pt x="954" y="625"/>
                      </a:cubicBezTo>
                      <a:cubicBezTo>
                        <a:pt x="954" y="625"/>
                        <a:pt x="979" y="617"/>
                        <a:pt x="980" y="636"/>
                      </a:cubicBezTo>
                      <a:cubicBezTo>
                        <a:pt x="980" y="19"/>
                        <a:pt x="980" y="19"/>
                        <a:pt x="980" y="19"/>
                      </a:cubicBezTo>
                      <a:cubicBezTo>
                        <a:pt x="979" y="0"/>
                        <a:pt x="954" y="8"/>
                        <a:pt x="954" y="8"/>
                      </a:cubicBez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śliḋê">
                  <a:extLst>
                    <a:ext uri="{FF2B5EF4-FFF2-40B4-BE49-F238E27FC236}">
                      <a16:creationId xmlns:a16="http://schemas.microsoft.com/office/drawing/2014/main" xmlns="" id="{0D7295E8-1D00-4079-BB55-5754D9AA04DB}"/>
                    </a:ext>
                  </a:extLst>
                </p:cNvPr>
                <p:cNvSpPr/>
                <p:nvPr/>
              </p:nvSpPr>
              <p:spPr bwMode="auto">
                <a:xfrm>
                  <a:off x="8096836" y="4529788"/>
                  <a:ext cx="2280180" cy="550627"/>
                </a:xfrm>
                <a:custGeom>
                  <a:avLst/>
                  <a:gdLst/>
                  <a:ahLst/>
                  <a:cxnLst>
                    <a:cxn ang="0">
                      <a:pos x="954" y="8"/>
                    </a:cxn>
                    <a:cxn ang="0">
                      <a:pos x="954" y="8"/>
                    </a:cxn>
                    <a:cxn ang="0">
                      <a:pos x="0" y="196"/>
                    </a:cxn>
                    <a:cxn ang="0">
                      <a:pos x="0" y="317"/>
                    </a:cxn>
                    <a:cxn ang="0">
                      <a:pos x="954" y="129"/>
                    </a:cxn>
                    <a:cxn ang="0">
                      <a:pos x="980" y="140"/>
                    </a:cxn>
                    <a:cxn ang="0">
                      <a:pos x="980" y="19"/>
                    </a:cxn>
                    <a:cxn ang="0">
                      <a:pos x="954" y="8"/>
                    </a:cxn>
                  </a:cxnLst>
                  <a:rect l="0" t="0" r="r" b="b"/>
                  <a:pathLst>
                    <a:path w="980" h="317">
                      <a:moveTo>
                        <a:pt x="954" y="8"/>
                      </a:moveTo>
                      <a:cubicBezTo>
                        <a:pt x="954" y="8"/>
                        <a:pt x="954" y="8"/>
                        <a:pt x="954" y="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317"/>
                        <a:pt x="0" y="317"/>
                        <a:pt x="0" y="317"/>
                      </a:cubicBezTo>
                      <a:cubicBezTo>
                        <a:pt x="954" y="129"/>
                        <a:pt x="954" y="129"/>
                        <a:pt x="954" y="129"/>
                      </a:cubicBezTo>
                      <a:cubicBezTo>
                        <a:pt x="954" y="129"/>
                        <a:pt x="979" y="121"/>
                        <a:pt x="980" y="140"/>
                      </a:cubicBezTo>
                      <a:cubicBezTo>
                        <a:pt x="980" y="19"/>
                        <a:pt x="980" y="19"/>
                        <a:pt x="980" y="19"/>
                      </a:cubicBezTo>
                      <a:cubicBezTo>
                        <a:pt x="979" y="0"/>
                        <a:pt x="954" y="8"/>
                        <a:pt x="954" y="8"/>
                      </a:cubicBez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ṧlîḋè">
                  <a:extLst>
                    <a:ext uri="{FF2B5EF4-FFF2-40B4-BE49-F238E27FC236}">
                      <a16:creationId xmlns:a16="http://schemas.microsoft.com/office/drawing/2014/main" xmlns="" id="{61B735A4-9DF4-4691-9995-55F02165C45C}"/>
                    </a:ext>
                  </a:extLst>
                </p:cNvPr>
                <p:cNvSpPr/>
                <p:nvPr/>
              </p:nvSpPr>
              <p:spPr bwMode="auto">
                <a:xfrm>
                  <a:off x="8096836" y="4827817"/>
                  <a:ext cx="2280180" cy="550627"/>
                </a:xfrm>
                <a:custGeom>
                  <a:avLst/>
                  <a:gdLst/>
                  <a:ahLst/>
                  <a:cxnLst>
                    <a:cxn ang="0">
                      <a:pos x="954" y="8"/>
                    </a:cxn>
                    <a:cxn ang="0">
                      <a:pos x="954" y="8"/>
                    </a:cxn>
                    <a:cxn ang="0">
                      <a:pos x="0" y="196"/>
                    </a:cxn>
                    <a:cxn ang="0">
                      <a:pos x="0" y="317"/>
                    </a:cxn>
                    <a:cxn ang="0">
                      <a:pos x="954" y="129"/>
                    </a:cxn>
                    <a:cxn ang="0">
                      <a:pos x="980" y="140"/>
                    </a:cxn>
                    <a:cxn ang="0">
                      <a:pos x="980" y="19"/>
                    </a:cxn>
                    <a:cxn ang="0">
                      <a:pos x="954" y="8"/>
                    </a:cxn>
                  </a:cxnLst>
                  <a:rect l="0" t="0" r="r" b="b"/>
                  <a:pathLst>
                    <a:path w="980" h="317">
                      <a:moveTo>
                        <a:pt x="954" y="8"/>
                      </a:moveTo>
                      <a:cubicBezTo>
                        <a:pt x="954" y="8"/>
                        <a:pt x="954" y="8"/>
                        <a:pt x="954" y="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317"/>
                        <a:pt x="0" y="317"/>
                        <a:pt x="0" y="317"/>
                      </a:cubicBezTo>
                      <a:cubicBezTo>
                        <a:pt x="954" y="129"/>
                        <a:pt x="954" y="129"/>
                        <a:pt x="954" y="129"/>
                      </a:cubicBezTo>
                      <a:cubicBezTo>
                        <a:pt x="954" y="129"/>
                        <a:pt x="979" y="121"/>
                        <a:pt x="980" y="140"/>
                      </a:cubicBezTo>
                      <a:cubicBezTo>
                        <a:pt x="980" y="19"/>
                        <a:pt x="980" y="19"/>
                        <a:pt x="980" y="19"/>
                      </a:cubicBezTo>
                      <a:cubicBezTo>
                        <a:pt x="979" y="0"/>
                        <a:pt x="954" y="8"/>
                        <a:pt x="954" y="8"/>
                      </a:cubicBez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3" name="îšlïḍè">
              <a:extLst>
                <a:ext uri="{FF2B5EF4-FFF2-40B4-BE49-F238E27FC236}">
                  <a16:creationId xmlns:a16="http://schemas.microsoft.com/office/drawing/2014/main" xmlns="" id="{79CFFC9A-5593-4C59-9654-D807F6497DBF}"/>
                </a:ext>
              </a:extLst>
            </p:cNvPr>
            <p:cNvSpPr/>
            <p:nvPr/>
          </p:nvSpPr>
          <p:spPr bwMode="auto">
            <a:xfrm>
              <a:off x="9915397" y="2096622"/>
              <a:ext cx="750290" cy="6978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ṣļîďè">
              <a:extLst>
                <a:ext uri="{FF2B5EF4-FFF2-40B4-BE49-F238E27FC236}">
                  <a16:creationId xmlns:a16="http://schemas.microsoft.com/office/drawing/2014/main" xmlns="" id="{57D3BE18-1690-48D7-9419-0BDC9B289CAF}"/>
                </a:ext>
              </a:extLst>
            </p:cNvPr>
            <p:cNvSpPr/>
            <p:nvPr/>
          </p:nvSpPr>
          <p:spPr bwMode="auto">
            <a:xfrm>
              <a:off x="10073662" y="2258358"/>
              <a:ext cx="433761" cy="374353"/>
            </a:xfrm>
            <a:custGeom>
              <a:avLst/>
              <a:gdLst>
                <a:gd name="connsiteX0" fmla="*/ 375036 w 433761"/>
                <a:gd name="connsiteY0" fmla="*/ 292577 h 374353"/>
                <a:gd name="connsiteX1" fmla="*/ 364399 w 433761"/>
                <a:gd name="connsiteY1" fmla="*/ 302269 h 374353"/>
                <a:gd name="connsiteX2" fmla="*/ 375036 w 433761"/>
                <a:gd name="connsiteY2" fmla="*/ 311961 h 374353"/>
                <a:gd name="connsiteX3" fmla="*/ 390993 w 433761"/>
                <a:gd name="connsiteY3" fmla="*/ 302269 h 374353"/>
                <a:gd name="connsiteX4" fmla="*/ 375036 w 433761"/>
                <a:gd name="connsiteY4" fmla="*/ 292577 h 374353"/>
                <a:gd name="connsiteX5" fmla="*/ 186010 w 433761"/>
                <a:gd name="connsiteY5" fmla="*/ 292577 h 374353"/>
                <a:gd name="connsiteX6" fmla="*/ 175459 w 433761"/>
                <a:gd name="connsiteY6" fmla="*/ 302269 h 374353"/>
                <a:gd name="connsiteX7" fmla="*/ 186010 w 433761"/>
                <a:gd name="connsiteY7" fmla="*/ 311961 h 374353"/>
                <a:gd name="connsiteX8" fmla="*/ 201836 w 433761"/>
                <a:gd name="connsiteY8" fmla="*/ 302269 h 374353"/>
                <a:gd name="connsiteX9" fmla="*/ 186010 w 433761"/>
                <a:gd name="connsiteY9" fmla="*/ 292577 h 374353"/>
                <a:gd name="connsiteX10" fmla="*/ 96019 w 433761"/>
                <a:gd name="connsiteY10" fmla="*/ 263501 h 374353"/>
                <a:gd name="connsiteX11" fmla="*/ 106625 w 433761"/>
                <a:gd name="connsiteY11" fmla="*/ 292577 h 374353"/>
                <a:gd name="connsiteX12" fmla="*/ 117232 w 433761"/>
                <a:gd name="connsiteY12" fmla="*/ 307115 h 374353"/>
                <a:gd name="connsiteX13" fmla="*/ 117232 w 433761"/>
                <a:gd name="connsiteY13" fmla="*/ 321653 h 374353"/>
                <a:gd name="connsiteX14" fmla="*/ 42985 w 433761"/>
                <a:gd name="connsiteY14" fmla="*/ 273193 h 374353"/>
                <a:gd name="connsiteX15" fmla="*/ 96019 w 433761"/>
                <a:gd name="connsiteY15" fmla="*/ 263501 h 374353"/>
                <a:gd name="connsiteX16" fmla="*/ 280471 w 433761"/>
                <a:gd name="connsiteY16" fmla="*/ 258049 h 374353"/>
                <a:gd name="connsiteX17" fmla="*/ 285622 w 433761"/>
                <a:gd name="connsiteY17" fmla="*/ 258049 h 374353"/>
                <a:gd name="connsiteX18" fmla="*/ 290773 w 433761"/>
                <a:gd name="connsiteY18" fmla="*/ 258049 h 374353"/>
                <a:gd name="connsiteX19" fmla="*/ 290773 w 433761"/>
                <a:gd name="connsiteY19" fmla="*/ 262966 h 374353"/>
                <a:gd name="connsiteX20" fmla="*/ 295924 w 433761"/>
                <a:gd name="connsiteY20" fmla="*/ 267884 h 374353"/>
                <a:gd name="connsiteX21" fmla="*/ 311378 w 433761"/>
                <a:gd name="connsiteY21" fmla="*/ 277718 h 374353"/>
                <a:gd name="connsiteX22" fmla="*/ 311378 w 433761"/>
                <a:gd name="connsiteY22" fmla="*/ 282635 h 374353"/>
                <a:gd name="connsiteX23" fmla="*/ 306227 w 433761"/>
                <a:gd name="connsiteY23" fmla="*/ 282635 h 374353"/>
                <a:gd name="connsiteX24" fmla="*/ 301075 w 433761"/>
                <a:gd name="connsiteY24" fmla="*/ 282635 h 374353"/>
                <a:gd name="connsiteX25" fmla="*/ 295924 w 433761"/>
                <a:gd name="connsiteY25" fmla="*/ 277718 h 374353"/>
                <a:gd name="connsiteX26" fmla="*/ 285622 w 433761"/>
                <a:gd name="connsiteY26" fmla="*/ 277718 h 374353"/>
                <a:gd name="connsiteX27" fmla="*/ 280471 w 433761"/>
                <a:gd name="connsiteY27" fmla="*/ 277718 h 374353"/>
                <a:gd name="connsiteX28" fmla="*/ 275320 w 433761"/>
                <a:gd name="connsiteY28" fmla="*/ 287553 h 374353"/>
                <a:gd name="connsiteX29" fmla="*/ 285622 w 433761"/>
                <a:gd name="connsiteY29" fmla="*/ 292470 h 374353"/>
                <a:gd name="connsiteX30" fmla="*/ 290773 w 433761"/>
                <a:gd name="connsiteY30" fmla="*/ 297387 h 374353"/>
                <a:gd name="connsiteX31" fmla="*/ 311378 w 433761"/>
                <a:gd name="connsiteY31" fmla="*/ 312139 h 374353"/>
                <a:gd name="connsiteX32" fmla="*/ 306227 w 433761"/>
                <a:gd name="connsiteY32" fmla="*/ 331808 h 374353"/>
                <a:gd name="connsiteX33" fmla="*/ 290773 w 433761"/>
                <a:gd name="connsiteY33" fmla="*/ 336725 h 374353"/>
                <a:gd name="connsiteX34" fmla="*/ 290773 w 433761"/>
                <a:gd name="connsiteY34" fmla="*/ 341642 h 374353"/>
                <a:gd name="connsiteX35" fmla="*/ 285622 w 433761"/>
                <a:gd name="connsiteY35" fmla="*/ 341642 h 374353"/>
                <a:gd name="connsiteX36" fmla="*/ 280471 w 433761"/>
                <a:gd name="connsiteY36" fmla="*/ 341642 h 374353"/>
                <a:gd name="connsiteX37" fmla="*/ 280471 w 433761"/>
                <a:gd name="connsiteY37" fmla="*/ 336725 h 374353"/>
                <a:gd name="connsiteX38" fmla="*/ 265017 w 433761"/>
                <a:gd name="connsiteY38" fmla="*/ 326890 h 374353"/>
                <a:gd name="connsiteX39" fmla="*/ 265017 w 433761"/>
                <a:gd name="connsiteY39" fmla="*/ 321973 h 374353"/>
                <a:gd name="connsiteX40" fmla="*/ 270168 w 433761"/>
                <a:gd name="connsiteY40" fmla="*/ 317056 h 374353"/>
                <a:gd name="connsiteX41" fmla="*/ 275320 w 433761"/>
                <a:gd name="connsiteY41" fmla="*/ 317056 h 374353"/>
                <a:gd name="connsiteX42" fmla="*/ 280471 w 433761"/>
                <a:gd name="connsiteY42" fmla="*/ 321973 h 374353"/>
                <a:gd name="connsiteX43" fmla="*/ 290773 w 433761"/>
                <a:gd name="connsiteY43" fmla="*/ 321973 h 374353"/>
                <a:gd name="connsiteX44" fmla="*/ 295924 w 433761"/>
                <a:gd name="connsiteY44" fmla="*/ 321973 h 374353"/>
                <a:gd name="connsiteX45" fmla="*/ 301075 w 433761"/>
                <a:gd name="connsiteY45" fmla="*/ 312139 h 374353"/>
                <a:gd name="connsiteX46" fmla="*/ 295924 w 433761"/>
                <a:gd name="connsiteY46" fmla="*/ 312139 h 374353"/>
                <a:gd name="connsiteX47" fmla="*/ 290773 w 433761"/>
                <a:gd name="connsiteY47" fmla="*/ 307221 h 374353"/>
                <a:gd name="connsiteX48" fmla="*/ 270168 w 433761"/>
                <a:gd name="connsiteY48" fmla="*/ 297387 h 374353"/>
                <a:gd name="connsiteX49" fmla="*/ 265017 w 433761"/>
                <a:gd name="connsiteY49" fmla="*/ 292470 h 374353"/>
                <a:gd name="connsiteX50" fmla="*/ 270168 w 433761"/>
                <a:gd name="connsiteY50" fmla="*/ 272801 h 374353"/>
                <a:gd name="connsiteX51" fmla="*/ 280471 w 433761"/>
                <a:gd name="connsiteY51" fmla="*/ 262966 h 374353"/>
                <a:gd name="connsiteX52" fmla="*/ 280471 w 433761"/>
                <a:gd name="connsiteY52" fmla="*/ 258049 h 374353"/>
                <a:gd name="connsiteX53" fmla="*/ 316528 w 433761"/>
                <a:gd name="connsiteY53" fmla="*/ 248963 h 374353"/>
                <a:gd name="connsiteX54" fmla="*/ 396312 w 433761"/>
                <a:gd name="connsiteY54" fmla="*/ 248963 h 374353"/>
                <a:gd name="connsiteX55" fmla="*/ 396312 w 433761"/>
                <a:gd name="connsiteY55" fmla="*/ 253809 h 374353"/>
                <a:gd name="connsiteX56" fmla="*/ 406950 w 433761"/>
                <a:gd name="connsiteY56" fmla="*/ 268347 h 374353"/>
                <a:gd name="connsiteX57" fmla="*/ 412269 w 433761"/>
                <a:gd name="connsiteY57" fmla="*/ 268347 h 374353"/>
                <a:gd name="connsiteX58" fmla="*/ 412269 w 433761"/>
                <a:gd name="connsiteY58" fmla="*/ 336191 h 374353"/>
                <a:gd name="connsiteX59" fmla="*/ 406950 w 433761"/>
                <a:gd name="connsiteY59" fmla="*/ 336191 h 374353"/>
                <a:gd name="connsiteX60" fmla="*/ 396312 w 433761"/>
                <a:gd name="connsiteY60" fmla="*/ 350729 h 374353"/>
                <a:gd name="connsiteX61" fmla="*/ 321847 w 433761"/>
                <a:gd name="connsiteY61" fmla="*/ 350729 h 374353"/>
                <a:gd name="connsiteX62" fmla="*/ 348442 w 433761"/>
                <a:gd name="connsiteY62" fmla="*/ 302269 h 374353"/>
                <a:gd name="connsiteX63" fmla="*/ 316528 w 433761"/>
                <a:gd name="connsiteY63" fmla="*/ 248963 h 374353"/>
                <a:gd name="connsiteX64" fmla="*/ 170183 w 433761"/>
                <a:gd name="connsiteY64" fmla="*/ 248963 h 374353"/>
                <a:gd name="connsiteX65" fmla="*/ 259866 w 433761"/>
                <a:gd name="connsiteY65" fmla="*/ 248963 h 374353"/>
                <a:gd name="connsiteX66" fmla="*/ 228213 w 433761"/>
                <a:gd name="connsiteY66" fmla="*/ 302269 h 374353"/>
                <a:gd name="connsiteX67" fmla="*/ 254591 w 433761"/>
                <a:gd name="connsiteY67" fmla="*/ 350729 h 374353"/>
                <a:gd name="connsiteX68" fmla="*/ 170183 w 433761"/>
                <a:gd name="connsiteY68" fmla="*/ 350729 h 374353"/>
                <a:gd name="connsiteX69" fmla="*/ 159632 w 433761"/>
                <a:gd name="connsiteY69" fmla="*/ 336191 h 374353"/>
                <a:gd name="connsiteX70" fmla="*/ 154357 w 433761"/>
                <a:gd name="connsiteY70" fmla="*/ 336191 h 374353"/>
                <a:gd name="connsiteX71" fmla="*/ 154357 w 433761"/>
                <a:gd name="connsiteY71" fmla="*/ 268347 h 374353"/>
                <a:gd name="connsiteX72" fmla="*/ 159632 w 433761"/>
                <a:gd name="connsiteY72" fmla="*/ 268347 h 374353"/>
                <a:gd name="connsiteX73" fmla="*/ 170183 w 433761"/>
                <a:gd name="connsiteY73" fmla="*/ 253809 h 374353"/>
                <a:gd name="connsiteX74" fmla="*/ 170183 w 433761"/>
                <a:gd name="connsiteY74" fmla="*/ 248963 h 374353"/>
                <a:gd name="connsiteX75" fmla="*/ 142633 w 433761"/>
                <a:gd name="connsiteY75" fmla="*/ 238059 h 374353"/>
                <a:gd name="connsiteX76" fmla="*/ 142633 w 433761"/>
                <a:gd name="connsiteY76" fmla="*/ 359815 h 374353"/>
                <a:gd name="connsiteX77" fmla="*/ 422038 w 433761"/>
                <a:gd name="connsiteY77" fmla="*/ 359815 h 374353"/>
                <a:gd name="connsiteX78" fmla="*/ 422038 w 433761"/>
                <a:gd name="connsiteY78" fmla="*/ 238059 h 374353"/>
                <a:gd name="connsiteX79" fmla="*/ 132864 w 433761"/>
                <a:gd name="connsiteY79" fmla="*/ 228973 h 374353"/>
                <a:gd name="connsiteX80" fmla="*/ 433761 w 433761"/>
                <a:gd name="connsiteY80" fmla="*/ 228973 h 374353"/>
                <a:gd name="connsiteX81" fmla="*/ 433761 w 433761"/>
                <a:gd name="connsiteY81" fmla="*/ 374353 h 374353"/>
                <a:gd name="connsiteX82" fmla="*/ 132864 w 433761"/>
                <a:gd name="connsiteY82" fmla="*/ 374353 h 374353"/>
                <a:gd name="connsiteX83" fmla="*/ 290517 w 433761"/>
                <a:gd name="connsiteY83" fmla="*/ 174456 h 374353"/>
                <a:gd name="connsiteX84" fmla="*/ 369283 w 433761"/>
                <a:gd name="connsiteY84" fmla="*/ 174456 h 374353"/>
                <a:gd name="connsiteX85" fmla="*/ 358781 w 433761"/>
                <a:gd name="connsiteY85" fmla="*/ 219887 h 374353"/>
                <a:gd name="connsiteX86" fmla="*/ 285266 w 433761"/>
                <a:gd name="connsiteY86" fmla="*/ 219887 h 374353"/>
                <a:gd name="connsiteX87" fmla="*/ 290517 w 433761"/>
                <a:gd name="connsiteY87" fmla="*/ 174456 h 374353"/>
                <a:gd name="connsiteX88" fmla="*/ 195388 w 433761"/>
                <a:gd name="connsiteY88" fmla="*/ 174456 h 374353"/>
                <a:gd name="connsiteX89" fmla="*/ 269635 w 433761"/>
                <a:gd name="connsiteY89" fmla="*/ 174456 h 374353"/>
                <a:gd name="connsiteX90" fmla="*/ 264332 w 433761"/>
                <a:gd name="connsiteY90" fmla="*/ 219887 h 374353"/>
                <a:gd name="connsiteX91" fmla="*/ 195388 w 433761"/>
                <a:gd name="connsiteY91" fmla="*/ 219887 h 374353"/>
                <a:gd name="connsiteX92" fmla="*/ 195388 w 433761"/>
                <a:gd name="connsiteY92" fmla="*/ 174456 h 374353"/>
                <a:gd name="connsiteX93" fmla="*/ 101602 w 433761"/>
                <a:gd name="connsiteY93" fmla="*/ 174456 h 374353"/>
                <a:gd name="connsiteX94" fmla="*/ 173896 w 433761"/>
                <a:gd name="connsiteY94" fmla="*/ 174456 h 374353"/>
                <a:gd name="connsiteX95" fmla="*/ 173896 w 433761"/>
                <a:gd name="connsiteY95" fmla="*/ 218489 h 374353"/>
                <a:gd name="connsiteX96" fmla="*/ 117094 w 433761"/>
                <a:gd name="connsiteY96" fmla="*/ 218489 h 374353"/>
                <a:gd name="connsiteX97" fmla="*/ 117094 w 433761"/>
                <a:gd name="connsiteY97" fmla="*/ 238059 h 374353"/>
                <a:gd name="connsiteX98" fmla="*/ 111930 w 433761"/>
                <a:gd name="connsiteY98" fmla="*/ 238059 h 374353"/>
                <a:gd name="connsiteX99" fmla="*/ 101602 w 433761"/>
                <a:gd name="connsiteY99" fmla="*/ 174456 h 374353"/>
                <a:gd name="connsiteX100" fmla="*/ 0 w 433761"/>
                <a:gd name="connsiteY100" fmla="*/ 174456 h 374353"/>
                <a:gd name="connsiteX101" fmla="*/ 79304 w 433761"/>
                <a:gd name="connsiteY101" fmla="*/ 174456 h 374353"/>
                <a:gd name="connsiteX102" fmla="*/ 89878 w 433761"/>
                <a:gd name="connsiteY102" fmla="*/ 243297 h 374353"/>
                <a:gd name="connsiteX103" fmla="*/ 31722 w 433761"/>
                <a:gd name="connsiteY103" fmla="*/ 258049 h 374353"/>
                <a:gd name="connsiteX104" fmla="*/ 0 w 433761"/>
                <a:gd name="connsiteY104" fmla="*/ 174456 h 374353"/>
                <a:gd name="connsiteX105" fmla="*/ 259028 w 433761"/>
                <a:gd name="connsiteY105" fmla="*/ 92680 h 374353"/>
                <a:gd name="connsiteX106" fmla="*/ 269635 w 433761"/>
                <a:gd name="connsiteY106" fmla="*/ 156283 h 374353"/>
                <a:gd name="connsiteX107" fmla="*/ 195388 w 433761"/>
                <a:gd name="connsiteY107" fmla="*/ 156283 h 374353"/>
                <a:gd name="connsiteX108" fmla="*/ 195388 w 433761"/>
                <a:gd name="connsiteY108" fmla="*/ 97572 h 374353"/>
                <a:gd name="connsiteX109" fmla="*/ 259028 w 433761"/>
                <a:gd name="connsiteY109" fmla="*/ 92680 h 374353"/>
                <a:gd name="connsiteX110" fmla="*/ 111930 w 433761"/>
                <a:gd name="connsiteY110" fmla="*/ 92680 h 374353"/>
                <a:gd name="connsiteX111" fmla="*/ 173896 w 433761"/>
                <a:gd name="connsiteY111" fmla="*/ 97572 h 374353"/>
                <a:gd name="connsiteX112" fmla="*/ 173896 w 433761"/>
                <a:gd name="connsiteY112" fmla="*/ 156283 h 374353"/>
                <a:gd name="connsiteX113" fmla="*/ 101602 w 433761"/>
                <a:gd name="connsiteY113" fmla="*/ 156283 h 374353"/>
                <a:gd name="connsiteX114" fmla="*/ 111930 w 433761"/>
                <a:gd name="connsiteY114" fmla="*/ 92680 h 374353"/>
                <a:gd name="connsiteX115" fmla="*/ 337561 w 433761"/>
                <a:gd name="connsiteY115" fmla="*/ 72690 h 374353"/>
                <a:gd name="connsiteX116" fmla="*/ 369283 w 433761"/>
                <a:gd name="connsiteY116" fmla="*/ 156283 h 374353"/>
                <a:gd name="connsiteX117" fmla="*/ 289979 w 433761"/>
                <a:gd name="connsiteY117" fmla="*/ 156283 h 374353"/>
                <a:gd name="connsiteX118" fmla="*/ 279405 w 433761"/>
                <a:gd name="connsiteY118" fmla="*/ 87442 h 374353"/>
                <a:gd name="connsiteX119" fmla="*/ 337561 w 433761"/>
                <a:gd name="connsiteY119" fmla="*/ 72690 h 374353"/>
                <a:gd name="connsiteX120" fmla="*/ 31722 w 433761"/>
                <a:gd name="connsiteY120" fmla="*/ 72690 h 374353"/>
                <a:gd name="connsiteX121" fmla="*/ 89878 w 433761"/>
                <a:gd name="connsiteY121" fmla="*/ 87442 h 374353"/>
                <a:gd name="connsiteX122" fmla="*/ 79304 w 433761"/>
                <a:gd name="connsiteY122" fmla="*/ 156283 h 374353"/>
                <a:gd name="connsiteX123" fmla="*/ 0 w 433761"/>
                <a:gd name="connsiteY123" fmla="*/ 156283 h 374353"/>
                <a:gd name="connsiteX124" fmla="*/ 31722 w 433761"/>
                <a:gd name="connsiteY124" fmla="*/ 72690 h 374353"/>
                <a:gd name="connsiteX125" fmla="*/ 195388 w 433761"/>
                <a:gd name="connsiteY125" fmla="*/ 9087 h 374353"/>
                <a:gd name="connsiteX126" fmla="*/ 216703 w 433761"/>
                <a:gd name="connsiteY126" fmla="*/ 18952 h 374353"/>
                <a:gd name="connsiteX127" fmla="*/ 254004 w 433761"/>
                <a:gd name="connsiteY127" fmla="*/ 73209 h 374353"/>
                <a:gd name="connsiteX128" fmla="*/ 195388 w 433761"/>
                <a:gd name="connsiteY128" fmla="*/ 78142 h 374353"/>
                <a:gd name="connsiteX129" fmla="*/ 195388 w 433761"/>
                <a:gd name="connsiteY129" fmla="*/ 9087 h 374353"/>
                <a:gd name="connsiteX130" fmla="*/ 173896 w 433761"/>
                <a:gd name="connsiteY130" fmla="*/ 9087 h 374353"/>
                <a:gd name="connsiteX131" fmla="*/ 173896 w 433761"/>
                <a:gd name="connsiteY131" fmla="*/ 78142 h 374353"/>
                <a:gd name="connsiteX132" fmla="*/ 117233 w 433761"/>
                <a:gd name="connsiteY132" fmla="*/ 73209 h 374353"/>
                <a:gd name="connsiteX133" fmla="*/ 127535 w 433761"/>
                <a:gd name="connsiteY133" fmla="*/ 53479 h 374353"/>
                <a:gd name="connsiteX134" fmla="*/ 153291 w 433761"/>
                <a:gd name="connsiteY134" fmla="*/ 18952 h 374353"/>
                <a:gd name="connsiteX135" fmla="*/ 173896 w 433761"/>
                <a:gd name="connsiteY135" fmla="*/ 9087 h 374353"/>
                <a:gd name="connsiteX136" fmla="*/ 226650 w 433761"/>
                <a:gd name="connsiteY136" fmla="*/ 0 h 374353"/>
                <a:gd name="connsiteX137" fmla="*/ 328252 w 433761"/>
                <a:gd name="connsiteY137" fmla="*/ 57632 h 374353"/>
                <a:gd name="connsiteX138" fmla="*/ 274777 w 433761"/>
                <a:gd name="connsiteY138" fmla="*/ 67238 h 374353"/>
                <a:gd name="connsiteX139" fmla="*/ 264082 w 433761"/>
                <a:gd name="connsiteY139" fmla="*/ 43224 h 374353"/>
                <a:gd name="connsiteX140" fmla="*/ 226650 w 433761"/>
                <a:gd name="connsiteY140" fmla="*/ 4803 h 374353"/>
                <a:gd name="connsiteX141" fmla="*/ 226650 w 433761"/>
                <a:gd name="connsiteY141" fmla="*/ 0 h 374353"/>
                <a:gd name="connsiteX142" fmla="*/ 142633 w 433761"/>
                <a:gd name="connsiteY142" fmla="*/ 0 h 374353"/>
                <a:gd name="connsiteX143" fmla="*/ 142633 w 433761"/>
                <a:gd name="connsiteY143" fmla="*/ 4803 h 374353"/>
                <a:gd name="connsiteX144" fmla="*/ 95431 w 433761"/>
                <a:gd name="connsiteY144" fmla="*/ 67238 h 374353"/>
                <a:gd name="connsiteX145" fmla="*/ 42985 w 433761"/>
                <a:gd name="connsiteY145" fmla="*/ 57632 h 374353"/>
                <a:gd name="connsiteX146" fmla="*/ 142633 w 433761"/>
                <a:gd name="connsiteY146" fmla="*/ 0 h 3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433761" h="374353">
                  <a:moveTo>
                    <a:pt x="375036" y="292577"/>
                  </a:moveTo>
                  <a:cubicBezTo>
                    <a:pt x="369717" y="292577"/>
                    <a:pt x="364399" y="297423"/>
                    <a:pt x="364399" y="302269"/>
                  </a:cubicBezTo>
                  <a:cubicBezTo>
                    <a:pt x="364399" y="307115"/>
                    <a:pt x="369717" y="311961"/>
                    <a:pt x="375036" y="311961"/>
                  </a:cubicBezTo>
                  <a:cubicBezTo>
                    <a:pt x="385674" y="311961"/>
                    <a:pt x="390993" y="307115"/>
                    <a:pt x="390993" y="302269"/>
                  </a:cubicBezTo>
                  <a:cubicBezTo>
                    <a:pt x="390993" y="297423"/>
                    <a:pt x="385674" y="292577"/>
                    <a:pt x="375036" y="292577"/>
                  </a:cubicBezTo>
                  <a:close/>
                  <a:moveTo>
                    <a:pt x="186010" y="292577"/>
                  </a:moveTo>
                  <a:cubicBezTo>
                    <a:pt x="180734" y="292577"/>
                    <a:pt x="175459" y="297423"/>
                    <a:pt x="175459" y="302269"/>
                  </a:cubicBezTo>
                  <a:cubicBezTo>
                    <a:pt x="175459" y="307115"/>
                    <a:pt x="180734" y="311961"/>
                    <a:pt x="186010" y="311961"/>
                  </a:cubicBezTo>
                  <a:cubicBezTo>
                    <a:pt x="196561" y="311961"/>
                    <a:pt x="201836" y="307115"/>
                    <a:pt x="201836" y="302269"/>
                  </a:cubicBezTo>
                  <a:cubicBezTo>
                    <a:pt x="201836" y="297423"/>
                    <a:pt x="196561" y="292577"/>
                    <a:pt x="186010" y="292577"/>
                  </a:cubicBezTo>
                  <a:close/>
                  <a:moveTo>
                    <a:pt x="96019" y="263501"/>
                  </a:moveTo>
                  <a:cubicBezTo>
                    <a:pt x="101322" y="273193"/>
                    <a:pt x="106625" y="282885"/>
                    <a:pt x="106625" y="292577"/>
                  </a:cubicBezTo>
                  <a:cubicBezTo>
                    <a:pt x="111929" y="297423"/>
                    <a:pt x="117232" y="302269"/>
                    <a:pt x="117232" y="307115"/>
                  </a:cubicBezTo>
                  <a:cubicBezTo>
                    <a:pt x="117232" y="307115"/>
                    <a:pt x="117232" y="307115"/>
                    <a:pt x="117232" y="321653"/>
                  </a:cubicBezTo>
                  <a:cubicBezTo>
                    <a:pt x="90715" y="311961"/>
                    <a:pt x="64198" y="297423"/>
                    <a:pt x="42985" y="273193"/>
                  </a:cubicBezTo>
                  <a:cubicBezTo>
                    <a:pt x="64198" y="268347"/>
                    <a:pt x="80109" y="268347"/>
                    <a:pt x="96019" y="263501"/>
                  </a:cubicBezTo>
                  <a:close/>
                  <a:moveTo>
                    <a:pt x="280471" y="258049"/>
                  </a:moveTo>
                  <a:cubicBezTo>
                    <a:pt x="280471" y="258049"/>
                    <a:pt x="280471" y="258049"/>
                    <a:pt x="285622" y="258049"/>
                  </a:cubicBezTo>
                  <a:cubicBezTo>
                    <a:pt x="285622" y="258049"/>
                    <a:pt x="285622" y="258049"/>
                    <a:pt x="290773" y="258049"/>
                  </a:cubicBezTo>
                  <a:cubicBezTo>
                    <a:pt x="290773" y="258049"/>
                    <a:pt x="290773" y="258049"/>
                    <a:pt x="290773" y="262966"/>
                  </a:cubicBezTo>
                  <a:cubicBezTo>
                    <a:pt x="290773" y="262966"/>
                    <a:pt x="290773" y="262966"/>
                    <a:pt x="295924" y="267884"/>
                  </a:cubicBezTo>
                  <a:cubicBezTo>
                    <a:pt x="301075" y="267884"/>
                    <a:pt x="311378" y="272801"/>
                    <a:pt x="311378" y="277718"/>
                  </a:cubicBezTo>
                  <a:cubicBezTo>
                    <a:pt x="311378" y="277718"/>
                    <a:pt x="311378" y="277718"/>
                    <a:pt x="311378" y="282635"/>
                  </a:cubicBezTo>
                  <a:cubicBezTo>
                    <a:pt x="311378" y="282635"/>
                    <a:pt x="306227" y="282635"/>
                    <a:pt x="306227" y="282635"/>
                  </a:cubicBezTo>
                  <a:cubicBezTo>
                    <a:pt x="306227" y="282635"/>
                    <a:pt x="306227" y="282635"/>
                    <a:pt x="301075" y="282635"/>
                  </a:cubicBezTo>
                  <a:cubicBezTo>
                    <a:pt x="301075" y="282635"/>
                    <a:pt x="301075" y="282635"/>
                    <a:pt x="295924" y="277718"/>
                  </a:cubicBezTo>
                  <a:cubicBezTo>
                    <a:pt x="290773" y="277718"/>
                    <a:pt x="290773" y="277718"/>
                    <a:pt x="285622" y="277718"/>
                  </a:cubicBezTo>
                  <a:cubicBezTo>
                    <a:pt x="285622" y="277718"/>
                    <a:pt x="280471" y="277718"/>
                    <a:pt x="280471" y="277718"/>
                  </a:cubicBezTo>
                  <a:cubicBezTo>
                    <a:pt x="275320" y="282635"/>
                    <a:pt x="275320" y="282635"/>
                    <a:pt x="275320" y="287553"/>
                  </a:cubicBezTo>
                  <a:cubicBezTo>
                    <a:pt x="280471" y="287553"/>
                    <a:pt x="280471" y="292470"/>
                    <a:pt x="285622" y="292470"/>
                  </a:cubicBezTo>
                  <a:cubicBezTo>
                    <a:pt x="285622" y="292470"/>
                    <a:pt x="290773" y="292470"/>
                    <a:pt x="290773" y="297387"/>
                  </a:cubicBezTo>
                  <a:cubicBezTo>
                    <a:pt x="301075" y="297387"/>
                    <a:pt x="311378" y="302304"/>
                    <a:pt x="311378" y="312139"/>
                  </a:cubicBezTo>
                  <a:cubicBezTo>
                    <a:pt x="316529" y="317056"/>
                    <a:pt x="316529" y="326890"/>
                    <a:pt x="306227" y="331808"/>
                  </a:cubicBezTo>
                  <a:cubicBezTo>
                    <a:pt x="306227" y="331808"/>
                    <a:pt x="301075" y="336725"/>
                    <a:pt x="290773" y="336725"/>
                  </a:cubicBezTo>
                  <a:cubicBezTo>
                    <a:pt x="290773" y="336725"/>
                    <a:pt x="290773" y="336725"/>
                    <a:pt x="290773" y="341642"/>
                  </a:cubicBezTo>
                  <a:cubicBezTo>
                    <a:pt x="290773" y="341642"/>
                    <a:pt x="290773" y="341642"/>
                    <a:pt x="285622" y="341642"/>
                  </a:cubicBezTo>
                  <a:cubicBezTo>
                    <a:pt x="285622" y="341642"/>
                    <a:pt x="285622" y="341642"/>
                    <a:pt x="280471" y="341642"/>
                  </a:cubicBezTo>
                  <a:cubicBezTo>
                    <a:pt x="280471" y="341642"/>
                    <a:pt x="280471" y="341642"/>
                    <a:pt x="280471" y="336725"/>
                  </a:cubicBezTo>
                  <a:cubicBezTo>
                    <a:pt x="275320" y="331808"/>
                    <a:pt x="265017" y="331808"/>
                    <a:pt x="265017" y="326890"/>
                  </a:cubicBezTo>
                  <a:cubicBezTo>
                    <a:pt x="259866" y="321973"/>
                    <a:pt x="259866" y="321973"/>
                    <a:pt x="265017" y="321973"/>
                  </a:cubicBezTo>
                  <a:cubicBezTo>
                    <a:pt x="265017" y="317056"/>
                    <a:pt x="265017" y="317056"/>
                    <a:pt x="270168" y="317056"/>
                  </a:cubicBezTo>
                  <a:cubicBezTo>
                    <a:pt x="270168" y="317056"/>
                    <a:pt x="270168" y="317056"/>
                    <a:pt x="275320" y="317056"/>
                  </a:cubicBezTo>
                  <a:cubicBezTo>
                    <a:pt x="275320" y="321973"/>
                    <a:pt x="280471" y="321973"/>
                    <a:pt x="280471" y="321973"/>
                  </a:cubicBezTo>
                  <a:cubicBezTo>
                    <a:pt x="285622" y="321973"/>
                    <a:pt x="285622" y="321973"/>
                    <a:pt x="290773" y="321973"/>
                  </a:cubicBezTo>
                  <a:cubicBezTo>
                    <a:pt x="295924" y="321973"/>
                    <a:pt x="295924" y="321973"/>
                    <a:pt x="295924" y="321973"/>
                  </a:cubicBezTo>
                  <a:cubicBezTo>
                    <a:pt x="301075" y="321973"/>
                    <a:pt x="301075" y="317056"/>
                    <a:pt x="301075" y="312139"/>
                  </a:cubicBezTo>
                  <a:cubicBezTo>
                    <a:pt x="301075" y="312139"/>
                    <a:pt x="295924" y="312139"/>
                    <a:pt x="295924" y="312139"/>
                  </a:cubicBezTo>
                  <a:cubicBezTo>
                    <a:pt x="295924" y="312139"/>
                    <a:pt x="295924" y="312139"/>
                    <a:pt x="290773" y="307221"/>
                  </a:cubicBezTo>
                  <a:cubicBezTo>
                    <a:pt x="285622" y="307221"/>
                    <a:pt x="275320" y="302304"/>
                    <a:pt x="270168" y="297387"/>
                  </a:cubicBezTo>
                  <a:cubicBezTo>
                    <a:pt x="270168" y="297387"/>
                    <a:pt x="265017" y="297387"/>
                    <a:pt x="265017" y="292470"/>
                  </a:cubicBezTo>
                  <a:cubicBezTo>
                    <a:pt x="259866" y="287553"/>
                    <a:pt x="265017" y="277718"/>
                    <a:pt x="270168" y="272801"/>
                  </a:cubicBezTo>
                  <a:cubicBezTo>
                    <a:pt x="270168" y="267884"/>
                    <a:pt x="275320" y="267884"/>
                    <a:pt x="280471" y="262966"/>
                  </a:cubicBezTo>
                  <a:cubicBezTo>
                    <a:pt x="280471" y="262966"/>
                    <a:pt x="280471" y="262966"/>
                    <a:pt x="280471" y="258049"/>
                  </a:cubicBezTo>
                  <a:close/>
                  <a:moveTo>
                    <a:pt x="316528" y="248963"/>
                  </a:moveTo>
                  <a:cubicBezTo>
                    <a:pt x="316528" y="248963"/>
                    <a:pt x="316528" y="248963"/>
                    <a:pt x="396312" y="248963"/>
                  </a:cubicBezTo>
                  <a:cubicBezTo>
                    <a:pt x="396312" y="248963"/>
                    <a:pt x="396312" y="248963"/>
                    <a:pt x="396312" y="253809"/>
                  </a:cubicBezTo>
                  <a:cubicBezTo>
                    <a:pt x="396312" y="263501"/>
                    <a:pt x="401631" y="268347"/>
                    <a:pt x="406950" y="268347"/>
                  </a:cubicBezTo>
                  <a:cubicBezTo>
                    <a:pt x="406950" y="268347"/>
                    <a:pt x="406950" y="268347"/>
                    <a:pt x="412269" y="268347"/>
                  </a:cubicBezTo>
                  <a:cubicBezTo>
                    <a:pt x="412269" y="268347"/>
                    <a:pt x="412269" y="268347"/>
                    <a:pt x="412269" y="336191"/>
                  </a:cubicBezTo>
                  <a:cubicBezTo>
                    <a:pt x="412269" y="336191"/>
                    <a:pt x="412269" y="336191"/>
                    <a:pt x="406950" y="336191"/>
                  </a:cubicBezTo>
                  <a:cubicBezTo>
                    <a:pt x="401631" y="336191"/>
                    <a:pt x="396312" y="341037"/>
                    <a:pt x="396312" y="350729"/>
                  </a:cubicBezTo>
                  <a:cubicBezTo>
                    <a:pt x="396312" y="350729"/>
                    <a:pt x="396312" y="350729"/>
                    <a:pt x="321847" y="350729"/>
                  </a:cubicBezTo>
                  <a:cubicBezTo>
                    <a:pt x="337804" y="341037"/>
                    <a:pt x="348442" y="321653"/>
                    <a:pt x="348442" y="302269"/>
                  </a:cubicBezTo>
                  <a:cubicBezTo>
                    <a:pt x="348442" y="278039"/>
                    <a:pt x="337804" y="258655"/>
                    <a:pt x="316528" y="248963"/>
                  </a:cubicBezTo>
                  <a:close/>
                  <a:moveTo>
                    <a:pt x="170183" y="248963"/>
                  </a:moveTo>
                  <a:cubicBezTo>
                    <a:pt x="170183" y="248963"/>
                    <a:pt x="170183" y="248963"/>
                    <a:pt x="259866" y="248963"/>
                  </a:cubicBezTo>
                  <a:cubicBezTo>
                    <a:pt x="238764" y="258655"/>
                    <a:pt x="228213" y="278039"/>
                    <a:pt x="228213" y="302269"/>
                  </a:cubicBezTo>
                  <a:cubicBezTo>
                    <a:pt x="228213" y="321653"/>
                    <a:pt x="238764" y="341037"/>
                    <a:pt x="254591" y="350729"/>
                  </a:cubicBezTo>
                  <a:cubicBezTo>
                    <a:pt x="254591" y="350729"/>
                    <a:pt x="254591" y="350729"/>
                    <a:pt x="170183" y="350729"/>
                  </a:cubicBezTo>
                  <a:cubicBezTo>
                    <a:pt x="170183" y="341037"/>
                    <a:pt x="164908" y="336191"/>
                    <a:pt x="159632" y="336191"/>
                  </a:cubicBezTo>
                  <a:cubicBezTo>
                    <a:pt x="159632" y="336191"/>
                    <a:pt x="159632" y="336191"/>
                    <a:pt x="154357" y="336191"/>
                  </a:cubicBezTo>
                  <a:cubicBezTo>
                    <a:pt x="154357" y="336191"/>
                    <a:pt x="154357" y="336191"/>
                    <a:pt x="154357" y="268347"/>
                  </a:cubicBezTo>
                  <a:cubicBezTo>
                    <a:pt x="154357" y="268347"/>
                    <a:pt x="154357" y="268347"/>
                    <a:pt x="159632" y="268347"/>
                  </a:cubicBezTo>
                  <a:cubicBezTo>
                    <a:pt x="164908" y="268347"/>
                    <a:pt x="170183" y="263501"/>
                    <a:pt x="170183" y="253809"/>
                  </a:cubicBezTo>
                  <a:cubicBezTo>
                    <a:pt x="170183" y="253809"/>
                    <a:pt x="170183" y="253809"/>
                    <a:pt x="170183" y="248963"/>
                  </a:cubicBezTo>
                  <a:close/>
                  <a:moveTo>
                    <a:pt x="142633" y="238059"/>
                  </a:moveTo>
                  <a:lnTo>
                    <a:pt x="142633" y="359815"/>
                  </a:lnTo>
                  <a:lnTo>
                    <a:pt x="422038" y="359815"/>
                  </a:lnTo>
                  <a:lnTo>
                    <a:pt x="422038" y="238059"/>
                  </a:lnTo>
                  <a:close/>
                  <a:moveTo>
                    <a:pt x="132864" y="228973"/>
                  </a:moveTo>
                  <a:lnTo>
                    <a:pt x="433761" y="228973"/>
                  </a:lnTo>
                  <a:lnTo>
                    <a:pt x="433761" y="374353"/>
                  </a:lnTo>
                  <a:lnTo>
                    <a:pt x="132864" y="374353"/>
                  </a:lnTo>
                  <a:close/>
                  <a:moveTo>
                    <a:pt x="290517" y="174456"/>
                  </a:moveTo>
                  <a:cubicBezTo>
                    <a:pt x="290517" y="174456"/>
                    <a:pt x="290517" y="174456"/>
                    <a:pt x="369283" y="174456"/>
                  </a:cubicBezTo>
                  <a:cubicBezTo>
                    <a:pt x="364032" y="189600"/>
                    <a:pt x="364032" y="204743"/>
                    <a:pt x="358781" y="219887"/>
                  </a:cubicBezTo>
                  <a:cubicBezTo>
                    <a:pt x="358781" y="219887"/>
                    <a:pt x="358781" y="219887"/>
                    <a:pt x="285266" y="219887"/>
                  </a:cubicBezTo>
                  <a:cubicBezTo>
                    <a:pt x="290517" y="204743"/>
                    <a:pt x="290517" y="189600"/>
                    <a:pt x="290517" y="174456"/>
                  </a:cubicBezTo>
                  <a:close/>
                  <a:moveTo>
                    <a:pt x="195388" y="174456"/>
                  </a:moveTo>
                  <a:cubicBezTo>
                    <a:pt x="195388" y="174456"/>
                    <a:pt x="195388" y="174456"/>
                    <a:pt x="269635" y="174456"/>
                  </a:cubicBezTo>
                  <a:cubicBezTo>
                    <a:pt x="269635" y="189600"/>
                    <a:pt x="269635" y="204743"/>
                    <a:pt x="264332" y="219887"/>
                  </a:cubicBezTo>
                  <a:cubicBezTo>
                    <a:pt x="264332" y="219887"/>
                    <a:pt x="264332" y="219887"/>
                    <a:pt x="195388" y="219887"/>
                  </a:cubicBezTo>
                  <a:cubicBezTo>
                    <a:pt x="195388" y="219887"/>
                    <a:pt x="195388" y="219887"/>
                    <a:pt x="195388" y="174456"/>
                  </a:cubicBezTo>
                  <a:close/>
                  <a:moveTo>
                    <a:pt x="101602" y="174456"/>
                  </a:moveTo>
                  <a:cubicBezTo>
                    <a:pt x="101602" y="174456"/>
                    <a:pt x="101602" y="174456"/>
                    <a:pt x="173896" y="174456"/>
                  </a:cubicBezTo>
                  <a:lnTo>
                    <a:pt x="173896" y="218489"/>
                  </a:lnTo>
                  <a:cubicBezTo>
                    <a:pt x="173896" y="218489"/>
                    <a:pt x="173896" y="218489"/>
                    <a:pt x="117094" y="218489"/>
                  </a:cubicBezTo>
                  <a:cubicBezTo>
                    <a:pt x="117094" y="218489"/>
                    <a:pt x="117094" y="218489"/>
                    <a:pt x="117094" y="238059"/>
                  </a:cubicBezTo>
                  <a:cubicBezTo>
                    <a:pt x="117094" y="238059"/>
                    <a:pt x="111930" y="238059"/>
                    <a:pt x="111930" y="238059"/>
                  </a:cubicBezTo>
                  <a:cubicBezTo>
                    <a:pt x="106766" y="218489"/>
                    <a:pt x="101602" y="198919"/>
                    <a:pt x="101602" y="174456"/>
                  </a:cubicBezTo>
                  <a:close/>
                  <a:moveTo>
                    <a:pt x="0" y="174456"/>
                  </a:moveTo>
                  <a:cubicBezTo>
                    <a:pt x="0" y="174456"/>
                    <a:pt x="0" y="174456"/>
                    <a:pt x="79304" y="174456"/>
                  </a:cubicBezTo>
                  <a:cubicBezTo>
                    <a:pt x="79304" y="199042"/>
                    <a:pt x="84591" y="223628"/>
                    <a:pt x="89878" y="243297"/>
                  </a:cubicBezTo>
                  <a:cubicBezTo>
                    <a:pt x="68730" y="248214"/>
                    <a:pt x="47582" y="253132"/>
                    <a:pt x="31722" y="258049"/>
                  </a:cubicBezTo>
                  <a:cubicBezTo>
                    <a:pt x="15861" y="233463"/>
                    <a:pt x="5287" y="203959"/>
                    <a:pt x="0" y="174456"/>
                  </a:cubicBezTo>
                  <a:close/>
                  <a:moveTo>
                    <a:pt x="259028" y="92680"/>
                  </a:moveTo>
                  <a:cubicBezTo>
                    <a:pt x="264332" y="112250"/>
                    <a:pt x="269635" y="131820"/>
                    <a:pt x="269635" y="156283"/>
                  </a:cubicBezTo>
                  <a:cubicBezTo>
                    <a:pt x="269635" y="156283"/>
                    <a:pt x="269635" y="156283"/>
                    <a:pt x="195388" y="156283"/>
                  </a:cubicBezTo>
                  <a:cubicBezTo>
                    <a:pt x="195388" y="156283"/>
                    <a:pt x="195388" y="156283"/>
                    <a:pt x="195388" y="97572"/>
                  </a:cubicBezTo>
                  <a:cubicBezTo>
                    <a:pt x="216601" y="97572"/>
                    <a:pt x="237815" y="92680"/>
                    <a:pt x="259028" y="92680"/>
                  </a:cubicBezTo>
                  <a:close/>
                  <a:moveTo>
                    <a:pt x="111930" y="92680"/>
                  </a:moveTo>
                  <a:cubicBezTo>
                    <a:pt x="132585" y="92680"/>
                    <a:pt x="153241" y="97572"/>
                    <a:pt x="173896" y="97572"/>
                  </a:cubicBezTo>
                  <a:cubicBezTo>
                    <a:pt x="173896" y="97572"/>
                    <a:pt x="173896" y="97572"/>
                    <a:pt x="173896" y="156283"/>
                  </a:cubicBezTo>
                  <a:cubicBezTo>
                    <a:pt x="173896" y="156283"/>
                    <a:pt x="173896" y="156283"/>
                    <a:pt x="101602" y="156283"/>
                  </a:cubicBezTo>
                  <a:cubicBezTo>
                    <a:pt x="101602" y="131820"/>
                    <a:pt x="106766" y="112250"/>
                    <a:pt x="111930" y="92680"/>
                  </a:cubicBezTo>
                  <a:close/>
                  <a:moveTo>
                    <a:pt x="337561" y="72690"/>
                  </a:moveTo>
                  <a:cubicBezTo>
                    <a:pt x="353422" y="97276"/>
                    <a:pt x="363996" y="126779"/>
                    <a:pt x="369283" y="156283"/>
                  </a:cubicBezTo>
                  <a:cubicBezTo>
                    <a:pt x="369283" y="156283"/>
                    <a:pt x="369283" y="156283"/>
                    <a:pt x="289979" y="156283"/>
                  </a:cubicBezTo>
                  <a:cubicBezTo>
                    <a:pt x="289979" y="131697"/>
                    <a:pt x="284692" y="107111"/>
                    <a:pt x="279405" y="87442"/>
                  </a:cubicBezTo>
                  <a:cubicBezTo>
                    <a:pt x="300553" y="82524"/>
                    <a:pt x="321701" y="77607"/>
                    <a:pt x="337561" y="72690"/>
                  </a:cubicBezTo>
                  <a:close/>
                  <a:moveTo>
                    <a:pt x="31722" y="72690"/>
                  </a:moveTo>
                  <a:cubicBezTo>
                    <a:pt x="47582" y="77607"/>
                    <a:pt x="68730" y="82524"/>
                    <a:pt x="89878" y="87442"/>
                  </a:cubicBezTo>
                  <a:cubicBezTo>
                    <a:pt x="84591" y="107111"/>
                    <a:pt x="79304" y="131697"/>
                    <a:pt x="79304" y="156283"/>
                  </a:cubicBezTo>
                  <a:cubicBezTo>
                    <a:pt x="79304" y="156283"/>
                    <a:pt x="79304" y="156283"/>
                    <a:pt x="0" y="156283"/>
                  </a:cubicBezTo>
                  <a:cubicBezTo>
                    <a:pt x="5287" y="126779"/>
                    <a:pt x="15861" y="97276"/>
                    <a:pt x="31722" y="72690"/>
                  </a:cubicBezTo>
                  <a:close/>
                  <a:moveTo>
                    <a:pt x="195388" y="9087"/>
                  </a:moveTo>
                  <a:cubicBezTo>
                    <a:pt x="200717" y="9087"/>
                    <a:pt x="211374" y="14019"/>
                    <a:pt x="216703" y="18952"/>
                  </a:cubicBezTo>
                  <a:cubicBezTo>
                    <a:pt x="227360" y="28817"/>
                    <a:pt x="243347" y="48547"/>
                    <a:pt x="254004" y="73209"/>
                  </a:cubicBezTo>
                  <a:cubicBezTo>
                    <a:pt x="232689" y="73209"/>
                    <a:pt x="216703" y="78142"/>
                    <a:pt x="195388" y="78142"/>
                  </a:cubicBezTo>
                  <a:cubicBezTo>
                    <a:pt x="195388" y="78142"/>
                    <a:pt x="195388" y="78142"/>
                    <a:pt x="195388" y="9087"/>
                  </a:cubicBezTo>
                  <a:close/>
                  <a:moveTo>
                    <a:pt x="173896" y="9087"/>
                  </a:moveTo>
                  <a:cubicBezTo>
                    <a:pt x="173896" y="9087"/>
                    <a:pt x="173896" y="9087"/>
                    <a:pt x="173896" y="78142"/>
                  </a:cubicBezTo>
                  <a:cubicBezTo>
                    <a:pt x="153291" y="78142"/>
                    <a:pt x="137838" y="73209"/>
                    <a:pt x="117233" y="73209"/>
                  </a:cubicBezTo>
                  <a:cubicBezTo>
                    <a:pt x="122384" y="63344"/>
                    <a:pt x="122384" y="58412"/>
                    <a:pt x="127535" y="53479"/>
                  </a:cubicBezTo>
                  <a:cubicBezTo>
                    <a:pt x="137838" y="38682"/>
                    <a:pt x="142989" y="23884"/>
                    <a:pt x="153291" y="18952"/>
                  </a:cubicBezTo>
                  <a:cubicBezTo>
                    <a:pt x="163594" y="14019"/>
                    <a:pt x="168745" y="9087"/>
                    <a:pt x="173896" y="9087"/>
                  </a:cubicBezTo>
                  <a:close/>
                  <a:moveTo>
                    <a:pt x="226650" y="0"/>
                  </a:moveTo>
                  <a:cubicBezTo>
                    <a:pt x="264082" y="9605"/>
                    <a:pt x="301515" y="28816"/>
                    <a:pt x="328252" y="57632"/>
                  </a:cubicBezTo>
                  <a:cubicBezTo>
                    <a:pt x="312210" y="62435"/>
                    <a:pt x="290820" y="67238"/>
                    <a:pt x="274777" y="67238"/>
                  </a:cubicBezTo>
                  <a:cubicBezTo>
                    <a:pt x="269430" y="57632"/>
                    <a:pt x="264082" y="48027"/>
                    <a:pt x="264082" y="43224"/>
                  </a:cubicBezTo>
                  <a:cubicBezTo>
                    <a:pt x="253387" y="24013"/>
                    <a:pt x="242692" y="14408"/>
                    <a:pt x="226650" y="4803"/>
                  </a:cubicBezTo>
                  <a:cubicBezTo>
                    <a:pt x="226650" y="4803"/>
                    <a:pt x="226650" y="4803"/>
                    <a:pt x="226650" y="0"/>
                  </a:cubicBezTo>
                  <a:close/>
                  <a:moveTo>
                    <a:pt x="142633" y="0"/>
                  </a:moveTo>
                  <a:cubicBezTo>
                    <a:pt x="142633" y="0"/>
                    <a:pt x="142633" y="0"/>
                    <a:pt x="142633" y="4803"/>
                  </a:cubicBezTo>
                  <a:cubicBezTo>
                    <a:pt x="121654" y="19211"/>
                    <a:pt x="105921" y="38422"/>
                    <a:pt x="95431" y="67238"/>
                  </a:cubicBezTo>
                  <a:cubicBezTo>
                    <a:pt x="79697" y="67238"/>
                    <a:pt x="58719" y="62435"/>
                    <a:pt x="42985" y="57632"/>
                  </a:cubicBezTo>
                  <a:cubicBezTo>
                    <a:pt x="69208" y="28816"/>
                    <a:pt x="105921" y="9605"/>
                    <a:pt x="142633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ṧḻîḋé">
              <a:extLst>
                <a:ext uri="{FF2B5EF4-FFF2-40B4-BE49-F238E27FC236}">
                  <a16:creationId xmlns:a16="http://schemas.microsoft.com/office/drawing/2014/main" xmlns="" id="{67330273-73D9-4ED9-B2D4-269D9B97FB8F}"/>
                </a:ext>
              </a:extLst>
            </p:cNvPr>
            <p:cNvSpPr txBox="1"/>
            <p:nvPr/>
          </p:nvSpPr>
          <p:spPr bwMode="auto">
            <a:xfrm>
              <a:off x="9148499" y="3222822"/>
              <a:ext cx="2088000" cy="52117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1">
              <a:normAutofit/>
            </a:bodyPr>
            <a:lstStyle/>
            <a:p>
              <a:pPr latinLnBrk="0"/>
              <a:r>
                <a:rPr lang="en-US" altLang="zh-CN" sz="14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4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îś1î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48499" y="3744000"/>
              <a:ext cx="20880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083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7c7fa85c-f271-48dd-add3-f05e28aafa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94D0633-1F2D-4ECE-903A-9984BBC926E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809000"/>
            <a:ext cx="10850563" cy="4334625"/>
            <a:chOff x="669925" y="1809000"/>
            <a:chExt cx="10850563" cy="4334625"/>
          </a:xfrm>
        </p:grpSpPr>
        <p:sp>
          <p:nvSpPr>
            <p:cNvPr id="6" name="iṩliḑe">
              <a:extLst>
                <a:ext uri="{FF2B5EF4-FFF2-40B4-BE49-F238E27FC236}">
                  <a16:creationId xmlns:a16="http://schemas.microsoft.com/office/drawing/2014/main" xmlns="" id="{E31B2DD2-1DC1-473B-A8E9-F49556F30A9C}"/>
                </a:ext>
              </a:extLst>
            </p:cNvPr>
            <p:cNvSpPr txBox="1"/>
            <p:nvPr/>
          </p:nvSpPr>
          <p:spPr bwMode="auto">
            <a:xfrm>
              <a:off x="681036" y="1809000"/>
              <a:ext cx="5054964" cy="412880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  <a:extLst/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7" name="ïśļîďé">
              <a:extLst>
                <a:ext uri="{FF2B5EF4-FFF2-40B4-BE49-F238E27FC236}">
                  <a16:creationId xmlns:a16="http://schemas.microsoft.com/office/drawing/2014/main" xmlns="" id="{4ED5B0EA-4C32-469B-B6FD-E4A9C031334B}"/>
                </a:ext>
              </a:extLst>
            </p:cNvPr>
            <p:cNvSpPr/>
            <p:nvPr/>
          </p:nvSpPr>
          <p:spPr bwMode="auto">
            <a:xfrm>
              <a:off x="669925" y="2349001"/>
              <a:ext cx="5066075" cy="379462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171450" indent="-171450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endParaRPr lang="en-US" altLang="zh-CN" sz="10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0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0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8" name="íSļïḍe">
              <a:extLst>
                <a:ext uri="{FF2B5EF4-FFF2-40B4-BE49-F238E27FC236}">
                  <a16:creationId xmlns:a16="http://schemas.microsoft.com/office/drawing/2014/main" xmlns="" id="{61327049-5255-4D9A-A310-700FEEDB008F}"/>
                </a:ext>
              </a:extLst>
            </p:cNvPr>
            <p:cNvSpPr txBox="1"/>
            <p:nvPr/>
          </p:nvSpPr>
          <p:spPr bwMode="auto">
            <a:xfrm>
              <a:off x="6465524" y="1809000"/>
              <a:ext cx="5054964" cy="412880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  <a:extLst/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9" name="isľïḍè">
              <a:extLst>
                <a:ext uri="{FF2B5EF4-FFF2-40B4-BE49-F238E27FC236}">
                  <a16:creationId xmlns:a16="http://schemas.microsoft.com/office/drawing/2014/main" xmlns="" id="{54BB45B9-8A4A-4591-8595-E046A74ECD18}"/>
                </a:ext>
              </a:extLst>
            </p:cNvPr>
            <p:cNvSpPr/>
            <p:nvPr/>
          </p:nvSpPr>
          <p:spPr bwMode="auto">
            <a:xfrm>
              <a:off x="6454413" y="2349001"/>
              <a:ext cx="5066075" cy="379462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171450" indent="-171450">
                <a:lnSpc>
                  <a:spcPct val="16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endParaRPr lang="en-US" altLang="zh-CN" sz="10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0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0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0" name="iṡḻídê">
              <a:extLst>
                <a:ext uri="{FF2B5EF4-FFF2-40B4-BE49-F238E27FC236}">
                  <a16:creationId xmlns:a16="http://schemas.microsoft.com/office/drawing/2014/main" xmlns="" id="{8689D51C-243E-4136-B84A-533511914F05}"/>
                </a:ext>
              </a:extLst>
            </p:cNvPr>
            <p:cNvSpPr/>
            <p:nvPr/>
          </p:nvSpPr>
          <p:spPr bwMode="auto">
            <a:xfrm>
              <a:off x="5191857" y="3735499"/>
              <a:ext cx="1841500" cy="593502"/>
            </a:xfrm>
            <a:prstGeom prst="homePlate">
              <a:avLst>
                <a:gd name="adj" fmla="val 4731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Text </a:t>
              </a:r>
              <a:endParaRPr lang="zh-CN" altLang="en-US" sz="1600" dirty="0"/>
            </a:p>
          </p:txBody>
        </p:sp>
        <p:sp>
          <p:nvSpPr>
            <p:cNvPr id="11" name="isļiďé">
              <a:extLst>
                <a:ext uri="{FF2B5EF4-FFF2-40B4-BE49-F238E27FC236}">
                  <a16:creationId xmlns:a16="http://schemas.microsoft.com/office/drawing/2014/main" xmlns="" id="{87CAE780-9974-4E1E-8214-76016A8E39FE}"/>
                </a:ext>
              </a:extLst>
            </p:cNvPr>
            <p:cNvSpPr/>
            <p:nvPr/>
          </p:nvSpPr>
          <p:spPr bwMode="auto">
            <a:xfrm flipH="1">
              <a:off x="5191857" y="4642811"/>
              <a:ext cx="1841500" cy="593502"/>
            </a:xfrm>
            <a:prstGeom prst="homePlate">
              <a:avLst>
                <a:gd name="adj" fmla="val 4731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Text 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8721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6f80f9f1-ad3c-4236-9809-2fa71bc426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6C15C7E-08E8-4FC4-8F79-2D2BF2E6CB3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30408" y="1764000"/>
            <a:ext cx="9731185" cy="4046773"/>
            <a:chOff x="1230408" y="1764000"/>
            <a:chExt cx="9731185" cy="4046773"/>
          </a:xfrm>
        </p:grpSpPr>
        <p:grpSp>
          <p:nvGrpSpPr>
            <p:cNvPr id="6" name="iṧļïḍé">
              <a:extLst>
                <a:ext uri="{FF2B5EF4-FFF2-40B4-BE49-F238E27FC236}">
                  <a16:creationId xmlns:a16="http://schemas.microsoft.com/office/drawing/2014/main" xmlns="" id="{8615D98A-5AC6-4B2C-B3A9-2B18DF4340ED}"/>
                </a:ext>
              </a:extLst>
            </p:cNvPr>
            <p:cNvGrpSpPr/>
            <p:nvPr/>
          </p:nvGrpSpPr>
          <p:grpSpPr>
            <a:xfrm>
              <a:off x="4157434" y="2664058"/>
              <a:ext cx="439849" cy="60520"/>
              <a:chOff x="4647977" y="2595263"/>
              <a:chExt cx="504373" cy="69398"/>
            </a:xfrm>
            <a:solidFill>
              <a:schemeClr val="tx2"/>
            </a:solidFill>
          </p:grpSpPr>
          <p:sp>
            <p:nvSpPr>
              <p:cNvPr id="34" name="ïṧḻïde">
                <a:extLst>
                  <a:ext uri="{FF2B5EF4-FFF2-40B4-BE49-F238E27FC236}">
                    <a16:creationId xmlns:a16="http://schemas.microsoft.com/office/drawing/2014/main" xmlns="" id="{C3581F93-3C1F-4667-8946-67DD0F14861D}"/>
                  </a:ext>
                </a:extLst>
              </p:cNvPr>
              <p:cNvSpPr/>
              <p:nvPr/>
            </p:nvSpPr>
            <p:spPr>
              <a:xfrm>
                <a:off x="4647977" y="2595263"/>
                <a:ext cx="69398" cy="69398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ľídè">
                <a:extLst>
                  <a:ext uri="{FF2B5EF4-FFF2-40B4-BE49-F238E27FC236}">
                    <a16:creationId xmlns:a16="http://schemas.microsoft.com/office/drawing/2014/main" xmlns="" id="{6B6916BC-7A8E-4B24-8513-9D5AD2FD0CD7}"/>
                  </a:ext>
                </a:extLst>
              </p:cNvPr>
              <p:cNvSpPr/>
              <p:nvPr/>
            </p:nvSpPr>
            <p:spPr>
              <a:xfrm>
                <a:off x="4865465" y="2595263"/>
                <a:ext cx="69398" cy="69398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šļïdé">
                <a:extLst>
                  <a:ext uri="{FF2B5EF4-FFF2-40B4-BE49-F238E27FC236}">
                    <a16:creationId xmlns:a16="http://schemas.microsoft.com/office/drawing/2014/main" xmlns="" id="{B3B2C545-2B0B-4498-9C18-1A8431C844AF}"/>
                  </a:ext>
                </a:extLst>
              </p:cNvPr>
              <p:cNvSpPr/>
              <p:nvPr/>
            </p:nvSpPr>
            <p:spPr>
              <a:xfrm>
                <a:off x="5082952" y="2595263"/>
                <a:ext cx="69398" cy="69398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ṡḻîḓé">
              <a:extLst>
                <a:ext uri="{FF2B5EF4-FFF2-40B4-BE49-F238E27FC236}">
                  <a16:creationId xmlns:a16="http://schemas.microsoft.com/office/drawing/2014/main" xmlns="" id="{8FF27303-EC9A-442D-AFA1-FCD7BFEE786E}"/>
                </a:ext>
              </a:extLst>
            </p:cNvPr>
            <p:cNvGrpSpPr/>
            <p:nvPr/>
          </p:nvGrpSpPr>
          <p:grpSpPr>
            <a:xfrm>
              <a:off x="7594721" y="2664058"/>
              <a:ext cx="439849" cy="60520"/>
              <a:chOff x="4647977" y="2595263"/>
              <a:chExt cx="504373" cy="69398"/>
            </a:xfrm>
            <a:solidFill>
              <a:schemeClr val="tx2"/>
            </a:solidFill>
          </p:grpSpPr>
          <p:sp>
            <p:nvSpPr>
              <p:cNvPr id="31" name="is1ïďe">
                <a:extLst>
                  <a:ext uri="{FF2B5EF4-FFF2-40B4-BE49-F238E27FC236}">
                    <a16:creationId xmlns:a16="http://schemas.microsoft.com/office/drawing/2014/main" xmlns="" id="{9B5D8384-7F86-47A7-87CD-F58A7225F894}"/>
                  </a:ext>
                </a:extLst>
              </p:cNvPr>
              <p:cNvSpPr/>
              <p:nvPr/>
            </p:nvSpPr>
            <p:spPr>
              <a:xfrm>
                <a:off x="4647977" y="2595263"/>
                <a:ext cx="69398" cy="69398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îḓé">
                <a:extLst>
                  <a:ext uri="{FF2B5EF4-FFF2-40B4-BE49-F238E27FC236}">
                    <a16:creationId xmlns:a16="http://schemas.microsoft.com/office/drawing/2014/main" xmlns="" id="{9E65C10B-9DA3-4403-A623-9665AB40DBC5}"/>
                  </a:ext>
                </a:extLst>
              </p:cNvPr>
              <p:cNvSpPr/>
              <p:nvPr/>
            </p:nvSpPr>
            <p:spPr>
              <a:xfrm>
                <a:off x="4865465" y="2595263"/>
                <a:ext cx="69398" cy="69398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ś1ïďé">
                <a:extLst>
                  <a:ext uri="{FF2B5EF4-FFF2-40B4-BE49-F238E27FC236}">
                    <a16:creationId xmlns:a16="http://schemas.microsoft.com/office/drawing/2014/main" xmlns="" id="{96F80238-36EE-4A27-83E0-DE49164C124C}"/>
                  </a:ext>
                </a:extLst>
              </p:cNvPr>
              <p:cNvSpPr/>
              <p:nvPr/>
            </p:nvSpPr>
            <p:spPr>
              <a:xfrm>
                <a:off x="5082952" y="2595263"/>
                <a:ext cx="69398" cy="69398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ṡļîḍè">
              <a:extLst>
                <a:ext uri="{FF2B5EF4-FFF2-40B4-BE49-F238E27FC236}">
                  <a16:creationId xmlns:a16="http://schemas.microsoft.com/office/drawing/2014/main" xmlns="" id="{A4899C92-A09E-42CB-84B9-C8E7CFE8C289}"/>
                </a:ext>
              </a:extLst>
            </p:cNvPr>
            <p:cNvGrpSpPr/>
            <p:nvPr/>
          </p:nvGrpSpPr>
          <p:grpSpPr>
            <a:xfrm>
              <a:off x="8602969" y="1764000"/>
              <a:ext cx="1860636" cy="1860636"/>
              <a:chOff x="8705032" y="2096852"/>
              <a:chExt cx="1860636" cy="1860636"/>
            </a:xfrm>
          </p:grpSpPr>
          <p:sp>
            <p:nvSpPr>
              <p:cNvPr id="28" name="i$1idè">
                <a:extLst>
                  <a:ext uri="{FF2B5EF4-FFF2-40B4-BE49-F238E27FC236}">
                    <a16:creationId xmlns:a16="http://schemas.microsoft.com/office/drawing/2014/main" xmlns="" id="{B0D0AA46-E22B-4660-869B-858F756154CF}"/>
                  </a:ext>
                </a:extLst>
              </p:cNvPr>
              <p:cNvSpPr/>
              <p:nvPr/>
            </p:nvSpPr>
            <p:spPr>
              <a:xfrm>
                <a:off x="8705032" y="2096852"/>
                <a:ext cx="1860636" cy="1860636"/>
              </a:xfrm>
              <a:prstGeom prst="ellipse">
                <a:avLst/>
              </a:prstGeom>
              <a:noFill/>
              <a:ln w="1270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b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9" name="ïṧlíḍe">
                <a:extLst>
                  <a:ext uri="{FF2B5EF4-FFF2-40B4-BE49-F238E27FC236}">
                    <a16:creationId xmlns:a16="http://schemas.microsoft.com/office/drawing/2014/main" xmlns="" id="{A92C1F11-5269-432B-A6A0-D1EB55FB5498}"/>
                  </a:ext>
                </a:extLst>
              </p:cNvPr>
              <p:cNvSpPr/>
              <p:nvPr/>
            </p:nvSpPr>
            <p:spPr>
              <a:xfrm>
                <a:off x="8705032" y="2096852"/>
                <a:ext cx="1860636" cy="1860636"/>
              </a:xfrm>
              <a:prstGeom prst="arc">
                <a:avLst>
                  <a:gd name="adj1" fmla="val 16200000"/>
                  <a:gd name="adj2" fmla="val 898106"/>
                </a:avLst>
              </a:prstGeom>
              <a:ln w="127000" cap="rnd">
                <a:solidFill>
                  <a:schemeClr val="accent3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ś1ïďê">
                <a:extLst>
                  <a:ext uri="{FF2B5EF4-FFF2-40B4-BE49-F238E27FC236}">
                    <a16:creationId xmlns:a16="http://schemas.microsoft.com/office/drawing/2014/main" xmlns="" id="{11C58691-0F9A-4E34-A8C5-B1AF375B1308}"/>
                  </a:ext>
                </a:extLst>
              </p:cNvPr>
              <p:cNvSpPr/>
              <p:nvPr/>
            </p:nvSpPr>
            <p:spPr bwMode="auto">
              <a:xfrm>
                <a:off x="9140290" y="2532110"/>
                <a:ext cx="990120" cy="990120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slïḋé">
              <a:extLst>
                <a:ext uri="{FF2B5EF4-FFF2-40B4-BE49-F238E27FC236}">
                  <a16:creationId xmlns:a16="http://schemas.microsoft.com/office/drawing/2014/main" xmlns="" id="{4C264E0C-864F-4980-BAB9-E5DB0C38CBE0}"/>
                </a:ext>
              </a:extLst>
            </p:cNvPr>
            <p:cNvGrpSpPr/>
            <p:nvPr/>
          </p:nvGrpSpPr>
          <p:grpSpPr>
            <a:xfrm>
              <a:off x="1728396" y="1764000"/>
              <a:ext cx="1860636" cy="1860636"/>
              <a:chOff x="1830459" y="2096852"/>
              <a:chExt cx="1860636" cy="1860636"/>
            </a:xfrm>
          </p:grpSpPr>
          <p:sp>
            <p:nvSpPr>
              <p:cNvPr id="25" name="îşḻïḑè">
                <a:extLst>
                  <a:ext uri="{FF2B5EF4-FFF2-40B4-BE49-F238E27FC236}">
                    <a16:creationId xmlns:a16="http://schemas.microsoft.com/office/drawing/2014/main" xmlns="" id="{3E036C39-A7C9-4CDF-A752-A46A609C4B70}"/>
                  </a:ext>
                </a:extLst>
              </p:cNvPr>
              <p:cNvSpPr/>
              <p:nvPr/>
            </p:nvSpPr>
            <p:spPr>
              <a:xfrm>
                <a:off x="1830459" y="2096852"/>
                <a:ext cx="1860636" cy="1860636"/>
              </a:xfrm>
              <a:prstGeom prst="ellipse">
                <a:avLst/>
              </a:prstGeom>
              <a:noFill/>
              <a:ln w="1270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b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6" name="ïslîḍê">
                <a:extLst>
                  <a:ext uri="{FF2B5EF4-FFF2-40B4-BE49-F238E27FC236}">
                    <a16:creationId xmlns:a16="http://schemas.microsoft.com/office/drawing/2014/main" xmlns="" id="{B93AFE81-EA72-4204-99B2-C7A6CB354348}"/>
                  </a:ext>
                </a:extLst>
              </p:cNvPr>
              <p:cNvSpPr/>
              <p:nvPr/>
            </p:nvSpPr>
            <p:spPr>
              <a:xfrm>
                <a:off x="1830459" y="2096852"/>
                <a:ext cx="1860636" cy="1860636"/>
              </a:xfrm>
              <a:prstGeom prst="arc">
                <a:avLst>
                  <a:gd name="adj1" fmla="val 10529000"/>
                  <a:gd name="adj2" fmla="val 15122297"/>
                </a:avLst>
              </a:prstGeom>
              <a:ln w="1270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şḻïḓê">
                <a:extLst>
                  <a:ext uri="{FF2B5EF4-FFF2-40B4-BE49-F238E27FC236}">
                    <a16:creationId xmlns:a16="http://schemas.microsoft.com/office/drawing/2014/main" xmlns="" id="{B596A727-44EB-47C3-A684-E2009F24129C}"/>
                  </a:ext>
                </a:extLst>
              </p:cNvPr>
              <p:cNvSpPr/>
              <p:nvPr/>
            </p:nvSpPr>
            <p:spPr bwMode="auto">
              <a:xfrm>
                <a:off x="2265717" y="2532110"/>
                <a:ext cx="990120" cy="990120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$1iḋê">
              <a:extLst>
                <a:ext uri="{FF2B5EF4-FFF2-40B4-BE49-F238E27FC236}">
                  <a16:creationId xmlns:a16="http://schemas.microsoft.com/office/drawing/2014/main" xmlns="" id="{819010E5-6422-4143-91FE-8F44EFD6D0CB}"/>
                </a:ext>
              </a:extLst>
            </p:cNvPr>
            <p:cNvGrpSpPr/>
            <p:nvPr/>
          </p:nvGrpSpPr>
          <p:grpSpPr>
            <a:xfrm>
              <a:off x="5165683" y="1764000"/>
              <a:ext cx="1860636" cy="1860636"/>
              <a:chOff x="5244994" y="2096852"/>
              <a:chExt cx="1860636" cy="1860636"/>
            </a:xfrm>
          </p:grpSpPr>
          <p:sp>
            <p:nvSpPr>
              <p:cNvPr id="22" name="íşḻîďe">
                <a:extLst>
                  <a:ext uri="{FF2B5EF4-FFF2-40B4-BE49-F238E27FC236}">
                    <a16:creationId xmlns:a16="http://schemas.microsoft.com/office/drawing/2014/main" xmlns="" id="{340792F2-739E-4FC9-9840-0C68561CD2E2}"/>
                  </a:ext>
                </a:extLst>
              </p:cNvPr>
              <p:cNvSpPr/>
              <p:nvPr/>
            </p:nvSpPr>
            <p:spPr>
              <a:xfrm>
                <a:off x="5244994" y="2096852"/>
                <a:ext cx="1860636" cy="1860636"/>
              </a:xfrm>
              <a:prstGeom prst="ellipse">
                <a:avLst/>
              </a:prstGeom>
              <a:noFill/>
              <a:ln w="1270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b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3" name="ïš1iḋè">
                <a:extLst>
                  <a:ext uri="{FF2B5EF4-FFF2-40B4-BE49-F238E27FC236}">
                    <a16:creationId xmlns:a16="http://schemas.microsoft.com/office/drawing/2014/main" xmlns="" id="{9A1F3F20-D2DC-423C-8C4A-41D79BA14D55}"/>
                  </a:ext>
                </a:extLst>
              </p:cNvPr>
              <p:cNvSpPr/>
              <p:nvPr/>
            </p:nvSpPr>
            <p:spPr>
              <a:xfrm>
                <a:off x="5244994" y="2096852"/>
                <a:ext cx="1860636" cy="1860636"/>
              </a:xfrm>
              <a:prstGeom prst="arc">
                <a:avLst>
                  <a:gd name="adj1" fmla="val 19348155"/>
                  <a:gd name="adj2" fmla="val 8179524"/>
                </a:avLst>
              </a:prstGeom>
              <a:ln w="127000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Sľíḋê">
                <a:extLst>
                  <a:ext uri="{FF2B5EF4-FFF2-40B4-BE49-F238E27FC236}">
                    <a16:creationId xmlns:a16="http://schemas.microsoft.com/office/drawing/2014/main" xmlns="" id="{F3826F6E-E095-465A-80B5-CC259C8B62DC}"/>
                  </a:ext>
                </a:extLst>
              </p:cNvPr>
              <p:cNvSpPr/>
              <p:nvPr/>
            </p:nvSpPr>
            <p:spPr bwMode="auto">
              <a:xfrm>
                <a:off x="5680252" y="2532110"/>
                <a:ext cx="990120" cy="990120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ïṡľïdé">
              <a:extLst>
                <a:ext uri="{FF2B5EF4-FFF2-40B4-BE49-F238E27FC236}">
                  <a16:creationId xmlns:a16="http://schemas.microsoft.com/office/drawing/2014/main" xmlns="" id="{45ACB895-9448-4DEF-B2F0-B44B512DBAAF}"/>
                </a:ext>
              </a:extLst>
            </p:cNvPr>
            <p:cNvGrpSpPr/>
            <p:nvPr/>
          </p:nvGrpSpPr>
          <p:grpSpPr>
            <a:xfrm>
              <a:off x="1230408" y="3771148"/>
              <a:ext cx="2856612" cy="2039625"/>
              <a:chOff x="1034389" y="4104000"/>
              <a:chExt cx="2856612" cy="2039625"/>
            </a:xfrm>
          </p:grpSpPr>
          <p:sp>
            <p:nvSpPr>
              <p:cNvPr id="20" name="ï$ļîḍe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1034389" y="4104000"/>
                <a:ext cx="2856612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1" name="iśľîdè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1034389" y="4547757"/>
                <a:ext cx="2856611" cy="159586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2" name="išļídé">
              <a:extLst>
                <a:ext uri="{FF2B5EF4-FFF2-40B4-BE49-F238E27FC236}">
                  <a16:creationId xmlns:a16="http://schemas.microsoft.com/office/drawing/2014/main" xmlns="" id="{DA5501B3-76D0-432E-9A12-BA1BF834BA2F}"/>
                </a:ext>
              </a:extLst>
            </p:cNvPr>
            <p:cNvGrpSpPr/>
            <p:nvPr/>
          </p:nvGrpSpPr>
          <p:grpSpPr>
            <a:xfrm>
              <a:off x="4667694" y="3771148"/>
              <a:ext cx="2856612" cy="2039625"/>
              <a:chOff x="1034389" y="4104000"/>
              <a:chExt cx="2856612" cy="2039625"/>
            </a:xfrm>
          </p:grpSpPr>
          <p:sp>
            <p:nvSpPr>
              <p:cNvPr id="18" name="íṩļíḍê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1034389" y="4104000"/>
                <a:ext cx="2856612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9" name="ïS1îďê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1034389" y="4547757"/>
                <a:ext cx="2856611" cy="159586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3" name="ïṧ1iďé">
              <a:extLst>
                <a:ext uri="{FF2B5EF4-FFF2-40B4-BE49-F238E27FC236}">
                  <a16:creationId xmlns:a16="http://schemas.microsoft.com/office/drawing/2014/main" xmlns="" id="{8499808C-7E3C-422A-97ED-326757E97AC6}"/>
                </a:ext>
              </a:extLst>
            </p:cNvPr>
            <p:cNvGrpSpPr/>
            <p:nvPr/>
          </p:nvGrpSpPr>
          <p:grpSpPr>
            <a:xfrm>
              <a:off x="8104981" y="3771148"/>
              <a:ext cx="2856612" cy="2039625"/>
              <a:chOff x="1034389" y="4104000"/>
              <a:chExt cx="2856612" cy="2039625"/>
            </a:xfrm>
          </p:grpSpPr>
          <p:sp>
            <p:nvSpPr>
              <p:cNvPr id="16" name="íṧḻïdè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1034389" y="4104000"/>
                <a:ext cx="2856612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7" name="íSḷïdé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1034389" y="4547757"/>
                <a:ext cx="2856611" cy="159586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1E4FA2D-E1E3-4DE7-AE1B-45A5F2063D68}"/>
                </a:ext>
              </a:extLst>
            </p:cNvPr>
            <p:cNvCxnSpPr/>
            <p:nvPr/>
          </p:nvCxnSpPr>
          <p:spPr>
            <a:xfrm>
              <a:off x="4377357" y="3924000"/>
              <a:ext cx="0" cy="185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3A498BB-229F-41F3-A24A-B28DFA676CA7}"/>
                </a:ext>
              </a:extLst>
            </p:cNvPr>
            <p:cNvCxnSpPr/>
            <p:nvPr/>
          </p:nvCxnSpPr>
          <p:spPr>
            <a:xfrm>
              <a:off x="7814643" y="3924000"/>
              <a:ext cx="0" cy="185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457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1c359c6b-2a95-4959-b134-6199b69c66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25E3FDD-F17C-45DE-BAD7-A0A63AB98AD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12832" y="1403999"/>
            <a:ext cx="10524802" cy="4191831"/>
            <a:chOff x="912832" y="1404000"/>
            <a:chExt cx="10524802" cy="4191831"/>
          </a:xfrm>
        </p:grpSpPr>
        <p:grpSp>
          <p:nvGrpSpPr>
            <p:cNvPr id="6" name="iŝ1íḋè">
              <a:extLst>
                <a:ext uri="{FF2B5EF4-FFF2-40B4-BE49-F238E27FC236}">
                  <a16:creationId xmlns:a16="http://schemas.microsoft.com/office/drawing/2014/main" xmlns="" id="{2C2B94FA-5A64-468F-9EFF-7F5A23B7B6CB}"/>
                </a:ext>
              </a:extLst>
            </p:cNvPr>
            <p:cNvGrpSpPr/>
            <p:nvPr/>
          </p:nvGrpSpPr>
          <p:grpSpPr>
            <a:xfrm>
              <a:off x="3261132" y="1700251"/>
              <a:ext cx="5669736" cy="3895580"/>
              <a:chOff x="3261132" y="1700251"/>
              <a:chExt cx="5669736" cy="3895580"/>
            </a:xfrm>
          </p:grpSpPr>
          <p:grpSp>
            <p:nvGrpSpPr>
              <p:cNvPr id="15" name="iṥļiḍé">
                <a:extLst>
                  <a:ext uri="{FF2B5EF4-FFF2-40B4-BE49-F238E27FC236}">
                    <a16:creationId xmlns:a16="http://schemas.microsoft.com/office/drawing/2014/main" xmlns="" id="{43946A3F-2188-4E91-ADC9-FEA4626389DC}"/>
                  </a:ext>
                </a:extLst>
              </p:cNvPr>
              <p:cNvGrpSpPr/>
              <p:nvPr/>
            </p:nvGrpSpPr>
            <p:grpSpPr>
              <a:xfrm>
                <a:off x="4155355" y="1700251"/>
                <a:ext cx="3895580" cy="3895580"/>
                <a:chOff x="4411130" y="2291436"/>
                <a:chExt cx="3340707" cy="3340707"/>
              </a:xfrm>
            </p:grpSpPr>
            <p:sp>
              <p:nvSpPr>
                <p:cNvPr id="52" name="ïŝļíďê">
                  <a:extLst>
                    <a:ext uri="{FF2B5EF4-FFF2-40B4-BE49-F238E27FC236}">
                      <a16:creationId xmlns:a16="http://schemas.microsoft.com/office/drawing/2014/main" xmlns="" id="{A701B7F4-9D04-42F6-96A6-3ACA601195EB}"/>
                    </a:ext>
                  </a:extLst>
                </p:cNvPr>
                <p:cNvSpPr/>
                <p:nvPr/>
              </p:nvSpPr>
              <p:spPr>
                <a:xfrm rot="2700908">
                  <a:off x="5001492" y="2881798"/>
                  <a:ext cx="2159983" cy="2159983"/>
                </a:xfrm>
                <a:prstGeom prst="ellipse">
                  <a:avLst/>
                </a:prstGeom>
              </p:spPr>
              <p:style>
                <a:lnRef idx="0">
                  <a:schemeClr val="dk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tint val="4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2">
                    <a:tint val="4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ṡľiďè">
                  <a:extLst>
                    <a:ext uri="{FF2B5EF4-FFF2-40B4-BE49-F238E27FC236}">
                      <a16:creationId xmlns:a16="http://schemas.microsoft.com/office/drawing/2014/main" xmlns="" id="{5A23490A-7B6B-4BAC-A68F-693FB11F45DA}"/>
                    </a:ext>
                  </a:extLst>
                </p:cNvPr>
                <p:cNvSpPr/>
                <p:nvPr/>
              </p:nvSpPr>
              <p:spPr>
                <a:xfrm rot="18900908">
                  <a:off x="5419699" y="2291436"/>
                  <a:ext cx="1324101" cy="1324101"/>
                </a:xfrm>
                <a:custGeom>
                  <a:avLst/>
                  <a:gdLst>
                    <a:gd name="connsiteX0" fmla="*/ 0 w 1324101"/>
                    <a:gd name="connsiteY0" fmla="*/ 662051 h 1324101"/>
                    <a:gd name="connsiteX1" fmla="*/ 662051 w 1324101"/>
                    <a:gd name="connsiteY1" fmla="*/ 0 h 1324101"/>
                    <a:gd name="connsiteX2" fmla="*/ 1324101 w 1324101"/>
                    <a:gd name="connsiteY2" fmla="*/ 0 h 1324101"/>
                    <a:gd name="connsiteX3" fmla="*/ 1324101 w 1324101"/>
                    <a:gd name="connsiteY3" fmla="*/ 662051 h 1324101"/>
                    <a:gd name="connsiteX4" fmla="*/ 662050 w 1324101"/>
                    <a:gd name="connsiteY4" fmla="*/ 1324102 h 1324101"/>
                    <a:gd name="connsiteX5" fmla="*/ -1 w 1324101"/>
                    <a:gd name="connsiteY5" fmla="*/ 662051 h 1324101"/>
                    <a:gd name="connsiteX6" fmla="*/ 0 w 1324101"/>
                    <a:gd name="connsiteY6" fmla="*/ 662051 h 1324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4101" h="1324101">
                      <a:moveTo>
                        <a:pt x="0" y="662051"/>
                      </a:moveTo>
                      <a:cubicBezTo>
                        <a:pt x="0" y="296410"/>
                        <a:pt x="296410" y="0"/>
                        <a:pt x="662051" y="0"/>
                      </a:cubicBezTo>
                      <a:lnTo>
                        <a:pt x="1324101" y="0"/>
                      </a:lnTo>
                      <a:lnTo>
                        <a:pt x="1324101" y="662051"/>
                      </a:lnTo>
                      <a:cubicBezTo>
                        <a:pt x="1324101" y="1027692"/>
                        <a:pt x="1027691" y="1324102"/>
                        <a:pt x="662050" y="1324102"/>
                      </a:cubicBezTo>
                      <a:cubicBezTo>
                        <a:pt x="296409" y="1324102"/>
                        <a:pt x="-1" y="1027692"/>
                        <a:pt x="-1" y="662051"/>
                      </a:cubicBezTo>
                      <a:lnTo>
                        <a:pt x="0" y="66205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hemeClr val="accent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ṩlïḓè">
                  <a:extLst>
                    <a:ext uri="{FF2B5EF4-FFF2-40B4-BE49-F238E27FC236}">
                      <a16:creationId xmlns:a16="http://schemas.microsoft.com/office/drawing/2014/main" xmlns="" id="{FE94AB6B-9594-4951-9241-000067BAE40E}"/>
                    </a:ext>
                  </a:extLst>
                </p:cNvPr>
                <p:cNvSpPr/>
                <p:nvPr/>
              </p:nvSpPr>
              <p:spPr>
                <a:xfrm rot="2700908">
                  <a:off x="6427736" y="3300005"/>
                  <a:ext cx="1324101" cy="1324101"/>
                </a:xfrm>
                <a:custGeom>
                  <a:avLst/>
                  <a:gdLst>
                    <a:gd name="connsiteX0" fmla="*/ 0 w 1324101"/>
                    <a:gd name="connsiteY0" fmla="*/ 662051 h 1324101"/>
                    <a:gd name="connsiteX1" fmla="*/ 662051 w 1324101"/>
                    <a:gd name="connsiteY1" fmla="*/ 0 h 1324101"/>
                    <a:gd name="connsiteX2" fmla="*/ 1324101 w 1324101"/>
                    <a:gd name="connsiteY2" fmla="*/ 0 h 1324101"/>
                    <a:gd name="connsiteX3" fmla="*/ 1324101 w 1324101"/>
                    <a:gd name="connsiteY3" fmla="*/ 662051 h 1324101"/>
                    <a:gd name="connsiteX4" fmla="*/ 662050 w 1324101"/>
                    <a:gd name="connsiteY4" fmla="*/ 1324102 h 1324101"/>
                    <a:gd name="connsiteX5" fmla="*/ -1 w 1324101"/>
                    <a:gd name="connsiteY5" fmla="*/ 662051 h 1324101"/>
                    <a:gd name="connsiteX6" fmla="*/ 0 w 1324101"/>
                    <a:gd name="connsiteY6" fmla="*/ 662051 h 1324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4101" h="1324101">
                      <a:moveTo>
                        <a:pt x="0" y="662051"/>
                      </a:moveTo>
                      <a:cubicBezTo>
                        <a:pt x="0" y="296410"/>
                        <a:pt x="296410" y="0"/>
                        <a:pt x="662051" y="0"/>
                      </a:cubicBezTo>
                      <a:lnTo>
                        <a:pt x="1324101" y="0"/>
                      </a:lnTo>
                      <a:lnTo>
                        <a:pt x="1324101" y="662051"/>
                      </a:lnTo>
                      <a:cubicBezTo>
                        <a:pt x="1324101" y="1027692"/>
                        <a:pt x="1027691" y="1324102"/>
                        <a:pt x="662050" y="1324102"/>
                      </a:cubicBezTo>
                      <a:cubicBezTo>
                        <a:pt x="296409" y="1324102"/>
                        <a:pt x="-1" y="1027692"/>
                        <a:pt x="-1" y="662051"/>
                      </a:cubicBezTo>
                      <a:lnTo>
                        <a:pt x="0" y="66205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hemeClr val="accent3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3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şľïḍé">
                  <a:extLst>
                    <a:ext uri="{FF2B5EF4-FFF2-40B4-BE49-F238E27FC236}">
                      <a16:creationId xmlns:a16="http://schemas.microsoft.com/office/drawing/2014/main" xmlns="" id="{45A5225D-6195-47EA-8426-2FBF0B04711E}"/>
                    </a:ext>
                  </a:extLst>
                </p:cNvPr>
                <p:cNvSpPr/>
                <p:nvPr/>
              </p:nvSpPr>
              <p:spPr>
                <a:xfrm rot="13500908">
                  <a:off x="4411130" y="3299473"/>
                  <a:ext cx="1324101" cy="1324101"/>
                </a:xfrm>
                <a:custGeom>
                  <a:avLst/>
                  <a:gdLst>
                    <a:gd name="connsiteX0" fmla="*/ 0 w 1324101"/>
                    <a:gd name="connsiteY0" fmla="*/ 662051 h 1324101"/>
                    <a:gd name="connsiteX1" fmla="*/ 662051 w 1324101"/>
                    <a:gd name="connsiteY1" fmla="*/ 0 h 1324101"/>
                    <a:gd name="connsiteX2" fmla="*/ 1324101 w 1324101"/>
                    <a:gd name="connsiteY2" fmla="*/ 0 h 1324101"/>
                    <a:gd name="connsiteX3" fmla="*/ 1324101 w 1324101"/>
                    <a:gd name="connsiteY3" fmla="*/ 662051 h 1324101"/>
                    <a:gd name="connsiteX4" fmla="*/ 662050 w 1324101"/>
                    <a:gd name="connsiteY4" fmla="*/ 1324102 h 1324101"/>
                    <a:gd name="connsiteX5" fmla="*/ -1 w 1324101"/>
                    <a:gd name="connsiteY5" fmla="*/ 662051 h 1324101"/>
                    <a:gd name="connsiteX6" fmla="*/ 0 w 1324101"/>
                    <a:gd name="connsiteY6" fmla="*/ 662051 h 1324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4101" h="1324101">
                      <a:moveTo>
                        <a:pt x="0" y="662051"/>
                      </a:moveTo>
                      <a:cubicBezTo>
                        <a:pt x="0" y="296410"/>
                        <a:pt x="296410" y="0"/>
                        <a:pt x="662051" y="0"/>
                      </a:cubicBezTo>
                      <a:lnTo>
                        <a:pt x="1324101" y="0"/>
                      </a:lnTo>
                      <a:lnTo>
                        <a:pt x="1324101" y="662051"/>
                      </a:lnTo>
                      <a:cubicBezTo>
                        <a:pt x="1324101" y="1027692"/>
                        <a:pt x="1027691" y="1324102"/>
                        <a:pt x="662050" y="1324102"/>
                      </a:cubicBezTo>
                      <a:cubicBezTo>
                        <a:pt x="296409" y="1324102"/>
                        <a:pt x="-1" y="1027692"/>
                        <a:pt x="-1" y="662051"/>
                      </a:cubicBezTo>
                      <a:lnTo>
                        <a:pt x="0" y="66205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hemeClr val="accent4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4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ṩ1îďè">
                  <a:extLst>
                    <a:ext uri="{FF2B5EF4-FFF2-40B4-BE49-F238E27FC236}">
                      <a16:creationId xmlns:a16="http://schemas.microsoft.com/office/drawing/2014/main" xmlns="" id="{DB68CC44-CD9D-4A35-B45D-D66B2493E576}"/>
                    </a:ext>
                  </a:extLst>
                </p:cNvPr>
                <p:cNvSpPr/>
                <p:nvPr/>
              </p:nvSpPr>
              <p:spPr>
                <a:xfrm rot="8100908">
                  <a:off x="5419167" y="4308042"/>
                  <a:ext cx="1324101" cy="1324101"/>
                </a:xfrm>
                <a:custGeom>
                  <a:avLst/>
                  <a:gdLst>
                    <a:gd name="connsiteX0" fmla="*/ 0 w 1324101"/>
                    <a:gd name="connsiteY0" fmla="*/ 662051 h 1324101"/>
                    <a:gd name="connsiteX1" fmla="*/ 662051 w 1324101"/>
                    <a:gd name="connsiteY1" fmla="*/ 0 h 1324101"/>
                    <a:gd name="connsiteX2" fmla="*/ 1324101 w 1324101"/>
                    <a:gd name="connsiteY2" fmla="*/ 0 h 1324101"/>
                    <a:gd name="connsiteX3" fmla="*/ 1324101 w 1324101"/>
                    <a:gd name="connsiteY3" fmla="*/ 662051 h 1324101"/>
                    <a:gd name="connsiteX4" fmla="*/ 662050 w 1324101"/>
                    <a:gd name="connsiteY4" fmla="*/ 1324102 h 1324101"/>
                    <a:gd name="connsiteX5" fmla="*/ -1 w 1324101"/>
                    <a:gd name="connsiteY5" fmla="*/ 662051 h 1324101"/>
                    <a:gd name="connsiteX6" fmla="*/ 0 w 1324101"/>
                    <a:gd name="connsiteY6" fmla="*/ 662051 h 1324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4101" h="1324101">
                      <a:moveTo>
                        <a:pt x="0" y="662051"/>
                      </a:moveTo>
                      <a:cubicBezTo>
                        <a:pt x="0" y="296410"/>
                        <a:pt x="296410" y="0"/>
                        <a:pt x="662051" y="0"/>
                      </a:cubicBezTo>
                      <a:lnTo>
                        <a:pt x="1324101" y="0"/>
                      </a:lnTo>
                      <a:lnTo>
                        <a:pt x="1324101" y="662051"/>
                      </a:lnTo>
                      <a:cubicBezTo>
                        <a:pt x="1324101" y="1027692"/>
                        <a:pt x="1027691" y="1324102"/>
                        <a:pt x="662050" y="1324102"/>
                      </a:cubicBezTo>
                      <a:cubicBezTo>
                        <a:pt x="296409" y="1324102"/>
                        <a:pt x="-1" y="1027692"/>
                        <a:pt x="-1" y="662051"/>
                      </a:cubicBezTo>
                      <a:lnTo>
                        <a:pt x="0" y="66205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hemeClr val="accent5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5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šlíḍè">
                  <a:extLst>
                    <a:ext uri="{FF2B5EF4-FFF2-40B4-BE49-F238E27FC236}">
                      <a16:creationId xmlns:a16="http://schemas.microsoft.com/office/drawing/2014/main" xmlns="" id="{768EF68F-26F7-4CE0-9DA7-75CB75FC866C}"/>
                    </a:ext>
                  </a:extLst>
                </p:cNvPr>
                <p:cNvSpPr/>
                <p:nvPr/>
              </p:nvSpPr>
              <p:spPr>
                <a:xfrm>
                  <a:off x="5757217" y="3636324"/>
                  <a:ext cx="648000" cy="648000"/>
                </a:xfrm>
                <a:custGeom>
                  <a:avLst/>
                  <a:gdLst>
                    <a:gd name="connsiteX0" fmla="*/ 0 w 1188002"/>
                    <a:gd name="connsiteY0" fmla="*/ 594001 h 1188002"/>
                    <a:gd name="connsiteX1" fmla="*/ 594001 w 1188002"/>
                    <a:gd name="connsiteY1" fmla="*/ 0 h 1188002"/>
                    <a:gd name="connsiteX2" fmla="*/ 1188002 w 1188002"/>
                    <a:gd name="connsiteY2" fmla="*/ 594001 h 1188002"/>
                    <a:gd name="connsiteX3" fmla="*/ 594001 w 1188002"/>
                    <a:gd name="connsiteY3" fmla="*/ 1188002 h 1188002"/>
                    <a:gd name="connsiteX4" fmla="*/ 0 w 1188002"/>
                    <a:gd name="connsiteY4" fmla="*/ 594001 h 1188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8002" h="1188002">
                      <a:moveTo>
                        <a:pt x="0" y="594001"/>
                      </a:moveTo>
                      <a:cubicBezTo>
                        <a:pt x="0" y="265943"/>
                        <a:pt x="265943" y="0"/>
                        <a:pt x="594001" y="0"/>
                      </a:cubicBezTo>
                      <a:cubicBezTo>
                        <a:pt x="922059" y="0"/>
                        <a:pt x="1188002" y="265943"/>
                        <a:pt x="1188002" y="594001"/>
                      </a:cubicBezTo>
                      <a:cubicBezTo>
                        <a:pt x="1188002" y="922059"/>
                        <a:pt x="922059" y="1188002"/>
                        <a:pt x="594001" y="1188002"/>
                      </a:cubicBezTo>
                      <a:cubicBezTo>
                        <a:pt x="265943" y="1188002"/>
                        <a:pt x="0" y="922059"/>
                        <a:pt x="0" y="594001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íṡľíḓé">
                <a:extLst>
                  <a:ext uri="{FF2B5EF4-FFF2-40B4-BE49-F238E27FC236}">
                    <a16:creationId xmlns:a16="http://schemas.microsoft.com/office/drawing/2014/main" xmlns="" id="{4F296B48-2664-42B6-B97B-327F0E07F0D3}"/>
                  </a:ext>
                </a:extLst>
              </p:cNvPr>
              <p:cNvSpPr/>
              <p:nvPr/>
            </p:nvSpPr>
            <p:spPr>
              <a:xfrm>
                <a:off x="4457380" y="3178142"/>
                <a:ext cx="939794" cy="9397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7" name="iṣ1íďê">
                <a:extLst>
                  <a:ext uri="{FF2B5EF4-FFF2-40B4-BE49-F238E27FC236}">
                    <a16:creationId xmlns:a16="http://schemas.microsoft.com/office/drawing/2014/main" xmlns="" id="{7DCF26B0-8293-4054-BE55-21395E04273C}"/>
                  </a:ext>
                </a:extLst>
              </p:cNvPr>
              <p:cNvGrpSpPr/>
              <p:nvPr/>
            </p:nvGrpSpPr>
            <p:grpSpPr>
              <a:xfrm>
                <a:off x="4693833" y="3435405"/>
                <a:ext cx="466889" cy="425270"/>
                <a:chOff x="395288" y="3546475"/>
                <a:chExt cx="979488" cy="892176"/>
              </a:xfrm>
              <a:noFill/>
            </p:grpSpPr>
            <p:sp>
              <p:nvSpPr>
                <p:cNvPr id="47" name="í$ḻíďé">
                  <a:extLst>
                    <a:ext uri="{FF2B5EF4-FFF2-40B4-BE49-F238E27FC236}">
                      <a16:creationId xmlns:a16="http://schemas.microsoft.com/office/drawing/2014/main" xmlns="" id="{FD6483EE-E409-44BB-A8A0-A7EDC5F4A31E}"/>
                    </a:ext>
                  </a:extLst>
                </p:cNvPr>
                <p:cNvSpPr/>
                <p:nvPr/>
              </p:nvSpPr>
              <p:spPr bwMode="auto">
                <a:xfrm>
                  <a:off x="395288" y="3546475"/>
                  <a:ext cx="979488" cy="892176"/>
                </a:xfrm>
                <a:custGeom>
                  <a:avLst/>
                  <a:gdLst>
                    <a:gd name="T0" fmla="*/ 49 w 258"/>
                    <a:gd name="T1" fmla="*/ 213 h 235"/>
                    <a:gd name="T2" fmla="*/ 45 w 258"/>
                    <a:gd name="T3" fmla="*/ 45 h 235"/>
                    <a:gd name="T4" fmla="*/ 209 w 258"/>
                    <a:gd name="T5" fmla="*/ 49 h 235"/>
                    <a:gd name="T6" fmla="*/ 213 w 258"/>
                    <a:gd name="T7" fmla="*/ 213 h 235"/>
                    <a:gd name="T8" fmla="*/ 133 w 258"/>
                    <a:gd name="T9" fmla="*/ 213 h 235"/>
                    <a:gd name="T10" fmla="*/ 89 w 258"/>
                    <a:gd name="T11" fmla="*/ 169 h 235"/>
                    <a:gd name="T12" fmla="*/ 73 w 258"/>
                    <a:gd name="T13" fmla="*/ 165 h 235"/>
                    <a:gd name="T14" fmla="*/ 77 w 258"/>
                    <a:gd name="T15" fmla="*/ 185 h 235"/>
                    <a:gd name="T16" fmla="*/ 77 w 258"/>
                    <a:gd name="T17" fmla="*/ 213 h 235"/>
                    <a:gd name="T18" fmla="*/ 49 w 258"/>
                    <a:gd name="T19" fmla="*/ 213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8" h="235">
                      <a:moveTo>
                        <a:pt x="49" y="213"/>
                      </a:moveTo>
                      <a:cubicBezTo>
                        <a:pt x="4" y="168"/>
                        <a:pt x="0" y="90"/>
                        <a:pt x="45" y="45"/>
                      </a:cubicBezTo>
                      <a:cubicBezTo>
                        <a:pt x="90" y="0"/>
                        <a:pt x="164" y="4"/>
                        <a:pt x="209" y="49"/>
                      </a:cubicBezTo>
                      <a:cubicBezTo>
                        <a:pt x="254" y="94"/>
                        <a:pt x="258" y="168"/>
                        <a:pt x="213" y="213"/>
                      </a:cubicBezTo>
                      <a:cubicBezTo>
                        <a:pt x="191" y="235"/>
                        <a:pt x="155" y="235"/>
                        <a:pt x="133" y="213"/>
                      </a:cubicBezTo>
                      <a:cubicBezTo>
                        <a:pt x="89" y="169"/>
                        <a:pt x="89" y="169"/>
                        <a:pt x="89" y="169"/>
                      </a:cubicBezTo>
                      <a:cubicBezTo>
                        <a:pt x="81" y="161"/>
                        <a:pt x="77" y="161"/>
                        <a:pt x="73" y="165"/>
                      </a:cubicBezTo>
                      <a:cubicBezTo>
                        <a:pt x="69" y="169"/>
                        <a:pt x="69" y="177"/>
                        <a:pt x="77" y="185"/>
                      </a:cubicBezTo>
                      <a:cubicBezTo>
                        <a:pt x="85" y="193"/>
                        <a:pt x="85" y="205"/>
                        <a:pt x="77" y="213"/>
                      </a:cubicBezTo>
                      <a:cubicBezTo>
                        <a:pt x="69" y="221"/>
                        <a:pt x="57" y="221"/>
                        <a:pt x="49" y="213"/>
                      </a:cubicBezTo>
                      <a:close/>
                    </a:path>
                  </a:pathLst>
                </a:custGeom>
                <a:grpFill/>
                <a:ln w="22225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Sḻîďê">
                  <a:extLst>
                    <a:ext uri="{FF2B5EF4-FFF2-40B4-BE49-F238E27FC236}">
                      <a16:creationId xmlns:a16="http://schemas.microsoft.com/office/drawing/2014/main" xmlns="" id="{62E0474C-BAB7-4C9E-948F-B5821D1445F8}"/>
                    </a:ext>
                  </a:extLst>
                </p:cNvPr>
                <p:cNvSpPr/>
                <p:nvPr/>
              </p:nvSpPr>
              <p:spPr bwMode="auto">
                <a:xfrm>
                  <a:off x="979488" y="3781425"/>
                  <a:ext cx="133350" cy="133350"/>
                </a:xfrm>
                <a:custGeom>
                  <a:avLst/>
                  <a:gdLst>
                    <a:gd name="T0" fmla="*/ 29 w 35"/>
                    <a:gd name="T1" fmla="*/ 28 h 35"/>
                    <a:gd name="T2" fmla="*/ 6 w 35"/>
                    <a:gd name="T3" fmla="*/ 28 h 35"/>
                    <a:gd name="T4" fmla="*/ 6 w 35"/>
                    <a:gd name="T5" fmla="*/ 6 h 35"/>
                    <a:gd name="T6" fmla="*/ 29 w 35"/>
                    <a:gd name="T7" fmla="*/ 6 h 35"/>
                    <a:gd name="T8" fmla="*/ 29 w 35"/>
                    <a:gd name="T9" fmla="*/ 2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5">
                      <a:moveTo>
                        <a:pt x="29" y="28"/>
                      </a:moveTo>
                      <a:cubicBezTo>
                        <a:pt x="23" y="35"/>
                        <a:pt x="13" y="35"/>
                        <a:pt x="6" y="28"/>
                      </a:cubicBezTo>
                      <a:cubicBezTo>
                        <a:pt x="0" y="22"/>
                        <a:pt x="0" y="12"/>
                        <a:pt x="6" y="6"/>
                      </a:cubicBezTo>
                      <a:cubicBezTo>
                        <a:pt x="13" y="0"/>
                        <a:pt x="23" y="0"/>
                        <a:pt x="29" y="6"/>
                      </a:cubicBezTo>
                      <a:cubicBezTo>
                        <a:pt x="35" y="12"/>
                        <a:pt x="35" y="22"/>
                        <a:pt x="29" y="28"/>
                      </a:cubicBezTo>
                      <a:close/>
                    </a:path>
                  </a:pathLst>
                </a:custGeom>
                <a:grpFill/>
                <a:ln w="22225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şľïḓé">
                  <a:extLst>
                    <a:ext uri="{FF2B5EF4-FFF2-40B4-BE49-F238E27FC236}">
                      <a16:creationId xmlns:a16="http://schemas.microsoft.com/office/drawing/2014/main" xmlns="" id="{BAF7E43B-ED83-40DD-9232-CC09B30B5518}"/>
                    </a:ext>
                  </a:extLst>
                </p:cNvPr>
                <p:cNvSpPr/>
                <p:nvPr/>
              </p:nvSpPr>
              <p:spPr bwMode="auto">
                <a:xfrm>
                  <a:off x="1101726" y="3987800"/>
                  <a:ext cx="101600" cy="98425"/>
                </a:xfrm>
                <a:custGeom>
                  <a:avLst/>
                  <a:gdLst>
                    <a:gd name="T0" fmla="*/ 5 w 27"/>
                    <a:gd name="T1" fmla="*/ 22 h 26"/>
                    <a:gd name="T2" fmla="*/ 5 w 27"/>
                    <a:gd name="T3" fmla="*/ 5 h 26"/>
                    <a:gd name="T4" fmla="*/ 22 w 27"/>
                    <a:gd name="T5" fmla="*/ 5 h 26"/>
                    <a:gd name="T6" fmla="*/ 22 w 27"/>
                    <a:gd name="T7" fmla="*/ 22 h 26"/>
                    <a:gd name="T8" fmla="*/ 5 w 27"/>
                    <a:gd name="T9" fmla="*/ 2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6">
                      <a:moveTo>
                        <a:pt x="5" y="22"/>
                      </a:moveTo>
                      <a:cubicBezTo>
                        <a:pt x="0" y="17"/>
                        <a:pt x="0" y="9"/>
                        <a:pt x="5" y="5"/>
                      </a:cubicBezTo>
                      <a:cubicBezTo>
                        <a:pt x="10" y="0"/>
                        <a:pt x="17" y="0"/>
                        <a:pt x="22" y="5"/>
                      </a:cubicBezTo>
                      <a:cubicBezTo>
                        <a:pt x="27" y="9"/>
                        <a:pt x="27" y="17"/>
                        <a:pt x="22" y="22"/>
                      </a:cubicBezTo>
                      <a:cubicBezTo>
                        <a:pt x="17" y="26"/>
                        <a:pt x="10" y="26"/>
                        <a:pt x="5" y="22"/>
                      </a:cubicBezTo>
                      <a:close/>
                    </a:path>
                  </a:pathLst>
                </a:custGeom>
                <a:grpFill/>
                <a:ln w="22225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ṥľïḑê">
                  <a:extLst>
                    <a:ext uri="{FF2B5EF4-FFF2-40B4-BE49-F238E27FC236}">
                      <a16:creationId xmlns:a16="http://schemas.microsoft.com/office/drawing/2014/main" xmlns="" id="{7D955092-7DA1-4FEB-911D-787577ED5872}"/>
                    </a:ext>
                  </a:extLst>
                </p:cNvPr>
                <p:cNvSpPr/>
                <p:nvPr/>
              </p:nvSpPr>
              <p:spPr bwMode="auto">
                <a:xfrm>
                  <a:off x="965201" y="4143375"/>
                  <a:ext cx="166688" cy="166688"/>
                </a:xfrm>
                <a:custGeom>
                  <a:avLst/>
                  <a:gdLst>
                    <a:gd name="T0" fmla="*/ 8 w 44"/>
                    <a:gd name="T1" fmla="*/ 36 h 44"/>
                    <a:gd name="T2" fmla="*/ 8 w 44"/>
                    <a:gd name="T3" fmla="*/ 8 h 44"/>
                    <a:gd name="T4" fmla="*/ 36 w 44"/>
                    <a:gd name="T5" fmla="*/ 8 h 44"/>
                    <a:gd name="T6" fmla="*/ 36 w 44"/>
                    <a:gd name="T7" fmla="*/ 36 h 44"/>
                    <a:gd name="T8" fmla="*/ 8 w 44"/>
                    <a:gd name="T9" fmla="*/ 3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4">
                      <a:moveTo>
                        <a:pt x="8" y="36"/>
                      </a:moveTo>
                      <a:cubicBezTo>
                        <a:pt x="0" y="28"/>
                        <a:pt x="0" y="16"/>
                        <a:pt x="8" y="8"/>
                      </a:cubicBezTo>
                      <a:cubicBezTo>
                        <a:pt x="15" y="0"/>
                        <a:pt x="28" y="0"/>
                        <a:pt x="36" y="8"/>
                      </a:cubicBezTo>
                      <a:cubicBezTo>
                        <a:pt x="44" y="16"/>
                        <a:pt x="44" y="28"/>
                        <a:pt x="36" y="36"/>
                      </a:cubicBezTo>
                      <a:cubicBezTo>
                        <a:pt x="28" y="44"/>
                        <a:pt x="15" y="44"/>
                        <a:pt x="8" y="36"/>
                      </a:cubicBezTo>
                      <a:close/>
                    </a:path>
                  </a:pathLst>
                </a:custGeom>
                <a:grpFill/>
                <a:ln w="22225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ïS1îḑè">
                  <a:extLst>
                    <a:ext uri="{FF2B5EF4-FFF2-40B4-BE49-F238E27FC236}">
                      <a16:creationId xmlns:a16="http://schemas.microsoft.com/office/drawing/2014/main" xmlns="" id="{D3128293-36C8-401D-BDC1-53FD5BF7A0D4}"/>
                    </a:ext>
                  </a:extLst>
                </p:cNvPr>
                <p:cNvSpPr/>
                <p:nvPr/>
              </p:nvSpPr>
              <p:spPr bwMode="auto">
                <a:xfrm>
                  <a:off x="741363" y="3740150"/>
                  <a:ext cx="136525" cy="133350"/>
                </a:xfrm>
                <a:custGeom>
                  <a:avLst/>
                  <a:gdLst>
                    <a:gd name="T0" fmla="*/ 29 w 36"/>
                    <a:gd name="T1" fmla="*/ 6 h 35"/>
                    <a:gd name="T2" fmla="*/ 29 w 36"/>
                    <a:gd name="T3" fmla="*/ 29 h 35"/>
                    <a:gd name="T4" fmla="*/ 7 w 36"/>
                    <a:gd name="T5" fmla="*/ 29 h 35"/>
                    <a:gd name="T6" fmla="*/ 7 w 36"/>
                    <a:gd name="T7" fmla="*/ 6 h 35"/>
                    <a:gd name="T8" fmla="*/ 29 w 36"/>
                    <a:gd name="T9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35">
                      <a:moveTo>
                        <a:pt x="29" y="6"/>
                      </a:moveTo>
                      <a:cubicBezTo>
                        <a:pt x="36" y="12"/>
                        <a:pt x="36" y="22"/>
                        <a:pt x="29" y="29"/>
                      </a:cubicBezTo>
                      <a:cubicBezTo>
                        <a:pt x="23" y="35"/>
                        <a:pt x="13" y="35"/>
                        <a:pt x="7" y="29"/>
                      </a:cubicBezTo>
                      <a:cubicBezTo>
                        <a:pt x="0" y="22"/>
                        <a:pt x="0" y="12"/>
                        <a:pt x="7" y="6"/>
                      </a:cubicBezTo>
                      <a:cubicBezTo>
                        <a:pt x="13" y="0"/>
                        <a:pt x="23" y="0"/>
                        <a:pt x="29" y="6"/>
                      </a:cubicBezTo>
                      <a:close/>
                    </a:path>
                  </a:pathLst>
                </a:custGeom>
                <a:grpFill/>
                <a:ln w="22225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ïšlîḑe">
                <a:extLst>
                  <a:ext uri="{FF2B5EF4-FFF2-40B4-BE49-F238E27FC236}">
                    <a16:creationId xmlns:a16="http://schemas.microsoft.com/office/drawing/2014/main" xmlns="" id="{9869700B-E408-4595-9213-B8FD5F05B228}"/>
                  </a:ext>
                </a:extLst>
              </p:cNvPr>
              <p:cNvSpPr/>
              <p:nvPr/>
            </p:nvSpPr>
            <p:spPr>
              <a:xfrm>
                <a:off x="6812519" y="3182282"/>
                <a:ext cx="939794" cy="9397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ṩľíḋê">
                <a:extLst>
                  <a:ext uri="{FF2B5EF4-FFF2-40B4-BE49-F238E27FC236}">
                    <a16:creationId xmlns:a16="http://schemas.microsoft.com/office/drawing/2014/main" xmlns="" id="{035FA97C-478A-4D99-9356-FBB5638DDA02}"/>
                  </a:ext>
                </a:extLst>
              </p:cNvPr>
              <p:cNvSpPr/>
              <p:nvPr/>
            </p:nvSpPr>
            <p:spPr>
              <a:xfrm>
                <a:off x="5653978" y="2015068"/>
                <a:ext cx="939794" cy="9397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š1ídè">
                <a:extLst>
                  <a:ext uri="{FF2B5EF4-FFF2-40B4-BE49-F238E27FC236}">
                    <a16:creationId xmlns:a16="http://schemas.microsoft.com/office/drawing/2014/main" xmlns="" id="{32EABE0D-A563-4152-A08D-5F651B472248}"/>
                  </a:ext>
                </a:extLst>
              </p:cNvPr>
              <p:cNvSpPr/>
              <p:nvPr/>
            </p:nvSpPr>
            <p:spPr>
              <a:xfrm>
                <a:off x="5647803" y="4331604"/>
                <a:ext cx="939794" cy="9397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ísḻîḓe">
                <a:extLst>
                  <a:ext uri="{FF2B5EF4-FFF2-40B4-BE49-F238E27FC236}">
                    <a16:creationId xmlns:a16="http://schemas.microsoft.com/office/drawing/2014/main" xmlns="" id="{D3E3DD0B-D128-4F7A-906C-989CDE6C9DEC}"/>
                  </a:ext>
                </a:extLst>
              </p:cNvPr>
              <p:cNvGrpSpPr/>
              <p:nvPr/>
            </p:nvGrpSpPr>
            <p:grpSpPr>
              <a:xfrm>
                <a:off x="7071724" y="3428382"/>
                <a:ext cx="421380" cy="421380"/>
                <a:chOff x="2484438" y="3797927"/>
                <a:chExt cx="881063" cy="881063"/>
              </a:xfrm>
            </p:grpSpPr>
            <p:sp>
              <p:nvSpPr>
                <p:cNvPr id="43" name="iṡļïḑe">
                  <a:extLst>
                    <a:ext uri="{FF2B5EF4-FFF2-40B4-BE49-F238E27FC236}">
                      <a16:creationId xmlns:a16="http://schemas.microsoft.com/office/drawing/2014/main" xmlns="" id="{9CA7039B-3FC5-4DCD-926A-F2EF3413D19A}"/>
                    </a:ext>
                  </a:extLst>
                </p:cNvPr>
                <p:cNvSpPr/>
                <p:nvPr/>
              </p:nvSpPr>
              <p:spPr bwMode="auto">
                <a:xfrm>
                  <a:off x="2484438" y="3797927"/>
                  <a:ext cx="881063" cy="881063"/>
                </a:xfrm>
                <a:prstGeom prst="ellipse">
                  <a:avLst/>
                </a:prstGeom>
                <a:noFill/>
                <a:ln w="22225" cap="rnd">
                  <a:solidFill>
                    <a:schemeClr val="accent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śļïḋê">
                  <a:extLst>
                    <a:ext uri="{FF2B5EF4-FFF2-40B4-BE49-F238E27FC236}">
                      <a16:creationId xmlns:a16="http://schemas.microsoft.com/office/drawing/2014/main" xmlns="" id="{D61EB9AD-3092-401E-86F2-CBC441B74166}"/>
                    </a:ext>
                  </a:extLst>
                </p:cNvPr>
                <p:cNvSpPr/>
                <p:nvPr/>
              </p:nvSpPr>
              <p:spPr bwMode="auto">
                <a:xfrm>
                  <a:off x="2636838" y="4267827"/>
                  <a:ext cx="576263" cy="293688"/>
                </a:xfrm>
                <a:custGeom>
                  <a:avLst/>
                  <a:gdLst>
                    <a:gd name="T0" fmla="*/ 152 w 152"/>
                    <a:gd name="T1" fmla="*/ 0 h 77"/>
                    <a:gd name="T2" fmla="*/ 76 w 152"/>
                    <a:gd name="T3" fmla="*/ 77 h 77"/>
                    <a:gd name="T4" fmla="*/ 0 w 152"/>
                    <a:gd name="T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2" h="77">
                      <a:moveTo>
                        <a:pt x="152" y="0"/>
                      </a:moveTo>
                      <a:cubicBezTo>
                        <a:pt x="152" y="41"/>
                        <a:pt x="118" y="77"/>
                        <a:pt x="76" y="77"/>
                      </a:cubicBezTo>
                      <a:cubicBezTo>
                        <a:pt x="34" y="77"/>
                        <a:pt x="0" y="41"/>
                        <a:pt x="0" y="0"/>
                      </a:cubicBezTo>
                    </a:path>
                  </a:pathLst>
                </a:custGeom>
                <a:noFill/>
                <a:ln w="22225" cap="rnd">
                  <a:solidFill>
                    <a:schemeClr val="accent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ŝļîḑe">
                  <a:extLst>
                    <a:ext uri="{FF2B5EF4-FFF2-40B4-BE49-F238E27FC236}">
                      <a16:creationId xmlns:a16="http://schemas.microsoft.com/office/drawing/2014/main" xmlns="" id="{6F5B90D7-9424-4008-A257-9D1E75040CDE}"/>
                    </a:ext>
                  </a:extLst>
                </p:cNvPr>
                <p:cNvSpPr/>
                <p:nvPr/>
              </p:nvSpPr>
              <p:spPr bwMode="auto">
                <a:xfrm>
                  <a:off x="2667001" y="4082090"/>
                  <a:ext cx="166688" cy="80963"/>
                </a:xfrm>
                <a:custGeom>
                  <a:avLst/>
                  <a:gdLst>
                    <a:gd name="T0" fmla="*/ 0 w 44"/>
                    <a:gd name="T1" fmla="*/ 21 h 21"/>
                    <a:gd name="T2" fmla="*/ 23 w 44"/>
                    <a:gd name="T3" fmla="*/ 0 h 21"/>
                    <a:gd name="T4" fmla="*/ 44 w 44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21">
                      <a:moveTo>
                        <a:pt x="0" y="21"/>
                      </a:moveTo>
                      <a:cubicBezTo>
                        <a:pt x="0" y="10"/>
                        <a:pt x="11" y="0"/>
                        <a:pt x="23" y="0"/>
                      </a:cubicBezTo>
                      <a:cubicBezTo>
                        <a:pt x="34" y="0"/>
                        <a:pt x="44" y="10"/>
                        <a:pt x="44" y="21"/>
                      </a:cubicBezTo>
                    </a:path>
                  </a:pathLst>
                </a:custGeom>
                <a:noFill/>
                <a:ln w="22225" cap="rnd">
                  <a:solidFill>
                    <a:schemeClr val="accent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ŝľiḋe">
                  <a:extLst>
                    <a:ext uri="{FF2B5EF4-FFF2-40B4-BE49-F238E27FC236}">
                      <a16:creationId xmlns:a16="http://schemas.microsoft.com/office/drawing/2014/main" xmlns="" id="{322A5515-93C8-43FF-B0B2-DE530A1A5CBD}"/>
                    </a:ext>
                  </a:extLst>
                </p:cNvPr>
                <p:cNvSpPr/>
                <p:nvPr/>
              </p:nvSpPr>
              <p:spPr bwMode="auto">
                <a:xfrm>
                  <a:off x="3016251" y="4082090"/>
                  <a:ext cx="166688" cy="80963"/>
                </a:xfrm>
                <a:custGeom>
                  <a:avLst/>
                  <a:gdLst>
                    <a:gd name="T0" fmla="*/ 44 w 44"/>
                    <a:gd name="T1" fmla="*/ 21 h 21"/>
                    <a:gd name="T2" fmla="*/ 21 w 44"/>
                    <a:gd name="T3" fmla="*/ 0 h 21"/>
                    <a:gd name="T4" fmla="*/ 0 w 44"/>
                    <a:gd name="T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21">
                      <a:moveTo>
                        <a:pt x="44" y="21"/>
                      </a:moveTo>
                      <a:cubicBezTo>
                        <a:pt x="44" y="10"/>
                        <a:pt x="32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</a:path>
                  </a:pathLst>
                </a:custGeom>
                <a:noFill/>
                <a:ln w="22225" cap="rnd">
                  <a:solidFill>
                    <a:schemeClr val="accent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ïšļïḓe">
                <a:extLst>
                  <a:ext uri="{FF2B5EF4-FFF2-40B4-BE49-F238E27FC236}">
                    <a16:creationId xmlns:a16="http://schemas.microsoft.com/office/drawing/2014/main" xmlns="" id="{091C1440-0CB5-4853-A54F-BF9A074FC80D}"/>
                  </a:ext>
                </a:extLst>
              </p:cNvPr>
              <p:cNvGrpSpPr/>
              <p:nvPr/>
            </p:nvGrpSpPr>
            <p:grpSpPr>
              <a:xfrm>
                <a:off x="5930712" y="4608835"/>
                <a:ext cx="373975" cy="403318"/>
                <a:chOff x="3997325" y="3846513"/>
                <a:chExt cx="788988" cy="850900"/>
              </a:xfrm>
            </p:grpSpPr>
            <p:sp>
              <p:nvSpPr>
                <p:cNvPr id="40" name="iṥlîḍé">
                  <a:extLst>
                    <a:ext uri="{FF2B5EF4-FFF2-40B4-BE49-F238E27FC236}">
                      <a16:creationId xmlns:a16="http://schemas.microsoft.com/office/drawing/2014/main" xmlns="" id="{929E586C-EB6A-40C5-80E5-A54FF46A320E}"/>
                    </a:ext>
                  </a:extLst>
                </p:cNvPr>
                <p:cNvSpPr/>
                <p:nvPr/>
              </p:nvSpPr>
              <p:spPr bwMode="auto">
                <a:xfrm>
                  <a:off x="3997325" y="3906838"/>
                  <a:ext cx="788988" cy="790575"/>
                </a:xfrm>
                <a:custGeom>
                  <a:avLst/>
                  <a:gdLst>
                    <a:gd name="T0" fmla="*/ 248 w 497"/>
                    <a:gd name="T1" fmla="*/ 115 h 498"/>
                    <a:gd name="T2" fmla="*/ 497 w 497"/>
                    <a:gd name="T3" fmla="*/ 0 h 498"/>
                    <a:gd name="T4" fmla="*/ 497 w 497"/>
                    <a:gd name="T5" fmla="*/ 373 h 498"/>
                    <a:gd name="T6" fmla="*/ 248 w 497"/>
                    <a:gd name="T7" fmla="*/ 498 h 498"/>
                    <a:gd name="T8" fmla="*/ 0 w 497"/>
                    <a:gd name="T9" fmla="*/ 373 h 498"/>
                    <a:gd name="T10" fmla="*/ 0 w 497"/>
                    <a:gd name="T11" fmla="*/ 0 h 498"/>
                    <a:gd name="T12" fmla="*/ 248 w 497"/>
                    <a:gd name="T13" fmla="*/ 115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7" h="498">
                      <a:moveTo>
                        <a:pt x="248" y="115"/>
                      </a:moveTo>
                      <a:lnTo>
                        <a:pt x="497" y="0"/>
                      </a:lnTo>
                      <a:lnTo>
                        <a:pt x="497" y="373"/>
                      </a:lnTo>
                      <a:lnTo>
                        <a:pt x="248" y="498"/>
                      </a:lnTo>
                      <a:lnTo>
                        <a:pt x="0" y="373"/>
                      </a:lnTo>
                      <a:lnTo>
                        <a:pt x="0" y="0"/>
                      </a:lnTo>
                      <a:lnTo>
                        <a:pt x="248" y="115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chemeClr val="accent5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ṣḻîḑe">
                  <a:extLst>
                    <a:ext uri="{FF2B5EF4-FFF2-40B4-BE49-F238E27FC236}">
                      <a16:creationId xmlns:a16="http://schemas.microsoft.com/office/drawing/2014/main" xmlns="" id="{1876019A-CE7C-44B8-BD46-DE0C0ED4D87B}"/>
                    </a:ext>
                  </a:extLst>
                </p:cNvPr>
                <p:cNvSpPr/>
                <p:nvPr/>
              </p:nvSpPr>
              <p:spPr bwMode="auto">
                <a:xfrm>
                  <a:off x="4087813" y="3846513"/>
                  <a:ext cx="608013" cy="150812"/>
                </a:xfrm>
                <a:custGeom>
                  <a:avLst/>
                  <a:gdLst>
                    <a:gd name="T0" fmla="*/ 383 w 383"/>
                    <a:gd name="T1" fmla="*/ 0 h 95"/>
                    <a:gd name="T2" fmla="*/ 191 w 383"/>
                    <a:gd name="T3" fmla="*/ 95 h 95"/>
                    <a:gd name="T4" fmla="*/ 0 w 383"/>
                    <a:gd name="T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3" h="95">
                      <a:moveTo>
                        <a:pt x="383" y="0"/>
                      </a:moveTo>
                      <a:lnTo>
                        <a:pt x="191" y="9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2225" cap="rnd">
                  <a:solidFill>
                    <a:schemeClr val="accent5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sľiḍè">
                  <a:extLst>
                    <a:ext uri="{FF2B5EF4-FFF2-40B4-BE49-F238E27FC236}">
                      <a16:creationId xmlns:a16="http://schemas.microsoft.com/office/drawing/2014/main" xmlns="" id="{F937CDB7-5E17-45E4-A052-72DEA3C0A1B7}"/>
                    </a:ext>
                  </a:extLst>
                </p:cNvPr>
                <p:cNvSpPr/>
                <p:nvPr/>
              </p:nvSpPr>
              <p:spPr bwMode="auto">
                <a:xfrm>
                  <a:off x="4391025" y="4089400"/>
                  <a:ext cx="0" cy="608012"/>
                </a:xfrm>
                <a:prstGeom prst="line">
                  <a:avLst/>
                </a:prstGeom>
                <a:noFill/>
                <a:ln w="22225" cap="rnd">
                  <a:solidFill>
                    <a:schemeClr val="accent5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íṧľíḍé">
                <a:extLst>
                  <a:ext uri="{FF2B5EF4-FFF2-40B4-BE49-F238E27FC236}">
                    <a16:creationId xmlns:a16="http://schemas.microsoft.com/office/drawing/2014/main" xmlns="" id="{2B559C8D-159E-4862-AC6E-51077D54BEA8}"/>
                  </a:ext>
                </a:extLst>
              </p:cNvPr>
              <p:cNvGrpSpPr/>
              <p:nvPr/>
            </p:nvGrpSpPr>
            <p:grpSpPr>
              <a:xfrm>
                <a:off x="5915095" y="2278175"/>
                <a:ext cx="417560" cy="417560"/>
                <a:chOff x="4154488" y="3932238"/>
                <a:chExt cx="879475" cy="879475"/>
              </a:xfrm>
            </p:grpSpPr>
            <p:sp>
              <p:nvSpPr>
                <p:cNvPr id="36" name="îṣ1íďé">
                  <a:extLst>
                    <a:ext uri="{FF2B5EF4-FFF2-40B4-BE49-F238E27FC236}">
                      <a16:creationId xmlns:a16="http://schemas.microsoft.com/office/drawing/2014/main" xmlns="" id="{13CAEF58-C679-4809-90BA-E6D79A3AD80C}"/>
                    </a:ext>
                  </a:extLst>
                </p:cNvPr>
                <p:cNvSpPr/>
                <p:nvPr/>
              </p:nvSpPr>
              <p:spPr bwMode="auto">
                <a:xfrm>
                  <a:off x="4154488" y="3932238"/>
                  <a:ext cx="879475" cy="879475"/>
                </a:xfrm>
                <a:prstGeom prst="rect">
                  <a:avLst/>
                </a:prstGeom>
                <a:noFill/>
                <a:ln w="22225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şliḑè">
                  <a:extLst>
                    <a:ext uri="{FF2B5EF4-FFF2-40B4-BE49-F238E27FC236}">
                      <a16:creationId xmlns:a16="http://schemas.microsoft.com/office/drawing/2014/main" xmlns="" id="{94E37EE9-7E44-4A1E-B71D-A86C003DF527}"/>
                    </a:ext>
                  </a:extLst>
                </p:cNvPr>
                <p:cNvSpPr/>
                <p:nvPr/>
              </p:nvSpPr>
              <p:spPr bwMode="auto">
                <a:xfrm flipH="1">
                  <a:off x="4154488" y="4598988"/>
                  <a:ext cx="879475" cy="0"/>
                </a:xfrm>
                <a:prstGeom prst="line">
                  <a:avLst/>
                </a:prstGeom>
                <a:noFill/>
                <a:ln w="22225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ş1íḓê">
                  <a:extLst>
                    <a:ext uri="{FF2B5EF4-FFF2-40B4-BE49-F238E27FC236}">
                      <a16:creationId xmlns:a16="http://schemas.microsoft.com/office/drawing/2014/main" xmlns="" id="{FDBA55E7-6118-446A-8B5F-12395B9DE57E}"/>
                    </a:ext>
                  </a:extLst>
                </p:cNvPr>
                <p:cNvSpPr/>
                <p:nvPr/>
              </p:nvSpPr>
              <p:spPr bwMode="auto">
                <a:xfrm>
                  <a:off x="4324351" y="4044951"/>
                  <a:ext cx="269875" cy="193675"/>
                </a:xfrm>
                <a:custGeom>
                  <a:avLst/>
                  <a:gdLst>
                    <a:gd name="T0" fmla="*/ 46 w 71"/>
                    <a:gd name="T1" fmla="*/ 0 h 51"/>
                    <a:gd name="T2" fmla="*/ 21 w 71"/>
                    <a:gd name="T3" fmla="*/ 21 h 51"/>
                    <a:gd name="T4" fmla="*/ 16 w 71"/>
                    <a:gd name="T5" fmla="*/ 20 h 51"/>
                    <a:gd name="T6" fmla="*/ 0 w 71"/>
                    <a:gd name="T7" fmla="*/ 36 h 51"/>
                    <a:gd name="T8" fmla="*/ 16 w 71"/>
                    <a:gd name="T9" fmla="*/ 50 h 51"/>
                    <a:gd name="T10" fmla="*/ 46 w 71"/>
                    <a:gd name="T11" fmla="*/ 50 h 51"/>
                    <a:gd name="T12" fmla="*/ 71 w 71"/>
                    <a:gd name="T13" fmla="*/ 25 h 51"/>
                    <a:gd name="T14" fmla="*/ 46 w 71"/>
                    <a:gd name="T1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51">
                      <a:moveTo>
                        <a:pt x="46" y="0"/>
                      </a:moveTo>
                      <a:cubicBezTo>
                        <a:pt x="33" y="0"/>
                        <a:pt x="23" y="9"/>
                        <a:pt x="21" y="21"/>
                      </a:cubicBezTo>
                      <a:cubicBezTo>
                        <a:pt x="19" y="21"/>
                        <a:pt x="17" y="20"/>
                        <a:pt x="16" y="20"/>
                      </a:cubicBezTo>
                      <a:cubicBezTo>
                        <a:pt x="7" y="20"/>
                        <a:pt x="0" y="27"/>
                        <a:pt x="0" y="36"/>
                      </a:cubicBezTo>
                      <a:cubicBezTo>
                        <a:pt x="0" y="44"/>
                        <a:pt x="7" y="51"/>
                        <a:pt x="16" y="50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60" y="51"/>
                        <a:pt x="71" y="39"/>
                        <a:pt x="71" y="25"/>
                      </a:cubicBezTo>
                      <a:cubicBezTo>
                        <a:pt x="71" y="12"/>
                        <a:pt x="60" y="0"/>
                        <a:pt x="46" y="0"/>
                      </a:cubicBezTo>
                      <a:close/>
                    </a:path>
                  </a:pathLst>
                </a:custGeom>
                <a:noFill/>
                <a:ln w="22225" cap="flat">
                  <a:solidFill>
                    <a:schemeClr val="accent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ṣḷidé">
                  <a:extLst>
                    <a:ext uri="{FF2B5EF4-FFF2-40B4-BE49-F238E27FC236}">
                      <a16:creationId xmlns:a16="http://schemas.microsoft.com/office/drawing/2014/main" xmlns="" id="{4FA19B73-7B0E-4942-AF7D-E2D74254CC91}"/>
                    </a:ext>
                  </a:extLst>
                </p:cNvPr>
                <p:cNvSpPr/>
                <p:nvPr/>
              </p:nvSpPr>
              <p:spPr bwMode="auto">
                <a:xfrm>
                  <a:off x="4260851" y="4276726"/>
                  <a:ext cx="728663" cy="322263"/>
                </a:xfrm>
                <a:custGeom>
                  <a:avLst/>
                  <a:gdLst>
                    <a:gd name="T0" fmla="*/ 0 w 192"/>
                    <a:gd name="T1" fmla="*/ 85 h 85"/>
                    <a:gd name="T2" fmla="*/ 48 w 192"/>
                    <a:gd name="T3" fmla="*/ 30 h 85"/>
                    <a:gd name="T4" fmla="*/ 93 w 192"/>
                    <a:gd name="T5" fmla="*/ 60 h 85"/>
                    <a:gd name="T6" fmla="*/ 123 w 192"/>
                    <a:gd name="T7" fmla="*/ 8 h 85"/>
                    <a:gd name="T8" fmla="*/ 138 w 192"/>
                    <a:gd name="T9" fmla="*/ 0 h 85"/>
                    <a:gd name="T10" fmla="*/ 153 w 192"/>
                    <a:gd name="T11" fmla="*/ 9 h 85"/>
                    <a:gd name="T12" fmla="*/ 192 w 192"/>
                    <a:gd name="T13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85">
                      <a:moveTo>
                        <a:pt x="0" y="85"/>
                      </a:moveTo>
                      <a:cubicBezTo>
                        <a:pt x="0" y="85"/>
                        <a:pt x="22" y="30"/>
                        <a:pt x="48" y="30"/>
                      </a:cubicBezTo>
                      <a:cubicBezTo>
                        <a:pt x="73" y="30"/>
                        <a:pt x="93" y="60"/>
                        <a:pt x="93" y="60"/>
                      </a:cubicBezTo>
                      <a:cubicBezTo>
                        <a:pt x="123" y="8"/>
                        <a:pt x="123" y="8"/>
                        <a:pt x="123" y="8"/>
                      </a:cubicBezTo>
                      <a:cubicBezTo>
                        <a:pt x="126" y="3"/>
                        <a:pt x="132" y="0"/>
                        <a:pt x="138" y="0"/>
                      </a:cubicBezTo>
                      <a:cubicBezTo>
                        <a:pt x="144" y="0"/>
                        <a:pt x="150" y="3"/>
                        <a:pt x="153" y="9"/>
                      </a:cubicBezTo>
                      <a:cubicBezTo>
                        <a:pt x="192" y="85"/>
                        <a:pt x="192" y="85"/>
                        <a:pt x="192" y="85"/>
                      </a:cubicBezTo>
                    </a:path>
                  </a:pathLst>
                </a:custGeom>
                <a:noFill/>
                <a:ln w="22225" cap="flat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iš1íḓè">
                <a:extLst>
                  <a:ext uri="{FF2B5EF4-FFF2-40B4-BE49-F238E27FC236}">
                    <a16:creationId xmlns:a16="http://schemas.microsoft.com/office/drawing/2014/main" xmlns="" id="{6A4291C5-2258-488D-A83E-59E1F71C22C1}"/>
                  </a:ext>
                </a:extLst>
              </p:cNvPr>
              <p:cNvSpPr/>
              <p:nvPr/>
            </p:nvSpPr>
            <p:spPr>
              <a:xfrm>
                <a:off x="5656533" y="3214133"/>
                <a:ext cx="879523" cy="87952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5" name="肘形连接符 12">
                <a:extLst>
                  <a:ext uri="{FF2B5EF4-FFF2-40B4-BE49-F238E27FC236}">
                    <a16:creationId xmlns:a16="http://schemas.microsoft.com/office/drawing/2014/main" xmlns="" id="{6F39702D-0643-4379-96CE-A5B7E3B343F3}"/>
                  </a:ext>
                </a:extLst>
              </p:cNvPr>
              <p:cNvCxnSpPr/>
              <p:nvPr/>
            </p:nvCxnSpPr>
            <p:spPr>
              <a:xfrm flipV="1">
                <a:off x="6887128" y="4380123"/>
                <a:ext cx="2043740" cy="632036"/>
              </a:xfrm>
              <a:prstGeom prst="bentConnector3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肘形连接符 13">
                <a:extLst>
                  <a:ext uri="{FF2B5EF4-FFF2-40B4-BE49-F238E27FC236}">
                    <a16:creationId xmlns:a16="http://schemas.microsoft.com/office/drawing/2014/main" xmlns="" id="{45CA9D69-A889-461F-A921-174EC7053641}"/>
                  </a:ext>
                </a:extLst>
              </p:cNvPr>
              <p:cNvCxnSpPr/>
              <p:nvPr/>
            </p:nvCxnSpPr>
            <p:spPr>
              <a:xfrm rot="10800000">
                <a:off x="3316063" y="1859987"/>
                <a:ext cx="1959877" cy="581746"/>
              </a:xfrm>
              <a:prstGeom prst="bentConnector3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ïş1ide">
                <a:extLst>
                  <a:ext uri="{FF2B5EF4-FFF2-40B4-BE49-F238E27FC236}">
                    <a16:creationId xmlns:a16="http://schemas.microsoft.com/office/drawing/2014/main" xmlns="" id="{B07E5D5B-4EC2-40A1-918C-DB043097D8DF}"/>
                  </a:ext>
                </a:extLst>
              </p:cNvPr>
              <p:cNvGrpSpPr/>
              <p:nvPr/>
            </p:nvGrpSpPr>
            <p:grpSpPr>
              <a:xfrm>
                <a:off x="3261132" y="4367733"/>
                <a:ext cx="1274792" cy="459961"/>
                <a:chOff x="3672114" y="2961703"/>
                <a:chExt cx="1188615" cy="782652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FAB7F388-45B9-426D-899E-2ED53B209C61}"/>
                    </a:ext>
                  </a:extLst>
                </p:cNvPr>
                <p:cNvCxnSpPr/>
                <p:nvPr/>
              </p:nvCxnSpPr>
              <p:spPr>
                <a:xfrm flipH="1">
                  <a:off x="4412341" y="2961703"/>
                  <a:ext cx="448388" cy="773992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7AE3C886-608E-4B80-B8D5-AEA9DC8533F4}"/>
                    </a:ext>
                  </a:extLst>
                </p:cNvPr>
                <p:cNvCxnSpPr/>
                <p:nvPr/>
              </p:nvCxnSpPr>
              <p:spPr>
                <a:xfrm flipH="1">
                  <a:off x="3672114" y="3744355"/>
                  <a:ext cx="740227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îṡ1ïḍê">
                <a:extLst>
                  <a:ext uri="{FF2B5EF4-FFF2-40B4-BE49-F238E27FC236}">
                    <a16:creationId xmlns:a16="http://schemas.microsoft.com/office/drawing/2014/main" xmlns="" id="{83B70644-0F2C-4173-86CF-E4AA52AA4AE2}"/>
                  </a:ext>
                </a:extLst>
              </p:cNvPr>
              <p:cNvGrpSpPr/>
              <p:nvPr/>
            </p:nvGrpSpPr>
            <p:grpSpPr>
              <a:xfrm flipH="1" flipV="1">
                <a:off x="7431884" y="1810068"/>
                <a:ext cx="1498978" cy="1033783"/>
                <a:chOff x="3672114" y="2961703"/>
                <a:chExt cx="1188615" cy="782652"/>
              </a:xfrm>
            </p:grpSpPr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AE2B733A-C3E2-4D85-AA18-290EE809719C}"/>
                    </a:ext>
                  </a:extLst>
                </p:cNvPr>
                <p:cNvCxnSpPr/>
                <p:nvPr/>
              </p:nvCxnSpPr>
              <p:spPr>
                <a:xfrm flipH="1">
                  <a:off x="4412341" y="2961703"/>
                  <a:ext cx="448388" cy="773992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ED3B2E77-492F-4EEB-ABA0-0DB80A5067B8}"/>
                    </a:ext>
                  </a:extLst>
                </p:cNvPr>
                <p:cNvCxnSpPr/>
                <p:nvPr/>
              </p:nvCxnSpPr>
              <p:spPr>
                <a:xfrm flipH="1">
                  <a:off x="3672114" y="3744355"/>
                  <a:ext cx="740227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iŝlîďè">
                <a:extLst>
                  <a:ext uri="{FF2B5EF4-FFF2-40B4-BE49-F238E27FC236}">
                    <a16:creationId xmlns:a16="http://schemas.microsoft.com/office/drawing/2014/main" xmlns="" id="{20424929-2112-4215-B15F-92F4DC96A38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950836" y="3490236"/>
                <a:ext cx="345829" cy="336926"/>
                <a:chOff x="3532018" y="-211904"/>
                <a:chExt cx="801688" cy="781051"/>
              </a:xfrm>
              <a:solidFill>
                <a:schemeClr val="bg1"/>
              </a:solidFill>
            </p:grpSpPr>
            <p:sp>
              <p:nvSpPr>
                <p:cNvPr id="30" name="îŝliḑé">
                  <a:extLst>
                    <a:ext uri="{FF2B5EF4-FFF2-40B4-BE49-F238E27FC236}">
                      <a16:creationId xmlns:a16="http://schemas.microsoft.com/office/drawing/2014/main" xmlns="" id="{72F69B70-35B5-42F4-B340-B6281C6F9C2D}"/>
                    </a:ext>
                  </a:extLst>
                </p:cNvPr>
                <p:cNvSpPr/>
                <p:nvPr/>
              </p:nvSpPr>
              <p:spPr bwMode="auto">
                <a:xfrm>
                  <a:off x="3532018" y="-149991"/>
                  <a:ext cx="719138" cy="719138"/>
                </a:xfrm>
                <a:custGeom>
                  <a:avLst/>
                  <a:gdLst>
                    <a:gd name="T0" fmla="*/ 94 w 189"/>
                    <a:gd name="T1" fmla="*/ 95 h 189"/>
                    <a:gd name="T2" fmla="*/ 189 w 189"/>
                    <a:gd name="T3" fmla="*/ 95 h 189"/>
                    <a:gd name="T4" fmla="*/ 94 w 189"/>
                    <a:gd name="T5" fmla="*/ 189 h 189"/>
                    <a:gd name="T6" fmla="*/ 0 w 189"/>
                    <a:gd name="T7" fmla="*/ 95 h 189"/>
                    <a:gd name="T8" fmla="*/ 94 w 189"/>
                    <a:gd name="T9" fmla="*/ 0 h 189"/>
                    <a:gd name="T10" fmla="*/ 94 w 189"/>
                    <a:gd name="T11" fmla="*/ 95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189">
                      <a:moveTo>
                        <a:pt x="94" y="95"/>
                      </a:moveTo>
                      <a:cubicBezTo>
                        <a:pt x="189" y="95"/>
                        <a:pt x="189" y="95"/>
                        <a:pt x="189" y="95"/>
                      </a:cubicBezTo>
                      <a:cubicBezTo>
                        <a:pt x="189" y="147"/>
                        <a:pt x="147" y="189"/>
                        <a:pt x="94" y="189"/>
                      </a:cubicBezTo>
                      <a:cubicBezTo>
                        <a:pt x="42" y="189"/>
                        <a:pt x="0" y="147"/>
                        <a:pt x="0" y="95"/>
                      </a:cubicBezTo>
                      <a:cubicBezTo>
                        <a:pt x="0" y="42"/>
                        <a:pt x="42" y="0"/>
                        <a:pt x="94" y="0"/>
                      </a:cubicBezTo>
                      <a:lnTo>
                        <a:pt x="94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iṣļîḋè">
                  <a:extLst>
                    <a:ext uri="{FF2B5EF4-FFF2-40B4-BE49-F238E27FC236}">
                      <a16:creationId xmlns:a16="http://schemas.microsoft.com/office/drawing/2014/main" xmlns="" id="{5865D336-A9D6-4B8A-A62E-C47C03A0694A}"/>
                    </a:ext>
                  </a:extLst>
                </p:cNvPr>
                <p:cNvSpPr/>
                <p:nvPr/>
              </p:nvSpPr>
              <p:spPr bwMode="auto">
                <a:xfrm>
                  <a:off x="3973343" y="-211904"/>
                  <a:ext cx="360363" cy="361950"/>
                </a:xfrm>
                <a:custGeom>
                  <a:avLst/>
                  <a:gdLst>
                    <a:gd name="T0" fmla="*/ 0 w 95"/>
                    <a:gd name="T1" fmla="*/ 95 h 95"/>
                    <a:gd name="T2" fmla="*/ 95 w 95"/>
                    <a:gd name="T3" fmla="*/ 95 h 95"/>
                    <a:gd name="T4" fmla="*/ 0 w 95"/>
                    <a:gd name="T5" fmla="*/ 0 h 95"/>
                    <a:gd name="T6" fmla="*/ 0 w 95"/>
                    <a:gd name="T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95">
                      <a:moveTo>
                        <a:pt x="0" y="95"/>
                      </a:moveTo>
                      <a:cubicBezTo>
                        <a:pt x="95" y="95"/>
                        <a:pt x="95" y="95"/>
                        <a:pt x="95" y="95"/>
                      </a:cubicBezTo>
                      <a:cubicBezTo>
                        <a:pt x="95" y="42"/>
                        <a:pt x="52" y="0"/>
                        <a:pt x="0" y="0"/>
                      </a:cubicBezTo>
                      <a:lnTo>
                        <a:pt x="0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íş1îḑé">
              <a:extLst>
                <a:ext uri="{FF2B5EF4-FFF2-40B4-BE49-F238E27FC236}">
                  <a16:creationId xmlns:a16="http://schemas.microsoft.com/office/drawing/2014/main" xmlns="" id="{F070EF03-0EA9-4075-8A5D-7033D38688AF}"/>
                </a:ext>
              </a:extLst>
            </p:cNvPr>
            <p:cNvSpPr txBox="1"/>
            <p:nvPr/>
          </p:nvSpPr>
          <p:spPr bwMode="auto">
            <a:xfrm>
              <a:off x="8914705" y="1404000"/>
              <a:ext cx="2522925" cy="4035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8" name="iṡľídê">
              <a:extLst>
                <a:ext uri="{FF2B5EF4-FFF2-40B4-BE49-F238E27FC236}">
                  <a16:creationId xmlns:a16="http://schemas.microsoft.com/office/drawing/2014/main" xmlns="" id="{EFEF09D7-8C28-4DD5-A494-B23AE0F57FC1}"/>
                </a:ext>
              </a:extLst>
            </p:cNvPr>
            <p:cNvSpPr txBox="1"/>
            <p:nvPr/>
          </p:nvSpPr>
          <p:spPr bwMode="auto">
            <a:xfrm>
              <a:off x="8914705" y="1807535"/>
              <a:ext cx="2522925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9" name="íṥļíḍe">
              <a:extLst>
                <a:ext uri="{FF2B5EF4-FFF2-40B4-BE49-F238E27FC236}">
                  <a16:creationId xmlns:a16="http://schemas.microsoft.com/office/drawing/2014/main" xmlns="" id="{507F3E54-2DE3-485B-ADB5-8036850F0DD8}"/>
                </a:ext>
              </a:extLst>
            </p:cNvPr>
            <p:cNvSpPr txBox="1"/>
            <p:nvPr/>
          </p:nvSpPr>
          <p:spPr bwMode="auto">
            <a:xfrm>
              <a:off x="8914709" y="3989348"/>
              <a:ext cx="2522925" cy="4035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0" name="íşlïḍê">
              <a:extLst>
                <a:ext uri="{FF2B5EF4-FFF2-40B4-BE49-F238E27FC236}">
                  <a16:creationId xmlns:a16="http://schemas.microsoft.com/office/drawing/2014/main" xmlns="" id="{77EFE89A-DCD7-4497-800F-9B40316E2485}"/>
                </a:ext>
              </a:extLst>
            </p:cNvPr>
            <p:cNvSpPr txBox="1"/>
            <p:nvPr/>
          </p:nvSpPr>
          <p:spPr bwMode="auto">
            <a:xfrm>
              <a:off x="8914709" y="4392883"/>
              <a:ext cx="2522925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1" name="iSľíḋe">
              <a:extLst>
                <a:ext uri="{FF2B5EF4-FFF2-40B4-BE49-F238E27FC236}">
                  <a16:creationId xmlns:a16="http://schemas.microsoft.com/office/drawing/2014/main" xmlns="" id="{A781DD3A-AAA3-4361-BBED-5590C7A7301B}"/>
                </a:ext>
              </a:extLst>
            </p:cNvPr>
            <p:cNvSpPr txBox="1"/>
            <p:nvPr/>
          </p:nvSpPr>
          <p:spPr bwMode="auto">
            <a:xfrm>
              <a:off x="967763" y="1467635"/>
              <a:ext cx="2332141" cy="4035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2" name="íśľíḓe">
              <a:extLst>
                <a:ext uri="{FF2B5EF4-FFF2-40B4-BE49-F238E27FC236}">
                  <a16:creationId xmlns:a16="http://schemas.microsoft.com/office/drawing/2014/main" xmlns="" id="{2F1A5553-A893-4CE3-ACD6-0A9FE8906090}"/>
                </a:ext>
              </a:extLst>
            </p:cNvPr>
            <p:cNvSpPr txBox="1"/>
            <p:nvPr/>
          </p:nvSpPr>
          <p:spPr bwMode="auto">
            <a:xfrm>
              <a:off x="967763" y="1871170"/>
              <a:ext cx="233214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îṩlîḍè">
              <a:extLst>
                <a:ext uri="{FF2B5EF4-FFF2-40B4-BE49-F238E27FC236}">
                  <a16:creationId xmlns:a16="http://schemas.microsoft.com/office/drawing/2014/main" xmlns="" id="{358A1161-210F-4BBD-80F7-02337C0A160F}"/>
                </a:ext>
              </a:extLst>
            </p:cNvPr>
            <p:cNvSpPr txBox="1"/>
            <p:nvPr/>
          </p:nvSpPr>
          <p:spPr bwMode="auto">
            <a:xfrm>
              <a:off x="912832" y="4436206"/>
              <a:ext cx="2332141" cy="4035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4" name="iśļíḑe">
              <a:extLst>
                <a:ext uri="{FF2B5EF4-FFF2-40B4-BE49-F238E27FC236}">
                  <a16:creationId xmlns:a16="http://schemas.microsoft.com/office/drawing/2014/main" xmlns="" id="{2EC5BD2F-48BE-46FE-A5FE-C26F45F66ADE}"/>
                </a:ext>
              </a:extLst>
            </p:cNvPr>
            <p:cNvSpPr txBox="1"/>
            <p:nvPr/>
          </p:nvSpPr>
          <p:spPr bwMode="auto">
            <a:xfrm>
              <a:off x="912832" y="4839741"/>
              <a:ext cx="233214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955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1dfcbc56-e15c-4753-b6d9-324abaf426d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4F0BE7-B406-4EB1-A8FD-96DA519D6D8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143002"/>
            <a:ext cx="11520488" cy="4992686"/>
            <a:chOff x="0" y="1143002"/>
            <a:chExt cx="11520488" cy="4992686"/>
          </a:xfrm>
        </p:grpSpPr>
        <p:sp>
          <p:nvSpPr>
            <p:cNvPr id="6" name="íṩḻiḓè">
              <a:extLst>
                <a:ext uri="{FF2B5EF4-FFF2-40B4-BE49-F238E27FC236}">
                  <a16:creationId xmlns:a16="http://schemas.microsoft.com/office/drawing/2014/main" xmlns="" id="{D43999FB-A63A-4BBE-A574-5E339C7AEB8C}"/>
                </a:ext>
              </a:extLst>
            </p:cNvPr>
            <p:cNvSpPr/>
            <p:nvPr/>
          </p:nvSpPr>
          <p:spPr>
            <a:xfrm>
              <a:off x="0" y="1143002"/>
              <a:ext cx="6095999" cy="4992686"/>
            </a:xfrm>
            <a:prstGeom prst="rect">
              <a:avLst/>
            </a:prstGeom>
            <a:blipFill>
              <a:blip r:embed="rId4"/>
              <a:stretch>
                <a:fillRect l="-11450" r="-1140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iṥļiḑè">
              <a:extLst>
                <a:ext uri="{FF2B5EF4-FFF2-40B4-BE49-F238E27FC236}">
                  <a16:creationId xmlns:a16="http://schemas.microsoft.com/office/drawing/2014/main" xmlns="" id="{33B505D6-B277-48C5-ACA0-D1F8D0FDAC6F}"/>
                </a:ext>
              </a:extLst>
            </p:cNvPr>
            <p:cNvGrpSpPr/>
            <p:nvPr/>
          </p:nvGrpSpPr>
          <p:grpSpPr>
            <a:xfrm>
              <a:off x="6466013" y="1920558"/>
              <a:ext cx="559156" cy="532273"/>
              <a:chOff x="10755344" y="220662"/>
              <a:chExt cx="990603" cy="942971"/>
            </a:xfrm>
            <a:solidFill>
              <a:schemeClr val="accent1"/>
            </a:solidFill>
          </p:grpSpPr>
          <p:sp>
            <p:nvSpPr>
              <p:cNvPr id="35" name="î$ḷíďé">
                <a:extLst>
                  <a:ext uri="{FF2B5EF4-FFF2-40B4-BE49-F238E27FC236}">
                    <a16:creationId xmlns:a16="http://schemas.microsoft.com/office/drawing/2014/main" xmlns="" id="{F2573792-728C-4677-AD47-2C76EF51659A}"/>
                  </a:ext>
                </a:extLst>
              </p:cNvPr>
              <p:cNvSpPr/>
              <p:nvPr/>
            </p:nvSpPr>
            <p:spPr bwMode="auto">
              <a:xfrm>
                <a:off x="10755344" y="220662"/>
                <a:ext cx="990603" cy="942971"/>
              </a:xfrm>
              <a:custGeom>
                <a:avLst/>
                <a:gdLst>
                  <a:gd name="T0" fmla="*/ 239 w 261"/>
                  <a:gd name="T1" fmla="*/ 0 h 248"/>
                  <a:gd name="T2" fmla="*/ 22 w 261"/>
                  <a:gd name="T3" fmla="*/ 0 h 248"/>
                  <a:gd name="T4" fmla="*/ 0 w 261"/>
                  <a:gd name="T5" fmla="*/ 22 h 248"/>
                  <a:gd name="T6" fmla="*/ 0 w 261"/>
                  <a:gd name="T7" fmla="*/ 190 h 248"/>
                  <a:gd name="T8" fmla="*/ 22 w 261"/>
                  <a:gd name="T9" fmla="*/ 212 h 248"/>
                  <a:gd name="T10" fmla="*/ 88 w 261"/>
                  <a:gd name="T11" fmla="*/ 212 h 248"/>
                  <a:gd name="T12" fmla="*/ 76 w 261"/>
                  <a:gd name="T13" fmla="*/ 224 h 248"/>
                  <a:gd name="T14" fmla="*/ 70 w 261"/>
                  <a:gd name="T15" fmla="*/ 231 h 248"/>
                  <a:gd name="T16" fmla="*/ 70 w 261"/>
                  <a:gd name="T17" fmla="*/ 241 h 248"/>
                  <a:gd name="T18" fmla="*/ 86 w 261"/>
                  <a:gd name="T19" fmla="*/ 248 h 248"/>
                  <a:gd name="T20" fmla="*/ 175 w 261"/>
                  <a:gd name="T21" fmla="*/ 248 h 248"/>
                  <a:gd name="T22" fmla="*/ 191 w 261"/>
                  <a:gd name="T23" fmla="*/ 241 h 248"/>
                  <a:gd name="T24" fmla="*/ 191 w 261"/>
                  <a:gd name="T25" fmla="*/ 231 h 248"/>
                  <a:gd name="T26" fmla="*/ 185 w 261"/>
                  <a:gd name="T27" fmla="*/ 224 h 248"/>
                  <a:gd name="T28" fmla="*/ 173 w 261"/>
                  <a:gd name="T29" fmla="*/ 212 h 248"/>
                  <a:gd name="T30" fmla="*/ 239 w 261"/>
                  <a:gd name="T31" fmla="*/ 212 h 248"/>
                  <a:gd name="T32" fmla="*/ 261 w 261"/>
                  <a:gd name="T33" fmla="*/ 190 h 248"/>
                  <a:gd name="T34" fmla="*/ 261 w 261"/>
                  <a:gd name="T35" fmla="*/ 22 h 248"/>
                  <a:gd name="T36" fmla="*/ 239 w 261"/>
                  <a:gd name="T37" fmla="*/ 0 h 248"/>
                  <a:gd name="T38" fmla="*/ 179 w 261"/>
                  <a:gd name="T39" fmla="*/ 230 h 248"/>
                  <a:gd name="T40" fmla="*/ 184 w 261"/>
                  <a:gd name="T41" fmla="*/ 236 h 248"/>
                  <a:gd name="T42" fmla="*/ 184 w 261"/>
                  <a:gd name="T43" fmla="*/ 238 h 248"/>
                  <a:gd name="T44" fmla="*/ 175 w 261"/>
                  <a:gd name="T45" fmla="*/ 240 h 248"/>
                  <a:gd name="T46" fmla="*/ 86 w 261"/>
                  <a:gd name="T47" fmla="*/ 240 h 248"/>
                  <a:gd name="T48" fmla="*/ 77 w 261"/>
                  <a:gd name="T49" fmla="*/ 238 h 248"/>
                  <a:gd name="T50" fmla="*/ 77 w 261"/>
                  <a:gd name="T51" fmla="*/ 236 h 248"/>
                  <a:gd name="T52" fmla="*/ 77 w 261"/>
                  <a:gd name="T53" fmla="*/ 236 h 248"/>
                  <a:gd name="T54" fmla="*/ 82 w 261"/>
                  <a:gd name="T55" fmla="*/ 230 h 248"/>
                  <a:gd name="T56" fmla="*/ 98 w 261"/>
                  <a:gd name="T57" fmla="*/ 212 h 248"/>
                  <a:gd name="T58" fmla="*/ 163 w 261"/>
                  <a:gd name="T59" fmla="*/ 212 h 248"/>
                  <a:gd name="T60" fmla="*/ 179 w 261"/>
                  <a:gd name="T61" fmla="*/ 230 h 248"/>
                  <a:gd name="T62" fmla="*/ 245 w 261"/>
                  <a:gd name="T63" fmla="*/ 190 h 248"/>
                  <a:gd name="T64" fmla="*/ 239 w 261"/>
                  <a:gd name="T65" fmla="*/ 196 h 248"/>
                  <a:gd name="T66" fmla="*/ 22 w 261"/>
                  <a:gd name="T67" fmla="*/ 196 h 248"/>
                  <a:gd name="T68" fmla="*/ 16 w 261"/>
                  <a:gd name="T69" fmla="*/ 190 h 248"/>
                  <a:gd name="T70" fmla="*/ 16 w 261"/>
                  <a:gd name="T71" fmla="*/ 22 h 248"/>
                  <a:gd name="T72" fmla="*/ 22 w 261"/>
                  <a:gd name="T73" fmla="*/ 16 h 248"/>
                  <a:gd name="T74" fmla="*/ 239 w 261"/>
                  <a:gd name="T75" fmla="*/ 16 h 248"/>
                  <a:gd name="T76" fmla="*/ 245 w 261"/>
                  <a:gd name="T77" fmla="*/ 22 h 248"/>
                  <a:gd name="T78" fmla="*/ 245 w 261"/>
                  <a:gd name="T79" fmla="*/ 19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1" h="248">
                    <a:moveTo>
                      <a:pt x="23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202"/>
                      <a:pt x="10" y="212"/>
                      <a:pt x="22" y="212"/>
                    </a:cubicBezTo>
                    <a:cubicBezTo>
                      <a:pt x="88" y="212"/>
                      <a:pt x="88" y="212"/>
                      <a:pt x="88" y="212"/>
                    </a:cubicBezTo>
                    <a:cubicBezTo>
                      <a:pt x="85" y="216"/>
                      <a:pt x="79" y="222"/>
                      <a:pt x="76" y="224"/>
                    </a:cubicBezTo>
                    <a:cubicBezTo>
                      <a:pt x="74" y="227"/>
                      <a:pt x="71" y="229"/>
                      <a:pt x="70" y="231"/>
                    </a:cubicBezTo>
                    <a:cubicBezTo>
                      <a:pt x="69" y="233"/>
                      <a:pt x="68" y="237"/>
                      <a:pt x="70" y="241"/>
                    </a:cubicBezTo>
                    <a:cubicBezTo>
                      <a:pt x="71" y="244"/>
                      <a:pt x="76" y="248"/>
                      <a:pt x="86" y="248"/>
                    </a:cubicBezTo>
                    <a:cubicBezTo>
                      <a:pt x="175" y="248"/>
                      <a:pt x="175" y="248"/>
                      <a:pt x="175" y="248"/>
                    </a:cubicBezTo>
                    <a:cubicBezTo>
                      <a:pt x="185" y="248"/>
                      <a:pt x="190" y="244"/>
                      <a:pt x="191" y="241"/>
                    </a:cubicBezTo>
                    <a:cubicBezTo>
                      <a:pt x="193" y="237"/>
                      <a:pt x="192" y="233"/>
                      <a:pt x="191" y="231"/>
                    </a:cubicBezTo>
                    <a:cubicBezTo>
                      <a:pt x="190" y="229"/>
                      <a:pt x="187" y="227"/>
                      <a:pt x="185" y="224"/>
                    </a:cubicBezTo>
                    <a:cubicBezTo>
                      <a:pt x="182" y="222"/>
                      <a:pt x="176" y="216"/>
                      <a:pt x="173" y="212"/>
                    </a:cubicBezTo>
                    <a:cubicBezTo>
                      <a:pt x="239" y="212"/>
                      <a:pt x="239" y="212"/>
                      <a:pt x="239" y="212"/>
                    </a:cubicBezTo>
                    <a:cubicBezTo>
                      <a:pt x="251" y="212"/>
                      <a:pt x="261" y="202"/>
                      <a:pt x="261" y="190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10"/>
                      <a:pt x="251" y="0"/>
                      <a:pt x="239" y="0"/>
                    </a:cubicBezTo>
                    <a:close/>
                    <a:moveTo>
                      <a:pt x="179" y="230"/>
                    </a:moveTo>
                    <a:cubicBezTo>
                      <a:pt x="181" y="233"/>
                      <a:pt x="183" y="235"/>
                      <a:pt x="184" y="236"/>
                    </a:cubicBezTo>
                    <a:cubicBezTo>
                      <a:pt x="184" y="236"/>
                      <a:pt x="185" y="237"/>
                      <a:pt x="184" y="238"/>
                    </a:cubicBezTo>
                    <a:cubicBezTo>
                      <a:pt x="183" y="239"/>
                      <a:pt x="179" y="240"/>
                      <a:pt x="175" y="240"/>
                    </a:cubicBezTo>
                    <a:cubicBezTo>
                      <a:pt x="86" y="240"/>
                      <a:pt x="86" y="240"/>
                      <a:pt x="86" y="240"/>
                    </a:cubicBezTo>
                    <a:cubicBezTo>
                      <a:pt x="82" y="240"/>
                      <a:pt x="78" y="239"/>
                      <a:pt x="77" y="238"/>
                    </a:cubicBezTo>
                    <a:cubicBezTo>
                      <a:pt x="77" y="237"/>
                      <a:pt x="77" y="236"/>
                      <a:pt x="77" y="236"/>
                    </a:cubicBezTo>
                    <a:cubicBezTo>
                      <a:pt x="77" y="236"/>
                      <a:pt x="77" y="236"/>
                      <a:pt x="77" y="236"/>
                    </a:cubicBezTo>
                    <a:cubicBezTo>
                      <a:pt x="78" y="235"/>
                      <a:pt x="80" y="233"/>
                      <a:pt x="82" y="230"/>
                    </a:cubicBezTo>
                    <a:cubicBezTo>
                      <a:pt x="89" y="223"/>
                      <a:pt x="95" y="217"/>
                      <a:pt x="98" y="212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66" y="217"/>
                      <a:pt x="172" y="223"/>
                      <a:pt x="179" y="230"/>
                    </a:cubicBezTo>
                    <a:close/>
                    <a:moveTo>
                      <a:pt x="245" y="190"/>
                    </a:moveTo>
                    <a:cubicBezTo>
                      <a:pt x="245" y="193"/>
                      <a:pt x="242" y="196"/>
                      <a:pt x="239" y="196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19" y="196"/>
                      <a:pt x="16" y="193"/>
                      <a:pt x="16" y="190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239" y="16"/>
                      <a:pt x="239" y="16"/>
                      <a:pt x="239" y="16"/>
                    </a:cubicBezTo>
                    <a:cubicBezTo>
                      <a:pt x="242" y="16"/>
                      <a:pt x="245" y="19"/>
                      <a:pt x="245" y="22"/>
                    </a:cubicBezTo>
                    <a:lnTo>
                      <a:pt x="24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šlîḍe">
                <a:extLst>
                  <a:ext uri="{FF2B5EF4-FFF2-40B4-BE49-F238E27FC236}">
                    <a16:creationId xmlns:a16="http://schemas.microsoft.com/office/drawing/2014/main" xmlns="" id="{76CB6959-1572-4A84-8575-03A5797A5334}"/>
                  </a:ext>
                </a:extLst>
              </p:cNvPr>
              <p:cNvSpPr/>
              <p:nvPr/>
            </p:nvSpPr>
            <p:spPr bwMode="auto">
              <a:xfrm>
                <a:off x="10879190" y="342900"/>
                <a:ext cx="741367" cy="498473"/>
              </a:xfrm>
              <a:custGeom>
                <a:avLst/>
                <a:gdLst>
                  <a:gd name="T0" fmla="*/ 182 w 195"/>
                  <a:gd name="T1" fmla="*/ 0 h 131"/>
                  <a:gd name="T2" fmla="*/ 13 w 195"/>
                  <a:gd name="T3" fmla="*/ 0 h 131"/>
                  <a:gd name="T4" fmla="*/ 0 w 195"/>
                  <a:gd name="T5" fmla="*/ 14 h 131"/>
                  <a:gd name="T6" fmla="*/ 0 w 195"/>
                  <a:gd name="T7" fmla="*/ 117 h 131"/>
                  <a:gd name="T8" fmla="*/ 13 w 195"/>
                  <a:gd name="T9" fmla="*/ 131 h 131"/>
                  <a:gd name="T10" fmla="*/ 182 w 195"/>
                  <a:gd name="T11" fmla="*/ 131 h 131"/>
                  <a:gd name="T12" fmla="*/ 195 w 195"/>
                  <a:gd name="T13" fmla="*/ 117 h 131"/>
                  <a:gd name="T14" fmla="*/ 195 w 195"/>
                  <a:gd name="T15" fmla="*/ 14 h 131"/>
                  <a:gd name="T16" fmla="*/ 182 w 195"/>
                  <a:gd name="T17" fmla="*/ 0 h 131"/>
                  <a:gd name="T18" fmla="*/ 13 w 195"/>
                  <a:gd name="T19" fmla="*/ 9 h 131"/>
                  <a:gd name="T20" fmla="*/ 182 w 195"/>
                  <a:gd name="T21" fmla="*/ 9 h 131"/>
                  <a:gd name="T22" fmla="*/ 187 w 195"/>
                  <a:gd name="T23" fmla="*/ 14 h 131"/>
                  <a:gd name="T24" fmla="*/ 187 w 195"/>
                  <a:gd name="T25" fmla="*/ 48 h 131"/>
                  <a:gd name="T26" fmla="*/ 154 w 195"/>
                  <a:gd name="T27" fmla="*/ 85 h 131"/>
                  <a:gd name="T28" fmla="*/ 125 w 195"/>
                  <a:gd name="T29" fmla="*/ 47 h 131"/>
                  <a:gd name="T30" fmla="*/ 122 w 195"/>
                  <a:gd name="T31" fmla="*/ 45 h 131"/>
                  <a:gd name="T32" fmla="*/ 119 w 195"/>
                  <a:gd name="T33" fmla="*/ 47 h 131"/>
                  <a:gd name="T34" fmla="*/ 81 w 195"/>
                  <a:gd name="T35" fmla="*/ 100 h 131"/>
                  <a:gd name="T36" fmla="*/ 51 w 195"/>
                  <a:gd name="T37" fmla="*/ 71 h 131"/>
                  <a:gd name="T38" fmla="*/ 46 w 195"/>
                  <a:gd name="T39" fmla="*/ 71 h 131"/>
                  <a:gd name="T40" fmla="*/ 8 w 195"/>
                  <a:gd name="T41" fmla="*/ 105 h 131"/>
                  <a:gd name="T42" fmla="*/ 8 w 195"/>
                  <a:gd name="T43" fmla="*/ 14 h 131"/>
                  <a:gd name="T44" fmla="*/ 13 w 195"/>
                  <a:gd name="T45" fmla="*/ 9 h 131"/>
                  <a:gd name="T46" fmla="*/ 182 w 195"/>
                  <a:gd name="T47" fmla="*/ 123 h 131"/>
                  <a:gd name="T48" fmla="*/ 13 w 195"/>
                  <a:gd name="T49" fmla="*/ 123 h 131"/>
                  <a:gd name="T50" fmla="*/ 8 w 195"/>
                  <a:gd name="T51" fmla="*/ 117 h 131"/>
                  <a:gd name="T52" fmla="*/ 8 w 195"/>
                  <a:gd name="T53" fmla="*/ 116 h 131"/>
                  <a:gd name="T54" fmla="*/ 48 w 195"/>
                  <a:gd name="T55" fmla="*/ 79 h 131"/>
                  <a:gd name="T56" fmla="*/ 78 w 195"/>
                  <a:gd name="T57" fmla="*/ 109 h 131"/>
                  <a:gd name="T58" fmla="*/ 82 w 195"/>
                  <a:gd name="T59" fmla="*/ 110 h 131"/>
                  <a:gd name="T60" fmla="*/ 85 w 195"/>
                  <a:gd name="T61" fmla="*/ 109 h 131"/>
                  <a:gd name="T62" fmla="*/ 122 w 195"/>
                  <a:gd name="T63" fmla="*/ 56 h 131"/>
                  <a:gd name="T64" fmla="*/ 151 w 195"/>
                  <a:gd name="T65" fmla="*/ 94 h 131"/>
                  <a:gd name="T66" fmla="*/ 154 w 195"/>
                  <a:gd name="T67" fmla="*/ 95 h 131"/>
                  <a:gd name="T68" fmla="*/ 157 w 195"/>
                  <a:gd name="T69" fmla="*/ 94 h 131"/>
                  <a:gd name="T70" fmla="*/ 187 w 195"/>
                  <a:gd name="T71" fmla="*/ 60 h 131"/>
                  <a:gd name="T72" fmla="*/ 187 w 195"/>
                  <a:gd name="T73" fmla="*/ 117 h 131"/>
                  <a:gd name="T74" fmla="*/ 182 w 195"/>
                  <a:gd name="T7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131">
                    <a:moveTo>
                      <a:pt x="18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3" y="131"/>
                    </a:cubicBezTo>
                    <a:cubicBezTo>
                      <a:pt x="182" y="131"/>
                      <a:pt x="182" y="131"/>
                      <a:pt x="182" y="131"/>
                    </a:cubicBezTo>
                    <a:cubicBezTo>
                      <a:pt x="189" y="131"/>
                      <a:pt x="195" y="125"/>
                      <a:pt x="195" y="117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5" y="7"/>
                      <a:pt x="189" y="0"/>
                      <a:pt x="182" y="0"/>
                    </a:cubicBezTo>
                    <a:close/>
                    <a:moveTo>
                      <a:pt x="13" y="9"/>
                    </a:moveTo>
                    <a:cubicBezTo>
                      <a:pt x="182" y="9"/>
                      <a:pt x="182" y="9"/>
                      <a:pt x="182" y="9"/>
                    </a:cubicBezTo>
                    <a:cubicBezTo>
                      <a:pt x="185" y="9"/>
                      <a:pt x="187" y="11"/>
                      <a:pt x="187" y="14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54" y="85"/>
                      <a:pt x="154" y="85"/>
                      <a:pt x="154" y="85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4" y="46"/>
                      <a:pt x="123" y="45"/>
                      <a:pt x="122" y="45"/>
                    </a:cubicBezTo>
                    <a:cubicBezTo>
                      <a:pt x="121" y="45"/>
                      <a:pt x="119" y="46"/>
                      <a:pt x="119" y="4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69"/>
                      <a:pt x="47" y="69"/>
                      <a:pt x="46" y="71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0" y="9"/>
                      <a:pt x="13" y="9"/>
                    </a:cubicBezTo>
                    <a:close/>
                    <a:moveTo>
                      <a:pt x="182" y="123"/>
                    </a:moveTo>
                    <a:cubicBezTo>
                      <a:pt x="13" y="123"/>
                      <a:pt x="13" y="123"/>
                      <a:pt x="13" y="123"/>
                    </a:cubicBezTo>
                    <a:cubicBezTo>
                      <a:pt x="10" y="123"/>
                      <a:pt x="8" y="120"/>
                      <a:pt x="8" y="117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9" y="110"/>
                      <a:pt x="80" y="111"/>
                      <a:pt x="82" y="110"/>
                    </a:cubicBezTo>
                    <a:cubicBezTo>
                      <a:pt x="83" y="110"/>
                      <a:pt x="84" y="110"/>
                      <a:pt x="85" y="109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2" y="95"/>
                      <a:pt x="153" y="95"/>
                      <a:pt x="154" y="95"/>
                    </a:cubicBezTo>
                    <a:cubicBezTo>
                      <a:pt x="155" y="95"/>
                      <a:pt x="156" y="95"/>
                      <a:pt x="157" y="94"/>
                    </a:cubicBezTo>
                    <a:cubicBezTo>
                      <a:pt x="187" y="60"/>
                      <a:pt x="187" y="60"/>
                      <a:pt x="187" y="60"/>
                    </a:cubicBezTo>
                    <a:cubicBezTo>
                      <a:pt x="187" y="117"/>
                      <a:pt x="187" y="117"/>
                      <a:pt x="187" y="117"/>
                    </a:cubicBezTo>
                    <a:cubicBezTo>
                      <a:pt x="187" y="120"/>
                      <a:pt x="185" y="123"/>
                      <a:pt x="18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śḻîdè">
                <a:extLst>
                  <a:ext uri="{FF2B5EF4-FFF2-40B4-BE49-F238E27FC236}">
                    <a16:creationId xmlns:a16="http://schemas.microsoft.com/office/drawing/2014/main" xmlns="" id="{A236052C-02B9-416A-BE37-C31F15A49DA5}"/>
                  </a:ext>
                </a:extLst>
              </p:cNvPr>
              <p:cNvSpPr/>
              <p:nvPr/>
            </p:nvSpPr>
            <p:spPr bwMode="auto">
              <a:xfrm>
                <a:off x="11202988" y="855663"/>
                <a:ext cx="93663" cy="92075"/>
              </a:xfrm>
              <a:custGeom>
                <a:avLst/>
                <a:gdLst>
                  <a:gd name="T0" fmla="*/ 13 w 25"/>
                  <a:gd name="T1" fmla="*/ 0 h 24"/>
                  <a:gd name="T2" fmla="*/ 0 w 25"/>
                  <a:gd name="T3" fmla="*/ 12 h 24"/>
                  <a:gd name="T4" fmla="*/ 13 w 25"/>
                  <a:gd name="T5" fmla="*/ 24 h 24"/>
                  <a:gd name="T6" fmla="*/ 25 w 25"/>
                  <a:gd name="T7" fmla="*/ 12 h 24"/>
                  <a:gd name="T8" fmla="*/ 13 w 25"/>
                  <a:gd name="T9" fmla="*/ 0 h 24"/>
                  <a:gd name="T10" fmla="*/ 13 w 25"/>
                  <a:gd name="T11" fmla="*/ 16 h 24"/>
                  <a:gd name="T12" fmla="*/ 8 w 25"/>
                  <a:gd name="T13" fmla="*/ 12 h 24"/>
                  <a:gd name="T14" fmla="*/ 13 w 25"/>
                  <a:gd name="T15" fmla="*/ 8 h 24"/>
                  <a:gd name="T16" fmla="*/ 17 w 25"/>
                  <a:gd name="T17" fmla="*/ 12 h 24"/>
                  <a:gd name="T18" fmla="*/ 13 w 25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4">
                    <a:moveTo>
                      <a:pt x="13" y="0"/>
                    </a:move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ubicBezTo>
                      <a:pt x="19" y="24"/>
                      <a:pt x="25" y="19"/>
                      <a:pt x="25" y="12"/>
                    </a:cubicBezTo>
                    <a:cubicBezTo>
                      <a:pt x="25" y="5"/>
                      <a:pt x="19" y="0"/>
                      <a:pt x="13" y="0"/>
                    </a:cubicBezTo>
                    <a:close/>
                    <a:moveTo>
                      <a:pt x="13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3" y="8"/>
                    </a:cubicBezTo>
                    <a:cubicBezTo>
                      <a:pt x="15" y="8"/>
                      <a:pt x="17" y="10"/>
                      <a:pt x="17" y="12"/>
                    </a:cubicBezTo>
                    <a:cubicBezTo>
                      <a:pt x="17" y="14"/>
                      <a:pt x="15" y="16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Sľïḓe">
              <a:extLst>
                <a:ext uri="{FF2B5EF4-FFF2-40B4-BE49-F238E27FC236}">
                  <a16:creationId xmlns:a16="http://schemas.microsoft.com/office/drawing/2014/main" xmlns="" id="{B1876D44-FA50-49E4-851B-E1730FCA9F07}"/>
                </a:ext>
              </a:extLst>
            </p:cNvPr>
            <p:cNvSpPr txBox="1"/>
            <p:nvPr/>
          </p:nvSpPr>
          <p:spPr>
            <a:xfrm>
              <a:off x="7033921" y="1823633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9" name="ïṣḻïdê">
              <a:extLst>
                <a:ext uri="{FF2B5EF4-FFF2-40B4-BE49-F238E27FC236}">
                  <a16:creationId xmlns:a16="http://schemas.microsoft.com/office/drawing/2014/main" xmlns="" id="{A409D9C7-46D3-41AE-8605-24AC225FEFBB}"/>
                </a:ext>
              </a:extLst>
            </p:cNvPr>
            <p:cNvSpPr/>
            <p:nvPr/>
          </p:nvSpPr>
          <p:spPr>
            <a:xfrm>
              <a:off x="7033921" y="2192964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í$ḻiďé">
              <a:extLst>
                <a:ext uri="{FF2B5EF4-FFF2-40B4-BE49-F238E27FC236}">
                  <a16:creationId xmlns:a16="http://schemas.microsoft.com/office/drawing/2014/main" xmlns="" id="{F8D85C9C-EAAB-4407-9FD0-EA939231D38E}"/>
                </a:ext>
              </a:extLst>
            </p:cNvPr>
            <p:cNvGrpSpPr/>
            <p:nvPr/>
          </p:nvGrpSpPr>
          <p:grpSpPr>
            <a:xfrm>
              <a:off x="6496557" y="3055368"/>
              <a:ext cx="538275" cy="371299"/>
              <a:chOff x="4763" y="4763"/>
              <a:chExt cx="1212850" cy="836612"/>
            </a:xfrm>
            <a:solidFill>
              <a:schemeClr val="accent2"/>
            </a:solidFill>
          </p:grpSpPr>
          <p:sp>
            <p:nvSpPr>
              <p:cNvPr id="30" name="îṧlîḍê">
                <a:extLst>
                  <a:ext uri="{FF2B5EF4-FFF2-40B4-BE49-F238E27FC236}">
                    <a16:creationId xmlns:a16="http://schemas.microsoft.com/office/drawing/2014/main" xmlns="" id="{724BC354-B031-4CB1-8609-4DE6BEEC3288}"/>
                  </a:ext>
                </a:extLst>
              </p:cNvPr>
              <p:cNvSpPr/>
              <p:nvPr/>
            </p:nvSpPr>
            <p:spPr bwMode="auto">
              <a:xfrm>
                <a:off x="152400" y="157163"/>
                <a:ext cx="355600" cy="322262"/>
              </a:xfrm>
              <a:custGeom>
                <a:avLst/>
                <a:gdLst>
                  <a:gd name="T0" fmla="*/ 93 w 94"/>
                  <a:gd name="T1" fmla="*/ 85 h 85"/>
                  <a:gd name="T2" fmla="*/ 91 w 94"/>
                  <a:gd name="T3" fmla="*/ 72 h 85"/>
                  <a:gd name="T4" fmla="*/ 70 w 94"/>
                  <a:gd name="T5" fmla="*/ 61 h 85"/>
                  <a:gd name="T6" fmla="*/ 59 w 94"/>
                  <a:gd name="T7" fmla="*/ 56 h 85"/>
                  <a:gd name="T8" fmla="*/ 59 w 94"/>
                  <a:gd name="T9" fmla="*/ 47 h 85"/>
                  <a:gd name="T10" fmla="*/ 63 w 94"/>
                  <a:gd name="T11" fmla="*/ 36 h 85"/>
                  <a:gd name="T12" fmla="*/ 68 w 94"/>
                  <a:gd name="T13" fmla="*/ 31 h 85"/>
                  <a:gd name="T14" fmla="*/ 65 w 94"/>
                  <a:gd name="T15" fmla="*/ 24 h 85"/>
                  <a:gd name="T16" fmla="*/ 66 w 94"/>
                  <a:gd name="T17" fmla="*/ 15 h 85"/>
                  <a:gd name="T18" fmla="*/ 47 w 94"/>
                  <a:gd name="T19" fmla="*/ 0 h 85"/>
                  <a:gd name="T20" fmla="*/ 29 w 94"/>
                  <a:gd name="T21" fmla="*/ 15 h 85"/>
                  <a:gd name="T22" fmla="*/ 29 w 94"/>
                  <a:gd name="T23" fmla="*/ 24 h 85"/>
                  <a:gd name="T24" fmla="*/ 27 w 94"/>
                  <a:gd name="T25" fmla="*/ 31 h 85"/>
                  <a:gd name="T26" fmla="*/ 31 w 94"/>
                  <a:gd name="T27" fmla="*/ 36 h 85"/>
                  <a:gd name="T28" fmla="*/ 36 w 94"/>
                  <a:gd name="T29" fmla="*/ 47 h 85"/>
                  <a:gd name="T30" fmla="*/ 36 w 94"/>
                  <a:gd name="T31" fmla="*/ 56 h 85"/>
                  <a:gd name="T32" fmla="*/ 24 w 94"/>
                  <a:gd name="T33" fmla="*/ 61 h 85"/>
                  <a:gd name="T34" fmla="*/ 3 w 94"/>
                  <a:gd name="T35" fmla="*/ 72 h 85"/>
                  <a:gd name="T36" fmla="*/ 1 w 94"/>
                  <a:gd name="T37" fmla="*/ 85 h 85"/>
                  <a:gd name="T38" fmla="*/ 93 w 94"/>
                  <a:gd name="T3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85">
                    <a:moveTo>
                      <a:pt x="93" y="85"/>
                    </a:moveTo>
                    <a:cubicBezTo>
                      <a:pt x="93" y="85"/>
                      <a:pt x="94" y="76"/>
                      <a:pt x="91" y="72"/>
                    </a:cubicBezTo>
                    <a:cubicBezTo>
                      <a:pt x="89" y="68"/>
                      <a:pt x="79" y="65"/>
                      <a:pt x="70" y="61"/>
                    </a:cubicBezTo>
                    <a:cubicBezTo>
                      <a:pt x="61" y="57"/>
                      <a:pt x="59" y="56"/>
                      <a:pt x="59" y="5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62" y="45"/>
                      <a:pt x="63" y="36"/>
                    </a:cubicBezTo>
                    <a:cubicBezTo>
                      <a:pt x="65" y="37"/>
                      <a:pt x="68" y="33"/>
                      <a:pt x="68" y="31"/>
                    </a:cubicBezTo>
                    <a:cubicBezTo>
                      <a:pt x="68" y="29"/>
                      <a:pt x="67" y="24"/>
                      <a:pt x="65" y="24"/>
                    </a:cubicBezTo>
                    <a:cubicBezTo>
                      <a:pt x="65" y="20"/>
                      <a:pt x="66" y="17"/>
                      <a:pt x="66" y="15"/>
                    </a:cubicBezTo>
                    <a:cubicBezTo>
                      <a:pt x="65" y="7"/>
                      <a:pt x="58" y="0"/>
                      <a:pt x="47" y="0"/>
                    </a:cubicBezTo>
                    <a:cubicBezTo>
                      <a:pt x="36" y="0"/>
                      <a:pt x="29" y="7"/>
                      <a:pt x="29" y="15"/>
                    </a:cubicBezTo>
                    <a:cubicBezTo>
                      <a:pt x="29" y="17"/>
                      <a:pt x="29" y="20"/>
                      <a:pt x="29" y="24"/>
                    </a:cubicBezTo>
                    <a:cubicBezTo>
                      <a:pt x="27" y="24"/>
                      <a:pt x="26" y="29"/>
                      <a:pt x="27" y="31"/>
                    </a:cubicBezTo>
                    <a:cubicBezTo>
                      <a:pt x="27" y="33"/>
                      <a:pt x="29" y="37"/>
                      <a:pt x="31" y="36"/>
                    </a:cubicBezTo>
                    <a:cubicBezTo>
                      <a:pt x="32" y="45"/>
                      <a:pt x="36" y="47"/>
                      <a:pt x="36" y="47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3" y="57"/>
                      <a:pt x="24" y="61"/>
                    </a:cubicBezTo>
                    <a:cubicBezTo>
                      <a:pt x="15" y="65"/>
                      <a:pt x="6" y="68"/>
                      <a:pt x="3" y="72"/>
                    </a:cubicBezTo>
                    <a:cubicBezTo>
                      <a:pt x="0" y="76"/>
                      <a:pt x="1" y="85"/>
                      <a:pt x="1" y="85"/>
                    </a:cubicBezTo>
                    <a:lnTo>
                      <a:pt x="93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ľîḓé">
                <a:extLst>
                  <a:ext uri="{FF2B5EF4-FFF2-40B4-BE49-F238E27FC236}">
                    <a16:creationId xmlns:a16="http://schemas.microsoft.com/office/drawing/2014/main" xmlns="" id="{5CDAD53C-A6C5-4E50-8973-FBC078B9F6B3}"/>
                  </a:ext>
                </a:extLst>
              </p:cNvPr>
              <p:cNvSpPr/>
              <p:nvPr/>
            </p:nvSpPr>
            <p:spPr bwMode="auto">
              <a:xfrm>
                <a:off x="611188" y="157163"/>
                <a:ext cx="303213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ṣlíďé">
                <a:extLst>
                  <a:ext uri="{FF2B5EF4-FFF2-40B4-BE49-F238E27FC236}">
                    <a16:creationId xmlns:a16="http://schemas.microsoft.com/office/drawing/2014/main" xmlns="" id="{B0D97206-8C93-40B5-8F46-07A89648ED70}"/>
                  </a:ext>
                </a:extLst>
              </p:cNvPr>
              <p:cNvSpPr/>
              <p:nvPr/>
            </p:nvSpPr>
            <p:spPr bwMode="auto">
              <a:xfrm>
                <a:off x="611188" y="309563"/>
                <a:ext cx="454024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ṥľíḋé">
                <a:extLst>
                  <a:ext uri="{FF2B5EF4-FFF2-40B4-BE49-F238E27FC236}">
                    <a16:creationId xmlns:a16="http://schemas.microsoft.com/office/drawing/2014/main" xmlns="" id="{FE31EDD2-7FBE-4D81-B956-42B76EB845B4}"/>
                  </a:ext>
                </a:extLst>
              </p:cNvPr>
              <p:cNvSpPr/>
              <p:nvPr/>
            </p:nvSpPr>
            <p:spPr bwMode="auto">
              <a:xfrm>
                <a:off x="611188" y="460374"/>
                <a:ext cx="377825" cy="76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şľïḑè">
                <a:extLst>
                  <a:ext uri="{FF2B5EF4-FFF2-40B4-BE49-F238E27FC236}">
                    <a16:creationId xmlns:a16="http://schemas.microsoft.com/office/drawing/2014/main" xmlns="" id="{E9E3E081-4CBB-48FD-A97C-9032E9222EFF}"/>
                  </a:ext>
                </a:extLst>
              </p:cNvPr>
              <p:cNvSpPr/>
              <p:nvPr/>
            </p:nvSpPr>
            <p:spPr bwMode="auto">
              <a:xfrm>
                <a:off x="4763" y="4763"/>
                <a:ext cx="1212850" cy="836612"/>
              </a:xfrm>
              <a:custGeom>
                <a:avLst/>
                <a:gdLst>
                  <a:gd name="T0" fmla="*/ 0 w 320"/>
                  <a:gd name="T1" fmla="*/ 0 h 220"/>
                  <a:gd name="T2" fmla="*/ 0 w 320"/>
                  <a:gd name="T3" fmla="*/ 220 h 220"/>
                  <a:gd name="T4" fmla="*/ 320 w 320"/>
                  <a:gd name="T5" fmla="*/ 220 h 220"/>
                  <a:gd name="T6" fmla="*/ 320 w 320"/>
                  <a:gd name="T7" fmla="*/ 0 h 220"/>
                  <a:gd name="T8" fmla="*/ 0 w 320"/>
                  <a:gd name="T9" fmla="*/ 0 h 220"/>
                  <a:gd name="T10" fmla="*/ 300 w 320"/>
                  <a:gd name="T11" fmla="*/ 200 h 220"/>
                  <a:gd name="T12" fmla="*/ 258 w 320"/>
                  <a:gd name="T13" fmla="*/ 200 h 220"/>
                  <a:gd name="T14" fmla="*/ 260 w 320"/>
                  <a:gd name="T15" fmla="*/ 190 h 220"/>
                  <a:gd name="T16" fmla="*/ 230 w 320"/>
                  <a:gd name="T17" fmla="*/ 160 h 220"/>
                  <a:gd name="T18" fmla="*/ 200 w 320"/>
                  <a:gd name="T19" fmla="*/ 190 h 220"/>
                  <a:gd name="T20" fmla="*/ 202 w 320"/>
                  <a:gd name="T21" fmla="*/ 200 h 220"/>
                  <a:gd name="T22" fmla="*/ 118 w 320"/>
                  <a:gd name="T23" fmla="*/ 200 h 220"/>
                  <a:gd name="T24" fmla="*/ 120 w 320"/>
                  <a:gd name="T25" fmla="*/ 190 h 220"/>
                  <a:gd name="T26" fmla="*/ 90 w 320"/>
                  <a:gd name="T27" fmla="*/ 160 h 220"/>
                  <a:gd name="T28" fmla="*/ 60 w 320"/>
                  <a:gd name="T29" fmla="*/ 190 h 220"/>
                  <a:gd name="T30" fmla="*/ 62 w 320"/>
                  <a:gd name="T31" fmla="*/ 200 h 220"/>
                  <a:gd name="T32" fmla="*/ 20 w 320"/>
                  <a:gd name="T33" fmla="*/ 200 h 220"/>
                  <a:gd name="T34" fmla="*/ 20 w 320"/>
                  <a:gd name="T35" fmla="*/ 20 h 220"/>
                  <a:gd name="T36" fmla="*/ 300 w 320"/>
                  <a:gd name="T37" fmla="*/ 20 h 220"/>
                  <a:gd name="T38" fmla="*/ 300 w 320"/>
                  <a:gd name="T39" fmla="*/ 20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0" h="220">
                    <a:moveTo>
                      <a:pt x="0" y="0"/>
                    </a:moveTo>
                    <a:cubicBezTo>
                      <a:pt x="0" y="220"/>
                      <a:pt x="0" y="220"/>
                      <a:pt x="0" y="220"/>
                    </a:cubicBezTo>
                    <a:cubicBezTo>
                      <a:pt x="320" y="220"/>
                      <a:pt x="320" y="220"/>
                      <a:pt x="320" y="220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0"/>
                    </a:lnTo>
                    <a:close/>
                    <a:moveTo>
                      <a:pt x="300" y="200"/>
                    </a:moveTo>
                    <a:cubicBezTo>
                      <a:pt x="258" y="200"/>
                      <a:pt x="258" y="200"/>
                      <a:pt x="258" y="200"/>
                    </a:cubicBezTo>
                    <a:cubicBezTo>
                      <a:pt x="259" y="197"/>
                      <a:pt x="260" y="194"/>
                      <a:pt x="260" y="190"/>
                    </a:cubicBezTo>
                    <a:cubicBezTo>
                      <a:pt x="260" y="173"/>
                      <a:pt x="247" y="160"/>
                      <a:pt x="230" y="160"/>
                    </a:cubicBezTo>
                    <a:cubicBezTo>
                      <a:pt x="213" y="160"/>
                      <a:pt x="200" y="173"/>
                      <a:pt x="200" y="190"/>
                    </a:cubicBezTo>
                    <a:cubicBezTo>
                      <a:pt x="200" y="194"/>
                      <a:pt x="201" y="197"/>
                      <a:pt x="202" y="200"/>
                    </a:cubicBezTo>
                    <a:cubicBezTo>
                      <a:pt x="118" y="200"/>
                      <a:pt x="118" y="200"/>
                      <a:pt x="118" y="200"/>
                    </a:cubicBezTo>
                    <a:cubicBezTo>
                      <a:pt x="119" y="197"/>
                      <a:pt x="120" y="194"/>
                      <a:pt x="120" y="190"/>
                    </a:cubicBezTo>
                    <a:cubicBezTo>
                      <a:pt x="120" y="173"/>
                      <a:pt x="107" y="160"/>
                      <a:pt x="90" y="160"/>
                    </a:cubicBezTo>
                    <a:cubicBezTo>
                      <a:pt x="73" y="160"/>
                      <a:pt x="60" y="173"/>
                      <a:pt x="60" y="190"/>
                    </a:cubicBezTo>
                    <a:cubicBezTo>
                      <a:pt x="60" y="194"/>
                      <a:pt x="61" y="197"/>
                      <a:pt x="62" y="200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300" y="20"/>
                      <a:pt x="300" y="20"/>
                      <a:pt x="300" y="20"/>
                    </a:cubicBezTo>
                    <a:lnTo>
                      <a:pt x="300" y="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îsḷiďé">
              <a:extLst>
                <a:ext uri="{FF2B5EF4-FFF2-40B4-BE49-F238E27FC236}">
                  <a16:creationId xmlns:a16="http://schemas.microsoft.com/office/drawing/2014/main" xmlns="" id="{D471F3DB-0340-4706-B930-E5A8CB3DBC45}"/>
                </a:ext>
              </a:extLst>
            </p:cNvPr>
            <p:cNvSpPr txBox="1"/>
            <p:nvPr/>
          </p:nvSpPr>
          <p:spPr>
            <a:xfrm>
              <a:off x="7033921" y="2844490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ïsḻiḍê">
              <a:extLst>
                <a:ext uri="{FF2B5EF4-FFF2-40B4-BE49-F238E27FC236}">
                  <a16:creationId xmlns:a16="http://schemas.microsoft.com/office/drawing/2014/main" xmlns="" id="{73B3256A-902C-47EC-9996-CE94B87BA89B}"/>
                </a:ext>
              </a:extLst>
            </p:cNvPr>
            <p:cNvSpPr/>
            <p:nvPr/>
          </p:nvSpPr>
          <p:spPr>
            <a:xfrm>
              <a:off x="7033921" y="3213821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ṣ1ïḑê">
              <a:extLst>
                <a:ext uri="{FF2B5EF4-FFF2-40B4-BE49-F238E27FC236}">
                  <a16:creationId xmlns:a16="http://schemas.microsoft.com/office/drawing/2014/main" xmlns="" id="{0F2F2CC1-258C-490E-A70F-110038A45C2F}"/>
                </a:ext>
              </a:extLst>
            </p:cNvPr>
            <p:cNvGrpSpPr/>
            <p:nvPr/>
          </p:nvGrpSpPr>
          <p:grpSpPr>
            <a:xfrm>
              <a:off x="6488938" y="3978948"/>
              <a:ext cx="532633" cy="506816"/>
              <a:chOff x="1586" y="4763"/>
              <a:chExt cx="6746880" cy="6419850"/>
            </a:xfrm>
            <a:solidFill>
              <a:schemeClr val="accent3"/>
            </a:solidFill>
          </p:grpSpPr>
          <p:sp>
            <p:nvSpPr>
              <p:cNvPr id="23" name="ïṡlïḋe">
                <a:extLst>
                  <a:ext uri="{FF2B5EF4-FFF2-40B4-BE49-F238E27FC236}">
                    <a16:creationId xmlns:a16="http://schemas.microsoft.com/office/drawing/2014/main" xmlns="" id="{F172B552-6350-41DC-B125-FDC5E96A5548}"/>
                  </a:ext>
                </a:extLst>
              </p:cNvPr>
              <p:cNvSpPr/>
              <p:nvPr/>
            </p:nvSpPr>
            <p:spPr bwMode="auto">
              <a:xfrm>
                <a:off x="1586" y="4763"/>
                <a:ext cx="6746880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ṩḷiḑé">
                <a:extLst>
                  <a:ext uri="{FF2B5EF4-FFF2-40B4-BE49-F238E27FC236}">
                    <a16:creationId xmlns:a16="http://schemas.microsoft.com/office/drawing/2014/main" xmlns="" id="{22E3A5BB-22B9-4DC8-B26D-16734C916721}"/>
                  </a:ext>
                </a:extLst>
              </p:cNvPr>
              <p:cNvSpPr/>
              <p:nvPr/>
            </p:nvSpPr>
            <p:spPr bwMode="auto">
              <a:xfrm>
                <a:off x="842956" y="846132"/>
                <a:ext cx="5064128" cy="3376611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śļîḓè">
                <a:extLst>
                  <a:ext uri="{FF2B5EF4-FFF2-40B4-BE49-F238E27FC236}">
                    <a16:creationId xmlns:a16="http://schemas.microsoft.com/office/drawing/2014/main" xmlns="" id="{E2D55AB0-C088-4CE4-8253-17D709CA184C}"/>
                  </a:ext>
                </a:extLst>
              </p:cNvPr>
              <p:cNvSpPr/>
              <p:nvPr/>
            </p:nvSpPr>
            <p:spPr bwMode="auto">
              <a:xfrm>
                <a:off x="3059117" y="4321178"/>
                <a:ext cx="631832" cy="630235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ṩľiďé">
                <a:extLst>
                  <a:ext uri="{FF2B5EF4-FFF2-40B4-BE49-F238E27FC236}">
                    <a16:creationId xmlns:a16="http://schemas.microsoft.com/office/drawing/2014/main" xmlns="" id="{3599327E-50FE-48A8-9225-43C6B4E22CD6}"/>
                  </a:ext>
                </a:extLst>
              </p:cNvPr>
              <p:cNvSpPr/>
              <p:nvPr/>
            </p:nvSpPr>
            <p:spPr bwMode="auto">
              <a:xfrm>
                <a:off x="2528888" y="2533646"/>
                <a:ext cx="628652" cy="1262066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śḷîḑê">
                <a:extLst>
                  <a:ext uri="{FF2B5EF4-FFF2-40B4-BE49-F238E27FC236}">
                    <a16:creationId xmlns:a16="http://schemas.microsoft.com/office/drawing/2014/main" xmlns="" id="{96B8815C-D06A-428D-9AE1-31EFB7A8552F}"/>
                  </a:ext>
                </a:extLst>
              </p:cNvPr>
              <p:cNvSpPr/>
              <p:nvPr/>
            </p:nvSpPr>
            <p:spPr bwMode="auto">
              <a:xfrm>
                <a:off x="4632325" y="1266829"/>
                <a:ext cx="634998" cy="2528883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ṡ1íḍê">
                <a:extLst>
                  <a:ext uri="{FF2B5EF4-FFF2-40B4-BE49-F238E27FC236}">
                    <a16:creationId xmlns:a16="http://schemas.microsoft.com/office/drawing/2014/main" xmlns="" id="{1BC24445-C4D3-489D-90A5-80821A88BC45}"/>
                  </a:ext>
                </a:extLst>
              </p:cNvPr>
              <p:cNvSpPr/>
              <p:nvPr/>
            </p:nvSpPr>
            <p:spPr bwMode="auto">
              <a:xfrm>
                <a:off x="3584571" y="2112961"/>
                <a:ext cx="627069" cy="1682751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$ḷide">
                <a:extLst>
                  <a:ext uri="{FF2B5EF4-FFF2-40B4-BE49-F238E27FC236}">
                    <a16:creationId xmlns:a16="http://schemas.microsoft.com/office/drawing/2014/main" xmlns="" id="{1CE501C5-2B58-4C24-B326-B1DEBB801A07}"/>
                  </a:ext>
                </a:extLst>
              </p:cNvPr>
              <p:cNvSpPr/>
              <p:nvPr/>
            </p:nvSpPr>
            <p:spPr bwMode="auto">
              <a:xfrm>
                <a:off x="1474788" y="1687514"/>
                <a:ext cx="633415" cy="2108198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íṩļíḓé">
              <a:extLst>
                <a:ext uri="{FF2B5EF4-FFF2-40B4-BE49-F238E27FC236}">
                  <a16:creationId xmlns:a16="http://schemas.microsoft.com/office/drawing/2014/main" xmlns="" id="{39AF6343-9AD7-47BA-BA00-972AFA5ADA33}"/>
                </a:ext>
              </a:extLst>
            </p:cNvPr>
            <p:cNvSpPr txBox="1"/>
            <p:nvPr/>
          </p:nvSpPr>
          <p:spPr>
            <a:xfrm>
              <a:off x="7033921" y="3865347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i$ľîḍê">
              <a:extLst>
                <a:ext uri="{FF2B5EF4-FFF2-40B4-BE49-F238E27FC236}">
                  <a16:creationId xmlns:a16="http://schemas.microsoft.com/office/drawing/2014/main" xmlns="" id="{7752B206-A031-4733-802F-C4A8897607A2}"/>
                </a:ext>
              </a:extLst>
            </p:cNvPr>
            <p:cNvSpPr/>
            <p:nvPr/>
          </p:nvSpPr>
          <p:spPr>
            <a:xfrm>
              <a:off x="7033921" y="4234678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ŝļîdê">
              <a:extLst>
                <a:ext uri="{FF2B5EF4-FFF2-40B4-BE49-F238E27FC236}">
                  <a16:creationId xmlns:a16="http://schemas.microsoft.com/office/drawing/2014/main" xmlns="" id="{4B605EA0-E377-401B-B17F-1B8A6236F0AF}"/>
                </a:ext>
              </a:extLst>
            </p:cNvPr>
            <p:cNvSpPr/>
            <p:nvPr/>
          </p:nvSpPr>
          <p:spPr bwMode="auto">
            <a:xfrm>
              <a:off x="6456039" y="5009097"/>
              <a:ext cx="598430" cy="480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$ḻiḍe">
              <a:extLst>
                <a:ext uri="{FF2B5EF4-FFF2-40B4-BE49-F238E27FC236}">
                  <a16:creationId xmlns:a16="http://schemas.microsoft.com/office/drawing/2014/main" xmlns="" id="{276D67E5-65D2-4875-971C-7163C320BF32}"/>
                </a:ext>
              </a:extLst>
            </p:cNvPr>
            <p:cNvSpPr txBox="1"/>
            <p:nvPr/>
          </p:nvSpPr>
          <p:spPr>
            <a:xfrm>
              <a:off x="7033921" y="4886204"/>
              <a:ext cx="36070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íSḷïḋé">
              <a:extLst>
                <a:ext uri="{FF2B5EF4-FFF2-40B4-BE49-F238E27FC236}">
                  <a16:creationId xmlns:a16="http://schemas.microsoft.com/office/drawing/2014/main" xmlns="" id="{88859A85-09C1-4BD3-AE5B-50A90D290F57}"/>
                </a:ext>
              </a:extLst>
            </p:cNvPr>
            <p:cNvSpPr/>
            <p:nvPr/>
          </p:nvSpPr>
          <p:spPr>
            <a:xfrm>
              <a:off x="7033921" y="5255535"/>
              <a:ext cx="3605897" cy="37998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ṡľíḓè">
              <a:extLst>
                <a:ext uri="{FF2B5EF4-FFF2-40B4-BE49-F238E27FC236}">
                  <a16:creationId xmlns:a16="http://schemas.microsoft.com/office/drawing/2014/main" xmlns="" id="{F3032323-3B9E-4BC6-9DA7-E10668C358CF}"/>
                </a:ext>
              </a:extLst>
            </p:cNvPr>
            <p:cNvSpPr/>
            <p:nvPr/>
          </p:nvSpPr>
          <p:spPr bwMode="auto">
            <a:xfrm>
              <a:off x="5106000" y="1143002"/>
              <a:ext cx="989999" cy="4992686"/>
            </a:xfrm>
            <a:prstGeom prst="rect">
              <a:avLst/>
            </a:prstGeom>
            <a:solidFill>
              <a:schemeClr val="tx2">
                <a:alpha val="7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DA0237A-2736-4ADA-8599-D0CB2B6FE557}"/>
                </a:ext>
              </a:extLst>
            </p:cNvPr>
            <p:cNvCxnSpPr/>
            <p:nvPr/>
          </p:nvCxnSpPr>
          <p:spPr>
            <a:xfrm>
              <a:off x="7176000" y="26640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A61BA032-8135-4A5D-99E9-4398068FEC89}"/>
                </a:ext>
              </a:extLst>
            </p:cNvPr>
            <p:cNvCxnSpPr/>
            <p:nvPr/>
          </p:nvCxnSpPr>
          <p:spPr>
            <a:xfrm>
              <a:off x="7176000" y="37308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49328CC-A9F9-41CC-91A4-A90672643CF7}"/>
                </a:ext>
              </a:extLst>
            </p:cNvPr>
            <p:cNvCxnSpPr/>
            <p:nvPr/>
          </p:nvCxnSpPr>
          <p:spPr>
            <a:xfrm>
              <a:off x="7176000" y="4734000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386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2A414CC-49B8-4828-94F2-8D614A1FBBE6}"/>
              </a:ext>
            </a:extLst>
          </p:cNvPr>
          <p:cNvSpPr txBox="1"/>
          <p:nvPr/>
        </p:nvSpPr>
        <p:spPr>
          <a:xfrm>
            <a:off x="7695538" y="311595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7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02ac5dda-fdd7-4302-a7cc-ce98b4e144f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3CB051-5F6C-4C6B-9A3B-82DD9D8501A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6181" y="1515097"/>
            <a:ext cx="10855769" cy="4298903"/>
            <a:chOff x="666181" y="1515097"/>
            <a:chExt cx="10855769" cy="4298903"/>
          </a:xfrm>
        </p:grpSpPr>
        <p:grpSp>
          <p:nvGrpSpPr>
            <p:cNvPr id="6" name="ïṣḻiḑê">
              <a:extLst>
                <a:ext uri="{FF2B5EF4-FFF2-40B4-BE49-F238E27FC236}">
                  <a16:creationId xmlns:a16="http://schemas.microsoft.com/office/drawing/2014/main" xmlns="" id="{2E0965DC-09F1-4F5B-8D93-059A77774D0B}"/>
                </a:ext>
              </a:extLst>
            </p:cNvPr>
            <p:cNvGrpSpPr/>
            <p:nvPr/>
          </p:nvGrpSpPr>
          <p:grpSpPr>
            <a:xfrm>
              <a:off x="6364083" y="2981747"/>
              <a:ext cx="2540000" cy="1365603"/>
              <a:chOff x="4750079" y="1706835"/>
              <a:chExt cx="1785974" cy="1044090"/>
            </a:xfrm>
          </p:grpSpPr>
          <p:sp>
            <p:nvSpPr>
              <p:cNvPr id="63" name="ïšḷîďé">
                <a:extLst>
                  <a:ext uri="{FF2B5EF4-FFF2-40B4-BE49-F238E27FC236}">
                    <a16:creationId xmlns:a16="http://schemas.microsoft.com/office/drawing/2014/main" xmlns="" id="{38363951-60C7-41C6-A660-AD7E67759547}"/>
                  </a:ext>
                </a:extLst>
              </p:cNvPr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ṧļïḋè">
                <a:extLst>
                  <a:ext uri="{FF2B5EF4-FFF2-40B4-BE49-F238E27FC236}">
                    <a16:creationId xmlns:a16="http://schemas.microsoft.com/office/drawing/2014/main" xmlns="" id="{A86770FE-0E8E-45D5-8817-3C53BD32A079}"/>
                  </a:ext>
                </a:extLst>
              </p:cNvPr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ṩľídè">
              <a:extLst>
                <a:ext uri="{FF2B5EF4-FFF2-40B4-BE49-F238E27FC236}">
                  <a16:creationId xmlns:a16="http://schemas.microsoft.com/office/drawing/2014/main" xmlns="" id="{14CA80C8-A69A-4070-9B0C-FB8971531889}"/>
                </a:ext>
              </a:extLst>
            </p:cNvPr>
            <p:cNvSpPr/>
            <p:nvPr/>
          </p:nvSpPr>
          <p:spPr bwMode="auto">
            <a:xfrm>
              <a:off x="7410675" y="3421717"/>
              <a:ext cx="446820" cy="521921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55" y="14"/>
                </a:cxn>
                <a:cxn ang="0">
                  <a:pos x="27" y="23"/>
                </a:cxn>
                <a:cxn ang="0">
                  <a:pos x="0" y="14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5" y="9"/>
                </a:cxn>
                <a:cxn ang="0">
                  <a:pos x="55" y="21"/>
                </a:cxn>
                <a:cxn ang="0">
                  <a:pos x="55" y="27"/>
                </a:cxn>
                <a:cxn ang="0">
                  <a:pos x="27" y="37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27" y="27"/>
                </a:cxn>
                <a:cxn ang="0">
                  <a:pos x="55" y="21"/>
                </a:cxn>
                <a:cxn ang="0">
                  <a:pos x="55" y="35"/>
                </a:cxn>
                <a:cxn ang="0">
                  <a:pos x="55" y="41"/>
                </a:cxn>
                <a:cxn ang="0">
                  <a:pos x="27" y="50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27" y="41"/>
                </a:cxn>
                <a:cxn ang="0">
                  <a:pos x="55" y="35"/>
                </a:cxn>
                <a:cxn ang="0">
                  <a:pos x="55" y="49"/>
                </a:cxn>
                <a:cxn ang="0">
                  <a:pos x="55" y="55"/>
                </a:cxn>
                <a:cxn ang="0">
                  <a:pos x="27" y="64"/>
                </a:cxn>
                <a:cxn ang="0">
                  <a:pos x="0" y="55"/>
                </a:cxn>
                <a:cxn ang="0">
                  <a:pos x="0" y="49"/>
                </a:cxn>
                <a:cxn ang="0">
                  <a:pos x="27" y="55"/>
                </a:cxn>
                <a:cxn ang="0">
                  <a:pos x="55" y="49"/>
                </a:cxn>
              </a:cxnLst>
              <a:rect l="0" t="0" r="r" b="b"/>
              <a:pathLst>
                <a:path w="55" h="64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ṧľiḓe">
              <a:extLst>
                <a:ext uri="{FF2B5EF4-FFF2-40B4-BE49-F238E27FC236}">
                  <a16:creationId xmlns:a16="http://schemas.microsoft.com/office/drawing/2014/main" xmlns="" id="{8514EF10-E7DD-40BC-8C1E-C492E1491591}"/>
                </a:ext>
              </a:extLst>
            </p:cNvPr>
            <p:cNvGrpSpPr/>
            <p:nvPr/>
          </p:nvGrpSpPr>
          <p:grpSpPr>
            <a:xfrm>
              <a:off x="8981950" y="1515097"/>
              <a:ext cx="2540000" cy="1365603"/>
              <a:chOff x="8981950" y="1515097"/>
              <a:chExt cx="2540000" cy="1365603"/>
            </a:xfrm>
          </p:grpSpPr>
          <p:sp>
            <p:nvSpPr>
              <p:cNvPr id="61" name="ïşliḋé">
                <a:extLst>
                  <a:ext uri="{FF2B5EF4-FFF2-40B4-BE49-F238E27FC236}">
                    <a16:creationId xmlns:a16="http://schemas.microsoft.com/office/drawing/2014/main" xmlns="" id="{5F53137C-BDBC-49E0-A775-CF6D93D57F94}"/>
                  </a:ext>
                </a:extLst>
              </p:cNvPr>
              <p:cNvSpPr/>
              <p:nvPr/>
            </p:nvSpPr>
            <p:spPr>
              <a:xfrm>
                <a:off x="8981950" y="1568788"/>
                <a:ext cx="2540000" cy="131191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ľîḑê">
                <a:extLst>
                  <a:ext uri="{FF2B5EF4-FFF2-40B4-BE49-F238E27FC236}">
                    <a16:creationId xmlns:a16="http://schemas.microsoft.com/office/drawing/2014/main" xmlns="" id="{B5D0B495-1C89-470E-B77F-41AA64DDABEB}"/>
                  </a:ext>
                </a:extLst>
              </p:cNvPr>
              <p:cNvSpPr/>
              <p:nvPr/>
            </p:nvSpPr>
            <p:spPr>
              <a:xfrm>
                <a:off x="8981950" y="1515097"/>
                <a:ext cx="2540000" cy="131191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slïḓè">
              <a:extLst>
                <a:ext uri="{FF2B5EF4-FFF2-40B4-BE49-F238E27FC236}">
                  <a16:creationId xmlns:a16="http://schemas.microsoft.com/office/drawing/2014/main" xmlns="" id="{2379873D-9F9E-4D0F-8087-17EB0053C7B0}"/>
                </a:ext>
              </a:extLst>
            </p:cNvPr>
            <p:cNvSpPr/>
            <p:nvPr/>
          </p:nvSpPr>
          <p:spPr bwMode="auto">
            <a:xfrm>
              <a:off x="10005225" y="1964601"/>
              <a:ext cx="493450" cy="46659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ïŝliḋe">
              <a:extLst>
                <a:ext uri="{FF2B5EF4-FFF2-40B4-BE49-F238E27FC236}">
                  <a16:creationId xmlns:a16="http://schemas.microsoft.com/office/drawing/2014/main" xmlns="" id="{A21E4FC0-7B31-4FEB-BE2B-EABCA1C82DAA}"/>
                </a:ext>
              </a:extLst>
            </p:cNvPr>
            <p:cNvGrpSpPr/>
            <p:nvPr/>
          </p:nvGrpSpPr>
          <p:grpSpPr>
            <a:xfrm>
              <a:off x="8981950" y="4448397"/>
              <a:ext cx="2540000" cy="1365603"/>
              <a:chOff x="8981950" y="4448397"/>
              <a:chExt cx="2540000" cy="1365603"/>
            </a:xfrm>
          </p:grpSpPr>
          <p:sp>
            <p:nvSpPr>
              <p:cNvPr id="59" name="iśļiḑe">
                <a:extLst>
                  <a:ext uri="{FF2B5EF4-FFF2-40B4-BE49-F238E27FC236}">
                    <a16:creationId xmlns:a16="http://schemas.microsoft.com/office/drawing/2014/main" xmlns="" id="{7595CADA-B9D3-4F94-A542-3E151B77EA34}"/>
                  </a:ext>
                </a:extLst>
              </p:cNvPr>
              <p:cNvSpPr/>
              <p:nvPr/>
            </p:nvSpPr>
            <p:spPr>
              <a:xfrm>
                <a:off x="8981950" y="4502088"/>
                <a:ext cx="2540000" cy="131191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ṩḷîḋê">
                <a:extLst>
                  <a:ext uri="{FF2B5EF4-FFF2-40B4-BE49-F238E27FC236}">
                    <a16:creationId xmlns:a16="http://schemas.microsoft.com/office/drawing/2014/main" xmlns="" id="{512B3818-F8C2-44F4-8121-1DB6E6197022}"/>
                  </a:ext>
                </a:extLst>
              </p:cNvPr>
              <p:cNvSpPr/>
              <p:nvPr/>
            </p:nvSpPr>
            <p:spPr>
              <a:xfrm>
                <a:off x="8981950" y="4448397"/>
                <a:ext cx="2540000" cy="1311912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ṣľiḑè">
              <a:extLst>
                <a:ext uri="{FF2B5EF4-FFF2-40B4-BE49-F238E27FC236}">
                  <a16:creationId xmlns:a16="http://schemas.microsoft.com/office/drawing/2014/main" xmlns="" id="{F4332315-C3DF-4DB0-890C-C46F9E1787C9}"/>
                </a:ext>
              </a:extLst>
            </p:cNvPr>
            <p:cNvSpPr/>
            <p:nvPr/>
          </p:nvSpPr>
          <p:spPr bwMode="auto">
            <a:xfrm>
              <a:off x="9973081" y="4869979"/>
              <a:ext cx="557739" cy="52243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ṧḷiḓê">
              <a:extLst>
                <a:ext uri="{FF2B5EF4-FFF2-40B4-BE49-F238E27FC236}">
                  <a16:creationId xmlns:a16="http://schemas.microsoft.com/office/drawing/2014/main" xmlns="" id="{91B994CE-602E-4E4C-8168-6A541906617F}"/>
                </a:ext>
              </a:extLst>
            </p:cNvPr>
            <p:cNvSpPr/>
            <p:nvPr/>
          </p:nvSpPr>
          <p:spPr>
            <a:xfrm>
              <a:off x="6364083" y="1568788"/>
              <a:ext cx="2540000" cy="131191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ŝ1îde">
              <a:extLst>
                <a:ext uri="{FF2B5EF4-FFF2-40B4-BE49-F238E27FC236}">
                  <a16:creationId xmlns:a16="http://schemas.microsoft.com/office/drawing/2014/main" xmlns="" id="{2379F462-819B-4115-8D21-DCB4B3A32BB5}"/>
                </a:ext>
              </a:extLst>
            </p:cNvPr>
            <p:cNvSpPr/>
            <p:nvPr/>
          </p:nvSpPr>
          <p:spPr>
            <a:xfrm>
              <a:off x="6364083" y="1515097"/>
              <a:ext cx="2540000" cy="13119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śḷiḋê">
              <a:extLst>
                <a:ext uri="{FF2B5EF4-FFF2-40B4-BE49-F238E27FC236}">
                  <a16:creationId xmlns:a16="http://schemas.microsoft.com/office/drawing/2014/main" xmlns="" id="{246D3237-517C-48FC-9EE5-5EAC0F41C124}"/>
                </a:ext>
              </a:extLst>
            </p:cNvPr>
            <p:cNvSpPr/>
            <p:nvPr/>
          </p:nvSpPr>
          <p:spPr bwMode="auto">
            <a:xfrm>
              <a:off x="7402308" y="1965065"/>
              <a:ext cx="463551" cy="465667"/>
            </a:xfrm>
            <a:custGeom>
              <a:avLst/>
              <a:gdLst/>
              <a:ahLst/>
              <a:cxnLst>
                <a:cxn ang="0">
                  <a:pos x="132" y="220"/>
                </a:cxn>
                <a:cxn ang="0">
                  <a:pos x="132" y="176"/>
                </a:cxn>
                <a:cxn ang="0">
                  <a:pos x="88" y="176"/>
                </a:cxn>
                <a:cxn ang="0">
                  <a:pos x="88" y="220"/>
                </a:cxn>
                <a:cxn ang="0">
                  <a:pos x="132" y="220"/>
                </a:cxn>
                <a:cxn ang="0">
                  <a:pos x="132" y="220"/>
                </a:cxn>
                <a:cxn ang="0">
                  <a:pos x="0" y="220"/>
                </a:cxn>
                <a:cxn ang="0">
                  <a:pos x="44" y="220"/>
                </a:cxn>
                <a:cxn ang="0">
                  <a:pos x="44" y="176"/>
                </a:cxn>
                <a:cxn ang="0">
                  <a:pos x="0" y="176"/>
                </a:cxn>
                <a:cxn ang="0">
                  <a:pos x="0" y="220"/>
                </a:cxn>
                <a:cxn ang="0">
                  <a:pos x="0" y="220"/>
                </a:cxn>
                <a:cxn ang="0">
                  <a:pos x="44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44" y="44"/>
                </a:cxn>
                <a:cxn ang="0">
                  <a:pos x="44" y="0"/>
                </a:cxn>
                <a:cxn ang="0">
                  <a:pos x="44" y="0"/>
                </a:cxn>
                <a:cxn ang="0">
                  <a:pos x="0" y="88"/>
                </a:cxn>
                <a:cxn ang="0">
                  <a:pos x="0" y="132"/>
                </a:cxn>
                <a:cxn ang="0">
                  <a:pos x="44" y="132"/>
                </a:cxn>
                <a:cxn ang="0">
                  <a:pos x="44" y="88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32" y="0"/>
                </a:cxn>
                <a:cxn ang="0">
                  <a:pos x="88" y="0"/>
                </a:cxn>
                <a:cxn ang="0">
                  <a:pos x="88" y="44"/>
                </a:cxn>
                <a:cxn ang="0">
                  <a:pos x="132" y="44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88" y="88"/>
                </a:cxn>
                <a:cxn ang="0">
                  <a:pos x="88" y="132"/>
                </a:cxn>
                <a:cxn ang="0">
                  <a:pos x="132" y="132"/>
                </a:cxn>
                <a:cxn ang="0">
                  <a:pos x="132" y="88"/>
                </a:cxn>
                <a:cxn ang="0">
                  <a:pos x="88" y="88"/>
                </a:cxn>
                <a:cxn ang="0">
                  <a:pos x="88" y="88"/>
                </a:cxn>
                <a:cxn ang="0">
                  <a:pos x="219" y="0"/>
                </a:cxn>
                <a:cxn ang="0">
                  <a:pos x="176" y="0"/>
                </a:cxn>
                <a:cxn ang="0">
                  <a:pos x="176" y="44"/>
                </a:cxn>
                <a:cxn ang="0">
                  <a:pos x="219" y="44"/>
                </a:cxn>
                <a:cxn ang="0">
                  <a:pos x="219" y="0"/>
                </a:cxn>
                <a:cxn ang="0">
                  <a:pos x="219" y="0"/>
                </a:cxn>
                <a:cxn ang="0">
                  <a:pos x="219" y="88"/>
                </a:cxn>
                <a:cxn ang="0">
                  <a:pos x="176" y="88"/>
                </a:cxn>
                <a:cxn ang="0">
                  <a:pos x="176" y="132"/>
                </a:cxn>
                <a:cxn ang="0">
                  <a:pos x="219" y="132"/>
                </a:cxn>
                <a:cxn ang="0">
                  <a:pos x="219" y="88"/>
                </a:cxn>
                <a:cxn ang="0">
                  <a:pos x="219" y="88"/>
                </a:cxn>
                <a:cxn ang="0">
                  <a:pos x="219" y="176"/>
                </a:cxn>
                <a:cxn ang="0">
                  <a:pos x="176" y="176"/>
                </a:cxn>
                <a:cxn ang="0">
                  <a:pos x="176" y="220"/>
                </a:cxn>
                <a:cxn ang="0">
                  <a:pos x="219" y="220"/>
                </a:cxn>
                <a:cxn ang="0">
                  <a:pos x="219" y="176"/>
                </a:cxn>
                <a:cxn ang="0">
                  <a:pos x="219" y="176"/>
                </a:cxn>
              </a:cxnLst>
              <a:rect l="0" t="0" r="r" b="b"/>
              <a:pathLst>
                <a:path w="219" h="220">
                  <a:moveTo>
                    <a:pt x="132" y="220"/>
                  </a:moveTo>
                  <a:lnTo>
                    <a:pt x="132" y="176"/>
                  </a:lnTo>
                  <a:lnTo>
                    <a:pt x="88" y="176"/>
                  </a:lnTo>
                  <a:lnTo>
                    <a:pt x="88" y="220"/>
                  </a:lnTo>
                  <a:lnTo>
                    <a:pt x="132" y="220"/>
                  </a:lnTo>
                  <a:lnTo>
                    <a:pt x="132" y="220"/>
                  </a:lnTo>
                  <a:close/>
                  <a:moveTo>
                    <a:pt x="0" y="220"/>
                  </a:moveTo>
                  <a:lnTo>
                    <a:pt x="44" y="220"/>
                  </a:lnTo>
                  <a:lnTo>
                    <a:pt x="44" y="176"/>
                  </a:lnTo>
                  <a:lnTo>
                    <a:pt x="0" y="176"/>
                  </a:lnTo>
                  <a:lnTo>
                    <a:pt x="0" y="220"/>
                  </a:lnTo>
                  <a:lnTo>
                    <a:pt x="0" y="220"/>
                  </a:lnTo>
                  <a:close/>
                  <a:moveTo>
                    <a:pt x="44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4" y="44"/>
                  </a:lnTo>
                  <a:lnTo>
                    <a:pt x="44" y="0"/>
                  </a:lnTo>
                  <a:lnTo>
                    <a:pt x="44" y="0"/>
                  </a:lnTo>
                  <a:close/>
                  <a:moveTo>
                    <a:pt x="0" y="88"/>
                  </a:moveTo>
                  <a:lnTo>
                    <a:pt x="0" y="132"/>
                  </a:lnTo>
                  <a:lnTo>
                    <a:pt x="44" y="132"/>
                  </a:lnTo>
                  <a:lnTo>
                    <a:pt x="44" y="88"/>
                  </a:lnTo>
                  <a:lnTo>
                    <a:pt x="0" y="88"/>
                  </a:lnTo>
                  <a:lnTo>
                    <a:pt x="0" y="88"/>
                  </a:lnTo>
                  <a:close/>
                  <a:moveTo>
                    <a:pt x="132" y="0"/>
                  </a:moveTo>
                  <a:lnTo>
                    <a:pt x="88" y="0"/>
                  </a:lnTo>
                  <a:lnTo>
                    <a:pt x="88" y="44"/>
                  </a:lnTo>
                  <a:lnTo>
                    <a:pt x="132" y="44"/>
                  </a:lnTo>
                  <a:lnTo>
                    <a:pt x="132" y="0"/>
                  </a:lnTo>
                  <a:lnTo>
                    <a:pt x="132" y="0"/>
                  </a:lnTo>
                  <a:close/>
                  <a:moveTo>
                    <a:pt x="88" y="88"/>
                  </a:moveTo>
                  <a:lnTo>
                    <a:pt x="88" y="132"/>
                  </a:lnTo>
                  <a:lnTo>
                    <a:pt x="132" y="132"/>
                  </a:lnTo>
                  <a:lnTo>
                    <a:pt x="132" y="88"/>
                  </a:lnTo>
                  <a:lnTo>
                    <a:pt x="88" y="88"/>
                  </a:lnTo>
                  <a:lnTo>
                    <a:pt x="88" y="88"/>
                  </a:lnTo>
                  <a:close/>
                  <a:moveTo>
                    <a:pt x="219" y="0"/>
                  </a:moveTo>
                  <a:lnTo>
                    <a:pt x="176" y="0"/>
                  </a:lnTo>
                  <a:lnTo>
                    <a:pt x="176" y="44"/>
                  </a:lnTo>
                  <a:lnTo>
                    <a:pt x="219" y="44"/>
                  </a:lnTo>
                  <a:lnTo>
                    <a:pt x="219" y="0"/>
                  </a:lnTo>
                  <a:lnTo>
                    <a:pt x="219" y="0"/>
                  </a:lnTo>
                  <a:close/>
                  <a:moveTo>
                    <a:pt x="219" y="88"/>
                  </a:moveTo>
                  <a:lnTo>
                    <a:pt x="176" y="88"/>
                  </a:lnTo>
                  <a:lnTo>
                    <a:pt x="176" y="132"/>
                  </a:lnTo>
                  <a:lnTo>
                    <a:pt x="219" y="132"/>
                  </a:lnTo>
                  <a:lnTo>
                    <a:pt x="219" y="88"/>
                  </a:lnTo>
                  <a:lnTo>
                    <a:pt x="219" y="88"/>
                  </a:lnTo>
                  <a:close/>
                  <a:moveTo>
                    <a:pt x="219" y="176"/>
                  </a:moveTo>
                  <a:lnTo>
                    <a:pt x="176" y="176"/>
                  </a:lnTo>
                  <a:lnTo>
                    <a:pt x="176" y="220"/>
                  </a:lnTo>
                  <a:lnTo>
                    <a:pt x="219" y="220"/>
                  </a:lnTo>
                  <a:lnTo>
                    <a:pt x="219" y="176"/>
                  </a:lnTo>
                  <a:lnTo>
                    <a:pt x="219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išļîḍè">
              <a:extLst>
                <a:ext uri="{FF2B5EF4-FFF2-40B4-BE49-F238E27FC236}">
                  <a16:creationId xmlns:a16="http://schemas.microsoft.com/office/drawing/2014/main" xmlns="" id="{B6FF7590-F5A2-4441-A058-B871244EA0F6}"/>
                </a:ext>
              </a:extLst>
            </p:cNvPr>
            <p:cNvGrpSpPr/>
            <p:nvPr/>
          </p:nvGrpSpPr>
          <p:grpSpPr>
            <a:xfrm>
              <a:off x="8981950" y="2981747"/>
              <a:ext cx="2540000" cy="1365603"/>
              <a:chOff x="8981950" y="2960394"/>
              <a:chExt cx="2540000" cy="1365603"/>
            </a:xfrm>
          </p:grpSpPr>
          <p:sp>
            <p:nvSpPr>
              <p:cNvPr id="57" name="ïṧľiḋê">
                <a:extLst>
                  <a:ext uri="{FF2B5EF4-FFF2-40B4-BE49-F238E27FC236}">
                    <a16:creationId xmlns:a16="http://schemas.microsoft.com/office/drawing/2014/main" xmlns="" id="{A8EA7624-6B8D-4E86-866D-87331858587F}"/>
                  </a:ext>
                </a:extLst>
              </p:cNvPr>
              <p:cNvSpPr/>
              <p:nvPr/>
            </p:nvSpPr>
            <p:spPr>
              <a:xfrm>
                <a:off x="8981950" y="3014085"/>
                <a:ext cx="2540000" cy="1311912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sḻîḋê">
                <a:extLst>
                  <a:ext uri="{FF2B5EF4-FFF2-40B4-BE49-F238E27FC236}">
                    <a16:creationId xmlns:a16="http://schemas.microsoft.com/office/drawing/2014/main" xmlns="" id="{A6023766-E028-4B56-9CA2-4EA01D77F208}"/>
                  </a:ext>
                </a:extLst>
              </p:cNvPr>
              <p:cNvSpPr/>
              <p:nvPr/>
            </p:nvSpPr>
            <p:spPr>
              <a:xfrm>
                <a:off x="8981950" y="2960394"/>
                <a:ext cx="2540000" cy="131191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îṣľïḓê">
              <a:extLst>
                <a:ext uri="{FF2B5EF4-FFF2-40B4-BE49-F238E27FC236}">
                  <a16:creationId xmlns:a16="http://schemas.microsoft.com/office/drawing/2014/main" xmlns="" id="{CA21722C-6E35-4699-8E9F-E188608601F4}"/>
                </a:ext>
              </a:extLst>
            </p:cNvPr>
            <p:cNvSpPr/>
            <p:nvPr/>
          </p:nvSpPr>
          <p:spPr bwMode="auto">
            <a:xfrm>
              <a:off x="9987883" y="3387205"/>
              <a:ext cx="528134" cy="554686"/>
            </a:xfrm>
            <a:custGeom>
              <a:avLst/>
              <a:gdLst/>
              <a:ahLst/>
              <a:cxnLst>
                <a:cxn ang="0">
                  <a:pos x="288" y="115"/>
                </a:cxn>
                <a:cxn ang="0">
                  <a:pos x="253" y="58"/>
                </a:cxn>
                <a:cxn ang="0">
                  <a:pos x="182" y="18"/>
                </a:cxn>
                <a:cxn ang="0">
                  <a:pos x="112" y="18"/>
                </a:cxn>
                <a:cxn ang="0">
                  <a:pos x="41" y="58"/>
                </a:cxn>
                <a:cxn ang="0">
                  <a:pos x="6" y="115"/>
                </a:cxn>
                <a:cxn ang="0">
                  <a:pos x="6" y="194"/>
                </a:cxn>
                <a:cxn ang="0">
                  <a:pos x="41" y="252"/>
                </a:cxn>
                <a:cxn ang="0">
                  <a:pos x="112" y="292"/>
                </a:cxn>
                <a:cxn ang="0">
                  <a:pos x="182" y="292"/>
                </a:cxn>
                <a:cxn ang="0">
                  <a:pos x="253" y="252"/>
                </a:cxn>
                <a:cxn ang="0">
                  <a:pos x="288" y="194"/>
                </a:cxn>
                <a:cxn ang="0">
                  <a:pos x="126" y="279"/>
                </a:cxn>
                <a:cxn ang="0">
                  <a:pos x="147" y="233"/>
                </a:cxn>
                <a:cxn ang="0">
                  <a:pos x="168" y="279"/>
                </a:cxn>
                <a:cxn ang="0">
                  <a:pos x="168" y="31"/>
                </a:cxn>
                <a:cxn ang="0">
                  <a:pos x="147" y="77"/>
                </a:cxn>
                <a:cxn ang="0">
                  <a:pos x="126" y="31"/>
                </a:cxn>
                <a:cxn ang="0">
                  <a:pos x="220" y="144"/>
                </a:cxn>
                <a:cxn ang="0">
                  <a:pos x="225" y="163"/>
                </a:cxn>
                <a:cxn ang="0">
                  <a:pos x="220" y="155"/>
                </a:cxn>
                <a:cxn ang="0">
                  <a:pos x="217" y="116"/>
                </a:cxn>
                <a:cxn ang="0">
                  <a:pos x="249" y="76"/>
                </a:cxn>
                <a:cxn ang="0">
                  <a:pos x="270" y="110"/>
                </a:cxn>
                <a:cxn ang="0">
                  <a:pos x="217" y="116"/>
                </a:cxn>
                <a:cxn ang="0">
                  <a:pos x="121" y="198"/>
                </a:cxn>
                <a:cxn ang="0">
                  <a:pos x="96" y="155"/>
                </a:cxn>
                <a:cxn ang="0">
                  <a:pos x="121" y="112"/>
                </a:cxn>
                <a:cxn ang="0">
                  <a:pos x="172" y="112"/>
                </a:cxn>
                <a:cxn ang="0">
                  <a:pos x="198" y="155"/>
                </a:cxn>
                <a:cxn ang="0">
                  <a:pos x="173" y="198"/>
                </a:cxn>
                <a:cxn ang="0">
                  <a:pos x="183" y="95"/>
                </a:cxn>
                <a:cxn ang="0">
                  <a:pos x="190" y="83"/>
                </a:cxn>
                <a:cxn ang="0">
                  <a:pos x="183" y="95"/>
                </a:cxn>
                <a:cxn ang="0">
                  <a:pos x="121" y="89"/>
                </a:cxn>
                <a:cxn ang="0">
                  <a:pos x="100" y="101"/>
                </a:cxn>
                <a:cxn ang="0">
                  <a:pos x="74" y="167"/>
                </a:cxn>
                <a:cxn ang="0">
                  <a:pos x="74" y="143"/>
                </a:cxn>
                <a:cxn ang="0">
                  <a:pos x="74" y="167"/>
                </a:cxn>
                <a:cxn ang="0">
                  <a:pos x="77" y="116"/>
                </a:cxn>
                <a:cxn ang="0">
                  <a:pos x="24" y="110"/>
                </a:cxn>
                <a:cxn ang="0">
                  <a:pos x="45" y="75"/>
                </a:cxn>
                <a:cxn ang="0">
                  <a:pos x="84" y="78"/>
                </a:cxn>
                <a:cxn ang="0">
                  <a:pos x="46" y="169"/>
                </a:cxn>
                <a:cxn ang="0">
                  <a:pos x="84" y="232"/>
                </a:cxn>
                <a:cxn ang="0">
                  <a:pos x="23" y="223"/>
                </a:cxn>
                <a:cxn ang="0">
                  <a:pos x="110" y="215"/>
                </a:cxn>
                <a:cxn ang="0">
                  <a:pos x="103" y="227"/>
                </a:cxn>
                <a:cxn ang="0">
                  <a:pos x="110" y="215"/>
                </a:cxn>
                <a:cxn ang="0">
                  <a:pos x="172" y="221"/>
                </a:cxn>
                <a:cxn ang="0">
                  <a:pos x="194" y="209"/>
                </a:cxn>
                <a:cxn ang="0">
                  <a:pos x="210" y="232"/>
                </a:cxn>
                <a:cxn ang="0">
                  <a:pos x="248" y="169"/>
                </a:cxn>
                <a:cxn ang="0">
                  <a:pos x="271" y="224"/>
                </a:cxn>
                <a:cxn ang="0">
                  <a:pos x="238" y="235"/>
                </a:cxn>
              </a:cxnLst>
              <a:rect l="0" t="0" r="r" b="b"/>
              <a:pathLst>
                <a:path w="294" h="310">
                  <a:moveTo>
                    <a:pt x="262" y="155"/>
                  </a:moveTo>
                  <a:cubicBezTo>
                    <a:pt x="274" y="142"/>
                    <a:pt x="283" y="128"/>
                    <a:pt x="288" y="115"/>
                  </a:cubicBezTo>
                  <a:cubicBezTo>
                    <a:pt x="294" y="101"/>
                    <a:pt x="294" y="88"/>
                    <a:pt x="288" y="77"/>
                  </a:cubicBezTo>
                  <a:cubicBezTo>
                    <a:pt x="281" y="67"/>
                    <a:pt x="270" y="60"/>
                    <a:pt x="253" y="58"/>
                  </a:cubicBezTo>
                  <a:cubicBezTo>
                    <a:pt x="239" y="56"/>
                    <a:pt x="223" y="56"/>
                    <a:pt x="205" y="59"/>
                  </a:cubicBezTo>
                  <a:cubicBezTo>
                    <a:pt x="198" y="43"/>
                    <a:pt x="191" y="29"/>
                    <a:pt x="182" y="18"/>
                  </a:cubicBezTo>
                  <a:cubicBezTo>
                    <a:pt x="171" y="6"/>
                    <a:pt x="160" y="0"/>
                    <a:pt x="147" y="0"/>
                  </a:cubicBezTo>
                  <a:cubicBezTo>
                    <a:pt x="134" y="0"/>
                    <a:pt x="122" y="6"/>
                    <a:pt x="112" y="18"/>
                  </a:cubicBezTo>
                  <a:cubicBezTo>
                    <a:pt x="103" y="29"/>
                    <a:pt x="95" y="43"/>
                    <a:pt x="89" y="59"/>
                  </a:cubicBezTo>
                  <a:cubicBezTo>
                    <a:pt x="71" y="56"/>
                    <a:pt x="55" y="56"/>
                    <a:pt x="41" y="58"/>
                  </a:cubicBezTo>
                  <a:cubicBezTo>
                    <a:pt x="24" y="60"/>
                    <a:pt x="13" y="67"/>
                    <a:pt x="6" y="77"/>
                  </a:cubicBezTo>
                  <a:cubicBezTo>
                    <a:pt x="0" y="88"/>
                    <a:pt x="0" y="101"/>
                    <a:pt x="6" y="115"/>
                  </a:cubicBezTo>
                  <a:cubicBezTo>
                    <a:pt x="11" y="128"/>
                    <a:pt x="19" y="141"/>
                    <a:pt x="32" y="155"/>
                  </a:cubicBezTo>
                  <a:cubicBezTo>
                    <a:pt x="19" y="169"/>
                    <a:pt x="11" y="182"/>
                    <a:pt x="6" y="194"/>
                  </a:cubicBezTo>
                  <a:cubicBezTo>
                    <a:pt x="0" y="209"/>
                    <a:pt x="0" y="222"/>
                    <a:pt x="6" y="233"/>
                  </a:cubicBezTo>
                  <a:cubicBezTo>
                    <a:pt x="13" y="243"/>
                    <a:pt x="24" y="250"/>
                    <a:pt x="41" y="252"/>
                  </a:cubicBezTo>
                  <a:cubicBezTo>
                    <a:pt x="55" y="254"/>
                    <a:pt x="71" y="254"/>
                    <a:pt x="89" y="251"/>
                  </a:cubicBezTo>
                  <a:cubicBezTo>
                    <a:pt x="95" y="267"/>
                    <a:pt x="103" y="281"/>
                    <a:pt x="112" y="292"/>
                  </a:cubicBezTo>
                  <a:cubicBezTo>
                    <a:pt x="122" y="304"/>
                    <a:pt x="134" y="310"/>
                    <a:pt x="147" y="310"/>
                  </a:cubicBezTo>
                  <a:cubicBezTo>
                    <a:pt x="160" y="310"/>
                    <a:pt x="171" y="304"/>
                    <a:pt x="182" y="292"/>
                  </a:cubicBezTo>
                  <a:cubicBezTo>
                    <a:pt x="191" y="281"/>
                    <a:pt x="198" y="267"/>
                    <a:pt x="204" y="250"/>
                  </a:cubicBezTo>
                  <a:cubicBezTo>
                    <a:pt x="223" y="254"/>
                    <a:pt x="239" y="255"/>
                    <a:pt x="253" y="252"/>
                  </a:cubicBezTo>
                  <a:cubicBezTo>
                    <a:pt x="269" y="250"/>
                    <a:pt x="281" y="243"/>
                    <a:pt x="287" y="233"/>
                  </a:cubicBezTo>
                  <a:cubicBezTo>
                    <a:pt x="294" y="222"/>
                    <a:pt x="294" y="209"/>
                    <a:pt x="288" y="194"/>
                  </a:cubicBezTo>
                  <a:cubicBezTo>
                    <a:pt x="283" y="182"/>
                    <a:pt x="274" y="169"/>
                    <a:pt x="262" y="155"/>
                  </a:cubicBezTo>
                  <a:close/>
                  <a:moveTo>
                    <a:pt x="126" y="279"/>
                  </a:moveTo>
                  <a:cubicBezTo>
                    <a:pt x="119" y="271"/>
                    <a:pt x="114" y="260"/>
                    <a:pt x="109" y="246"/>
                  </a:cubicBezTo>
                  <a:cubicBezTo>
                    <a:pt x="122" y="243"/>
                    <a:pt x="135" y="238"/>
                    <a:pt x="147" y="233"/>
                  </a:cubicBezTo>
                  <a:cubicBezTo>
                    <a:pt x="159" y="238"/>
                    <a:pt x="172" y="243"/>
                    <a:pt x="185" y="246"/>
                  </a:cubicBezTo>
                  <a:cubicBezTo>
                    <a:pt x="180" y="260"/>
                    <a:pt x="174" y="271"/>
                    <a:pt x="168" y="279"/>
                  </a:cubicBezTo>
                  <a:cubicBezTo>
                    <a:pt x="154" y="296"/>
                    <a:pt x="139" y="296"/>
                    <a:pt x="126" y="279"/>
                  </a:cubicBezTo>
                  <a:close/>
                  <a:moveTo>
                    <a:pt x="168" y="31"/>
                  </a:moveTo>
                  <a:cubicBezTo>
                    <a:pt x="174" y="39"/>
                    <a:pt x="180" y="50"/>
                    <a:pt x="185" y="64"/>
                  </a:cubicBezTo>
                  <a:cubicBezTo>
                    <a:pt x="173" y="67"/>
                    <a:pt x="160" y="72"/>
                    <a:pt x="147" y="77"/>
                  </a:cubicBezTo>
                  <a:cubicBezTo>
                    <a:pt x="134" y="72"/>
                    <a:pt x="121" y="67"/>
                    <a:pt x="109" y="64"/>
                  </a:cubicBezTo>
                  <a:cubicBezTo>
                    <a:pt x="114" y="50"/>
                    <a:pt x="119" y="39"/>
                    <a:pt x="126" y="31"/>
                  </a:cubicBezTo>
                  <a:cubicBezTo>
                    <a:pt x="140" y="14"/>
                    <a:pt x="154" y="14"/>
                    <a:pt x="168" y="31"/>
                  </a:cubicBezTo>
                  <a:close/>
                  <a:moveTo>
                    <a:pt x="220" y="144"/>
                  </a:moveTo>
                  <a:cubicBezTo>
                    <a:pt x="225" y="147"/>
                    <a:pt x="229" y="151"/>
                    <a:pt x="234" y="155"/>
                  </a:cubicBezTo>
                  <a:cubicBezTo>
                    <a:pt x="231" y="158"/>
                    <a:pt x="228" y="160"/>
                    <a:pt x="225" y="163"/>
                  </a:cubicBezTo>
                  <a:cubicBezTo>
                    <a:pt x="223" y="164"/>
                    <a:pt x="221" y="166"/>
                    <a:pt x="220" y="167"/>
                  </a:cubicBezTo>
                  <a:cubicBezTo>
                    <a:pt x="220" y="163"/>
                    <a:pt x="220" y="159"/>
                    <a:pt x="220" y="155"/>
                  </a:cubicBezTo>
                  <a:cubicBezTo>
                    <a:pt x="220" y="151"/>
                    <a:pt x="220" y="148"/>
                    <a:pt x="220" y="144"/>
                  </a:cubicBezTo>
                  <a:close/>
                  <a:moveTo>
                    <a:pt x="217" y="116"/>
                  </a:moveTo>
                  <a:cubicBezTo>
                    <a:pt x="216" y="103"/>
                    <a:pt x="214" y="90"/>
                    <a:pt x="210" y="78"/>
                  </a:cubicBezTo>
                  <a:cubicBezTo>
                    <a:pt x="225" y="75"/>
                    <a:pt x="238" y="74"/>
                    <a:pt x="249" y="76"/>
                  </a:cubicBezTo>
                  <a:cubicBezTo>
                    <a:pt x="260" y="77"/>
                    <a:pt x="267" y="81"/>
                    <a:pt x="271" y="86"/>
                  </a:cubicBezTo>
                  <a:cubicBezTo>
                    <a:pt x="275" y="93"/>
                    <a:pt x="274" y="100"/>
                    <a:pt x="270" y="110"/>
                  </a:cubicBezTo>
                  <a:cubicBezTo>
                    <a:pt x="265" y="120"/>
                    <a:pt x="258" y="130"/>
                    <a:pt x="248" y="141"/>
                  </a:cubicBezTo>
                  <a:cubicBezTo>
                    <a:pt x="239" y="132"/>
                    <a:pt x="228" y="124"/>
                    <a:pt x="217" y="116"/>
                  </a:cubicBezTo>
                  <a:close/>
                  <a:moveTo>
                    <a:pt x="147" y="211"/>
                  </a:moveTo>
                  <a:cubicBezTo>
                    <a:pt x="138" y="207"/>
                    <a:pt x="130" y="202"/>
                    <a:pt x="121" y="198"/>
                  </a:cubicBezTo>
                  <a:cubicBezTo>
                    <a:pt x="112" y="192"/>
                    <a:pt x="103" y="187"/>
                    <a:pt x="97" y="183"/>
                  </a:cubicBezTo>
                  <a:cubicBezTo>
                    <a:pt x="96" y="174"/>
                    <a:pt x="96" y="165"/>
                    <a:pt x="96" y="155"/>
                  </a:cubicBezTo>
                  <a:cubicBezTo>
                    <a:pt x="96" y="145"/>
                    <a:pt x="96" y="135"/>
                    <a:pt x="97" y="127"/>
                  </a:cubicBezTo>
                  <a:cubicBezTo>
                    <a:pt x="104" y="122"/>
                    <a:pt x="112" y="118"/>
                    <a:pt x="121" y="112"/>
                  </a:cubicBezTo>
                  <a:cubicBezTo>
                    <a:pt x="130" y="108"/>
                    <a:pt x="138" y="103"/>
                    <a:pt x="147" y="99"/>
                  </a:cubicBezTo>
                  <a:cubicBezTo>
                    <a:pt x="156" y="103"/>
                    <a:pt x="164" y="108"/>
                    <a:pt x="172" y="112"/>
                  </a:cubicBezTo>
                  <a:cubicBezTo>
                    <a:pt x="181" y="117"/>
                    <a:pt x="189" y="122"/>
                    <a:pt x="197" y="127"/>
                  </a:cubicBezTo>
                  <a:cubicBezTo>
                    <a:pt x="198" y="135"/>
                    <a:pt x="198" y="145"/>
                    <a:pt x="198" y="155"/>
                  </a:cubicBezTo>
                  <a:cubicBezTo>
                    <a:pt x="198" y="165"/>
                    <a:pt x="198" y="175"/>
                    <a:pt x="197" y="183"/>
                  </a:cubicBezTo>
                  <a:cubicBezTo>
                    <a:pt x="190" y="188"/>
                    <a:pt x="182" y="193"/>
                    <a:pt x="173" y="198"/>
                  </a:cubicBezTo>
                  <a:cubicBezTo>
                    <a:pt x="165" y="202"/>
                    <a:pt x="156" y="206"/>
                    <a:pt x="147" y="211"/>
                  </a:cubicBezTo>
                  <a:close/>
                  <a:moveTo>
                    <a:pt x="183" y="95"/>
                  </a:moveTo>
                  <a:cubicBezTo>
                    <a:pt x="180" y="93"/>
                    <a:pt x="176" y="91"/>
                    <a:pt x="172" y="89"/>
                  </a:cubicBezTo>
                  <a:cubicBezTo>
                    <a:pt x="179" y="87"/>
                    <a:pt x="185" y="85"/>
                    <a:pt x="190" y="83"/>
                  </a:cubicBezTo>
                  <a:cubicBezTo>
                    <a:pt x="192" y="89"/>
                    <a:pt x="193" y="95"/>
                    <a:pt x="194" y="101"/>
                  </a:cubicBezTo>
                  <a:cubicBezTo>
                    <a:pt x="191" y="99"/>
                    <a:pt x="187" y="97"/>
                    <a:pt x="183" y="95"/>
                  </a:cubicBezTo>
                  <a:close/>
                  <a:moveTo>
                    <a:pt x="104" y="83"/>
                  </a:moveTo>
                  <a:cubicBezTo>
                    <a:pt x="110" y="85"/>
                    <a:pt x="115" y="87"/>
                    <a:pt x="121" y="89"/>
                  </a:cubicBezTo>
                  <a:cubicBezTo>
                    <a:pt x="118" y="91"/>
                    <a:pt x="114" y="93"/>
                    <a:pt x="111" y="95"/>
                  </a:cubicBezTo>
                  <a:cubicBezTo>
                    <a:pt x="107" y="97"/>
                    <a:pt x="103" y="99"/>
                    <a:pt x="100" y="101"/>
                  </a:cubicBezTo>
                  <a:cubicBezTo>
                    <a:pt x="101" y="95"/>
                    <a:pt x="102" y="89"/>
                    <a:pt x="104" y="83"/>
                  </a:cubicBezTo>
                  <a:close/>
                  <a:moveTo>
                    <a:pt x="74" y="167"/>
                  </a:moveTo>
                  <a:cubicBezTo>
                    <a:pt x="69" y="163"/>
                    <a:pt x="64" y="159"/>
                    <a:pt x="60" y="155"/>
                  </a:cubicBezTo>
                  <a:cubicBezTo>
                    <a:pt x="65" y="151"/>
                    <a:pt x="69" y="147"/>
                    <a:pt x="74" y="143"/>
                  </a:cubicBezTo>
                  <a:cubicBezTo>
                    <a:pt x="74" y="147"/>
                    <a:pt x="74" y="151"/>
                    <a:pt x="74" y="155"/>
                  </a:cubicBezTo>
                  <a:cubicBezTo>
                    <a:pt x="74" y="159"/>
                    <a:pt x="74" y="163"/>
                    <a:pt x="74" y="167"/>
                  </a:cubicBezTo>
                  <a:close/>
                  <a:moveTo>
                    <a:pt x="84" y="78"/>
                  </a:moveTo>
                  <a:cubicBezTo>
                    <a:pt x="80" y="90"/>
                    <a:pt x="78" y="103"/>
                    <a:pt x="77" y="116"/>
                  </a:cubicBezTo>
                  <a:cubicBezTo>
                    <a:pt x="65" y="124"/>
                    <a:pt x="55" y="132"/>
                    <a:pt x="46" y="141"/>
                  </a:cubicBezTo>
                  <a:cubicBezTo>
                    <a:pt x="36" y="130"/>
                    <a:pt x="28" y="120"/>
                    <a:pt x="24" y="110"/>
                  </a:cubicBezTo>
                  <a:cubicBezTo>
                    <a:pt x="19" y="100"/>
                    <a:pt x="19" y="93"/>
                    <a:pt x="23" y="86"/>
                  </a:cubicBezTo>
                  <a:cubicBezTo>
                    <a:pt x="26" y="81"/>
                    <a:pt x="34" y="77"/>
                    <a:pt x="45" y="75"/>
                  </a:cubicBezTo>
                  <a:cubicBezTo>
                    <a:pt x="48" y="75"/>
                    <a:pt x="52" y="75"/>
                    <a:pt x="56" y="75"/>
                  </a:cubicBezTo>
                  <a:cubicBezTo>
                    <a:pt x="64" y="75"/>
                    <a:pt x="73" y="76"/>
                    <a:pt x="84" y="78"/>
                  </a:cubicBezTo>
                  <a:close/>
                  <a:moveTo>
                    <a:pt x="24" y="200"/>
                  </a:moveTo>
                  <a:cubicBezTo>
                    <a:pt x="28" y="190"/>
                    <a:pt x="36" y="180"/>
                    <a:pt x="46" y="169"/>
                  </a:cubicBezTo>
                  <a:cubicBezTo>
                    <a:pt x="55" y="178"/>
                    <a:pt x="65" y="186"/>
                    <a:pt x="77" y="194"/>
                  </a:cubicBezTo>
                  <a:cubicBezTo>
                    <a:pt x="78" y="207"/>
                    <a:pt x="80" y="220"/>
                    <a:pt x="84" y="232"/>
                  </a:cubicBezTo>
                  <a:cubicBezTo>
                    <a:pt x="69" y="235"/>
                    <a:pt x="56" y="236"/>
                    <a:pt x="45" y="235"/>
                  </a:cubicBezTo>
                  <a:cubicBezTo>
                    <a:pt x="34" y="233"/>
                    <a:pt x="27" y="229"/>
                    <a:pt x="23" y="223"/>
                  </a:cubicBezTo>
                  <a:cubicBezTo>
                    <a:pt x="19" y="217"/>
                    <a:pt x="20" y="210"/>
                    <a:pt x="24" y="200"/>
                  </a:cubicBezTo>
                  <a:close/>
                  <a:moveTo>
                    <a:pt x="110" y="215"/>
                  </a:moveTo>
                  <a:cubicBezTo>
                    <a:pt x="114" y="217"/>
                    <a:pt x="117" y="219"/>
                    <a:pt x="121" y="221"/>
                  </a:cubicBezTo>
                  <a:cubicBezTo>
                    <a:pt x="115" y="223"/>
                    <a:pt x="109" y="225"/>
                    <a:pt x="103" y="227"/>
                  </a:cubicBezTo>
                  <a:cubicBezTo>
                    <a:pt x="102" y="221"/>
                    <a:pt x="101" y="215"/>
                    <a:pt x="100" y="209"/>
                  </a:cubicBezTo>
                  <a:cubicBezTo>
                    <a:pt x="103" y="211"/>
                    <a:pt x="107" y="213"/>
                    <a:pt x="110" y="215"/>
                  </a:cubicBezTo>
                  <a:close/>
                  <a:moveTo>
                    <a:pt x="190" y="227"/>
                  </a:moveTo>
                  <a:cubicBezTo>
                    <a:pt x="185" y="225"/>
                    <a:pt x="179" y="223"/>
                    <a:pt x="172" y="221"/>
                  </a:cubicBezTo>
                  <a:cubicBezTo>
                    <a:pt x="176" y="219"/>
                    <a:pt x="180" y="217"/>
                    <a:pt x="183" y="215"/>
                  </a:cubicBezTo>
                  <a:cubicBezTo>
                    <a:pt x="187" y="213"/>
                    <a:pt x="191" y="211"/>
                    <a:pt x="194" y="209"/>
                  </a:cubicBezTo>
                  <a:cubicBezTo>
                    <a:pt x="193" y="216"/>
                    <a:pt x="192" y="221"/>
                    <a:pt x="190" y="227"/>
                  </a:cubicBezTo>
                  <a:close/>
                  <a:moveTo>
                    <a:pt x="210" y="232"/>
                  </a:moveTo>
                  <a:cubicBezTo>
                    <a:pt x="213" y="220"/>
                    <a:pt x="216" y="207"/>
                    <a:pt x="217" y="194"/>
                  </a:cubicBezTo>
                  <a:cubicBezTo>
                    <a:pt x="228" y="186"/>
                    <a:pt x="239" y="178"/>
                    <a:pt x="248" y="169"/>
                  </a:cubicBezTo>
                  <a:cubicBezTo>
                    <a:pt x="258" y="180"/>
                    <a:pt x="265" y="190"/>
                    <a:pt x="270" y="200"/>
                  </a:cubicBezTo>
                  <a:cubicBezTo>
                    <a:pt x="274" y="210"/>
                    <a:pt x="274" y="218"/>
                    <a:pt x="271" y="224"/>
                  </a:cubicBezTo>
                  <a:cubicBezTo>
                    <a:pt x="267" y="229"/>
                    <a:pt x="260" y="233"/>
                    <a:pt x="249" y="235"/>
                  </a:cubicBezTo>
                  <a:cubicBezTo>
                    <a:pt x="246" y="235"/>
                    <a:pt x="242" y="235"/>
                    <a:pt x="238" y="235"/>
                  </a:cubicBezTo>
                  <a:cubicBezTo>
                    <a:pt x="230" y="235"/>
                    <a:pt x="221" y="234"/>
                    <a:pt x="210" y="23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išļiďè">
              <a:extLst>
                <a:ext uri="{FF2B5EF4-FFF2-40B4-BE49-F238E27FC236}">
                  <a16:creationId xmlns:a16="http://schemas.microsoft.com/office/drawing/2014/main" xmlns="" id="{9746DA33-9DAC-4243-9180-6DDEF59E4105}"/>
                </a:ext>
              </a:extLst>
            </p:cNvPr>
            <p:cNvGrpSpPr/>
            <p:nvPr/>
          </p:nvGrpSpPr>
          <p:grpSpPr>
            <a:xfrm>
              <a:off x="6364083" y="4448397"/>
              <a:ext cx="2540000" cy="1365603"/>
              <a:chOff x="6364083" y="4448397"/>
              <a:chExt cx="2540000" cy="1365603"/>
            </a:xfrm>
          </p:grpSpPr>
          <p:sp>
            <p:nvSpPr>
              <p:cNvPr id="55" name="îSľîďê">
                <a:extLst>
                  <a:ext uri="{FF2B5EF4-FFF2-40B4-BE49-F238E27FC236}">
                    <a16:creationId xmlns:a16="http://schemas.microsoft.com/office/drawing/2014/main" xmlns="" id="{FBE4DD8B-B144-4839-94CB-23AE11996CED}"/>
                  </a:ext>
                </a:extLst>
              </p:cNvPr>
              <p:cNvSpPr/>
              <p:nvPr/>
            </p:nvSpPr>
            <p:spPr>
              <a:xfrm>
                <a:off x="6364083" y="4502088"/>
                <a:ext cx="2540000" cy="1311912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śľîḑê">
                <a:extLst>
                  <a:ext uri="{FF2B5EF4-FFF2-40B4-BE49-F238E27FC236}">
                    <a16:creationId xmlns:a16="http://schemas.microsoft.com/office/drawing/2014/main" xmlns="" id="{BDE5E1C5-6256-4FFA-9EFD-4C4BB4785216}"/>
                  </a:ext>
                </a:extLst>
              </p:cNvPr>
              <p:cNvSpPr/>
              <p:nvPr/>
            </p:nvSpPr>
            <p:spPr>
              <a:xfrm>
                <a:off x="6364083" y="4448397"/>
                <a:ext cx="2540000" cy="1311912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i$ľîḋê">
              <a:extLst>
                <a:ext uri="{FF2B5EF4-FFF2-40B4-BE49-F238E27FC236}">
                  <a16:creationId xmlns:a16="http://schemas.microsoft.com/office/drawing/2014/main" xmlns="" id="{0284E8B3-165D-4843-B216-F091E7C91CB5}"/>
                </a:ext>
              </a:extLst>
            </p:cNvPr>
            <p:cNvSpPr/>
            <p:nvPr/>
          </p:nvSpPr>
          <p:spPr bwMode="auto">
            <a:xfrm>
              <a:off x="7325117" y="4891551"/>
              <a:ext cx="617932" cy="479294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íŝļîḍe">
              <a:extLst>
                <a:ext uri="{FF2B5EF4-FFF2-40B4-BE49-F238E27FC236}">
                  <a16:creationId xmlns:a16="http://schemas.microsoft.com/office/drawing/2014/main" xmlns="" id="{DEFC249C-8219-478B-8506-EEAE0D8AB6D2}"/>
                </a:ext>
              </a:extLst>
            </p:cNvPr>
            <p:cNvGrpSpPr/>
            <p:nvPr/>
          </p:nvGrpSpPr>
          <p:grpSpPr>
            <a:xfrm>
              <a:off x="666181" y="1937474"/>
              <a:ext cx="567633" cy="520848"/>
              <a:chOff x="742381" y="1937474"/>
              <a:chExt cx="567633" cy="520848"/>
            </a:xfrm>
          </p:grpSpPr>
          <p:sp>
            <p:nvSpPr>
              <p:cNvPr id="53" name="išļïḋé">
                <a:extLst>
                  <a:ext uri="{FF2B5EF4-FFF2-40B4-BE49-F238E27FC236}">
                    <a16:creationId xmlns:a16="http://schemas.microsoft.com/office/drawing/2014/main" xmlns="" id="{C1E4C45D-4159-4721-B9E2-7432FE753EC4}"/>
                  </a:ext>
                </a:extLst>
              </p:cNvPr>
              <p:cNvSpPr/>
              <p:nvPr/>
            </p:nvSpPr>
            <p:spPr>
              <a:xfrm>
                <a:off x="742381" y="1984823"/>
                <a:ext cx="567633" cy="47349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ṣľidè">
                <a:extLst>
                  <a:ext uri="{FF2B5EF4-FFF2-40B4-BE49-F238E27FC236}">
                    <a16:creationId xmlns:a16="http://schemas.microsoft.com/office/drawing/2014/main" xmlns="" id="{AA8CCCDB-2632-4626-A486-C94286AF00AD}"/>
                  </a:ext>
                </a:extLst>
              </p:cNvPr>
              <p:cNvSpPr/>
              <p:nvPr/>
            </p:nvSpPr>
            <p:spPr>
              <a:xfrm>
                <a:off x="742381" y="1937474"/>
                <a:ext cx="567633" cy="47349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 fontScale="92500" lnSpcReduction="10000"/>
              </a:bodyPr>
              <a:lstStyle/>
              <a:p>
                <a:pPr algn="ctr"/>
                <a:r>
                  <a:rPr lang="en-US" sz="2800" b="1" dirty="0"/>
                  <a:t>01</a:t>
                </a:r>
              </a:p>
            </p:txBody>
          </p:sp>
        </p:grpSp>
        <p:grpSp>
          <p:nvGrpSpPr>
            <p:cNvPr id="20" name="ïṡḻîḍê">
              <a:extLst>
                <a:ext uri="{FF2B5EF4-FFF2-40B4-BE49-F238E27FC236}">
                  <a16:creationId xmlns:a16="http://schemas.microsoft.com/office/drawing/2014/main" xmlns="" id="{6C29171A-DBA6-4146-8F49-A34C63982B6A}"/>
                </a:ext>
              </a:extLst>
            </p:cNvPr>
            <p:cNvGrpSpPr/>
            <p:nvPr/>
          </p:nvGrpSpPr>
          <p:grpSpPr>
            <a:xfrm>
              <a:off x="1297046" y="1720353"/>
              <a:ext cx="2144632" cy="955091"/>
              <a:chOff x="1373246" y="2770666"/>
              <a:chExt cx="2144632" cy="955091"/>
            </a:xfrm>
          </p:grpSpPr>
          <p:sp>
            <p:nvSpPr>
              <p:cNvPr id="51" name="î$ļïḍe">
                <a:extLst>
                  <a:ext uri="{FF2B5EF4-FFF2-40B4-BE49-F238E27FC236}">
                    <a16:creationId xmlns:a16="http://schemas.microsoft.com/office/drawing/2014/main" xmlns="" id="{EB9E5CD3-8E2A-411E-9E29-2E37B5F123EF}"/>
                  </a:ext>
                </a:extLst>
              </p:cNvPr>
              <p:cNvSpPr txBox="1"/>
              <p:nvPr/>
            </p:nvSpPr>
            <p:spPr>
              <a:xfrm>
                <a:off x="1373246" y="2770666"/>
                <a:ext cx="2144632" cy="38454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52" name="í$ḻîdê">
                <a:extLst>
                  <a:ext uri="{FF2B5EF4-FFF2-40B4-BE49-F238E27FC236}">
                    <a16:creationId xmlns:a16="http://schemas.microsoft.com/office/drawing/2014/main" xmlns="" id="{23676025-B59E-492B-867C-1F37AD082C3A}"/>
                  </a:ext>
                </a:extLst>
              </p:cNvPr>
              <p:cNvSpPr txBox="1"/>
              <p:nvPr/>
            </p:nvSpPr>
            <p:spPr>
              <a:xfrm>
                <a:off x="1373246" y="3155210"/>
                <a:ext cx="2144632" cy="570547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21" name="íšḷîḑé">
              <a:extLst>
                <a:ext uri="{FF2B5EF4-FFF2-40B4-BE49-F238E27FC236}">
                  <a16:creationId xmlns:a16="http://schemas.microsoft.com/office/drawing/2014/main" xmlns="" id="{FA069CE1-C586-4C4B-A104-25B37EA9906F}"/>
                </a:ext>
              </a:extLst>
            </p:cNvPr>
            <p:cNvGrpSpPr/>
            <p:nvPr/>
          </p:nvGrpSpPr>
          <p:grpSpPr>
            <a:xfrm>
              <a:off x="3593367" y="1937474"/>
              <a:ext cx="567633" cy="520848"/>
              <a:chOff x="3593367" y="1937474"/>
              <a:chExt cx="567633" cy="520848"/>
            </a:xfrm>
          </p:grpSpPr>
          <p:sp>
            <p:nvSpPr>
              <p:cNvPr id="49" name="íṡļïḍe">
                <a:extLst>
                  <a:ext uri="{FF2B5EF4-FFF2-40B4-BE49-F238E27FC236}">
                    <a16:creationId xmlns:a16="http://schemas.microsoft.com/office/drawing/2014/main" xmlns="" id="{AE017AF1-5170-4DFF-AC79-3802B506EB48}"/>
                  </a:ext>
                </a:extLst>
              </p:cNvPr>
              <p:cNvSpPr/>
              <p:nvPr/>
            </p:nvSpPr>
            <p:spPr>
              <a:xfrm>
                <a:off x="3593367" y="1984823"/>
                <a:ext cx="567633" cy="47349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şľîḓê">
                <a:extLst>
                  <a:ext uri="{FF2B5EF4-FFF2-40B4-BE49-F238E27FC236}">
                    <a16:creationId xmlns:a16="http://schemas.microsoft.com/office/drawing/2014/main" xmlns="" id="{CE36226E-8C3C-4526-A162-2E24825E2FD4}"/>
                  </a:ext>
                </a:extLst>
              </p:cNvPr>
              <p:cNvSpPr/>
              <p:nvPr/>
            </p:nvSpPr>
            <p:spPr>
              <a:xfrm>
                <a:off x="3593367" y="1937474"/>
                <a:ext cx="567633" cy="4734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 fontScale="92500" lnSpcReduction="10000"/>
              </a:bodyPr>
              <a:lstStyle/>
              <a:p>
                <a:pPr algn="ctr"/>
                <a:r>
                  <a:rPr lang="en-US" sz="2800" b="1" dirty="0"/>
                  <a:t>04</a:t>
                </a:r>
              </a:p>
            </p:txBody>
          </p:sp>
        </p:grpSp>
        <p:grpSp>
          <p:nvGrpSpPr>
            <p:cNvPr id="22" name="íSlîḑe">
              <a:extLst>
                <a:ext uri="{FF2B5EF4-FFF2-40B4-BE49-F238E27FC236}">
                  <a16:creationId xmlns:a16="http://schemas.microsoft.com/office/drawing/2014/main" xmlns="" id="{395A77E7-8383-46F3-9933-C2C4ABB82F51}"/>
                </a:ext>
              </a:extLst>
            </p:cNvPr>
            <p:cNvGrpSpPr/>
            <p:nvPr/>
          </p:nvGrpSpPr>
          <p:grpSpPr>
            <a:xfrm>
              <a:off x="4224232" y="1720353"/>
              <a:ext cx="2144632" cy="955091"/>
              <a:chOff x="4224232" y="2770666"/>
              <a:chExt cx="2144632" cy="955091"/>
            </a:xfrm>
          </p:grpSpPr>
          <p:sp>
            <p:nvSpPr>
              <p:cNvPr id="47" name="íŝḷïḓè">
                <a:extLst>
                  <a:ext uri="{FF2B5EF4-FFF2-40B4-BE49-F238E27FC236}">
                    <a16:creationId xmlns:a16="http://schemas.microsoft.com/office/drawing/2014/main" xmlns="" id="{65C520AA-026B-4097-83CC-1D77D6AB5DBC}"/>
                  </a:ext>
                </a:extLst>
              </p:cNvPr>
              <p:cNvSpPr txBox="1"/>
              <p:nvPr/>
            </p:nvSpPr>
            <p:spPr>
              <a:xfrm>
                <a:off x="4224232" y="2770666"/>
                <a:ext cx="2144632" cy="38454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8" name="íṧlïďè">
                <a:extLst>
                  <a:ext uri="{FF2B5EF4-FFF2-40B4-BE49-F238E27FC236}">
                    <a16:creationId xmlns:a16="http://schemas.microsoft.com/office/drawing/2014/main" xmlns="" id="{2C2C6B58-FA2D-47AB-9AB6-397E8199F5D5}"/>
                  </a:ext>
                </a:extLst>
              </p:cNvPr>
              <p:cNvSpPr txBox="1"/>
              <p:nvPr/>
            </p:nvSpPr>
            <p:spPr>
              <a:xfrm>
                <a:off x="4224232" y="3155210"/>
                <a:ext cx="2144632" cy="570547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23" name="ïslídé">
              <a:extLst>
                <a:ext uri="{FF2B5EF4-FFF2-40B4-BE49-F238E27FC236}">
                  <a16:creationId xmlns:a16="http://schemas.microsoft.com/office/drawing/2014/main" xmlns="" id="{4E701AA3-FBDC-4807-BCD1-A1D42D53F1C2}"/>
                </a:ext>
              </a:extLst>
            </p:cNvPr>
            <p:cNvGrpSpPr/>
            <p:nvPr/>
          </p:nvGrpSpPr>
          <p:grpSpPr>
            <a:xfrm>
              <a:off x="666181" y="3404124"/>
              <a:ext cx="567633" cy="520848"/>
              <a:chOff x="742381" y="3404124"/>
              <a:chExt cx="567633" cy="520848"/>
            </a:xfrm>
          </p:grpSpPr>
          <p:sp>
            <p:nvSpPr>
              <p:cNvPr id="45" name="íśḷiḋê">
                <a:extLst>
                  <a:ext uri="{FF2B5EF4-FFF2-40B4-BE49-F238E27FC236}">
                    <a16:creationId xmlns:a16="http://schemas.microsoft.com/office/drawing/2014/main" xmlns="" id="{26488575-D32D-45FB-8AB7-00379CAC133E}"/>
                  </a:ext>
                </a:extLst>
              </p:cNvPr>
              <p:cNvSpPr/>
              <p:nvPr/>
            </p:nvSpPr>
            <p:spPr>
              <a:xfrm>
                <a:off x="742381" y="3451473"/>
                <a:ext cx="567633" cy="47349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ïṥḷîḑê">
                <a:extLst>
                  <a:ext uri="{FF2B5EF4-FFF2-40B4-BE49-F238E27FC236}">
                    <a16:creationId xmlns:a16="http://schemas.microsoft.com/office/drawing/2014/main" xmlns="" id="{0A0D1FFE-8589-450C-97C2-7E53ED0AB9DB}"/>
                  </a:ext>
                </a:extLst>
              </p:cNvPr>
              <p:cNvSpPr/>
              <p:nvPr/>
            </p:nvSpPr>
            <p:spPr>
              <a:xfrm>
                <a:off x="742381" y="3404124"/>
                <a:ext cx="567633" cy="4734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 fontScale="92500" lnSpcReduction="10000"/>
              </a:bodyPr>
              <a:lstStyle/>
              <a:p>
                <a:pPr algn="ctr"/>
                <a:r>
                  <a:rPr lang="en-US" sz="2800" b="1" dirty="0"/>
                  <a:t>02</a:t>
                </a:r>
              </a:p>
            </p:txBody>
          </p:sp>
        </p:grpSp>
        <p:grpSp>
          <p:nvGrpSpPr>
            <p:cNvPr id="24" name="ísḻiďe">
              <a:extLst>
                <a:ext uri="{FF2B5EF4-FFF2-40B4-BE49-F238E27FC236}">
                  <a16:creationId xmlns:a16="http://schemas.microsoft.com/office/drawing/2014/main" xmlns="" id="{48DF1E2A-AAE5-47C8-9468-7D2634FF76DE}"/>
                </a:ext>
              </a:extLst>
            </p:cNvPr>
            <p:cNvGrpSpPr/>
            <p:nvPr/>
          </p:nvGrpSpPr>
          <p:grpSpPr>
            <a:xfrm>
              <a:off x="1297046" y="3187003"/>
              <a:ext cx="2144632" cy="955091"/>
              <a:chOff x="1373246" y="3860460"/>
              <a:chExt cx="2144632" cy="955091"/>
            </a:xfrm>
          </p:grpSpPr>
          <p:sp>
            <p:nvSpPr>
              <p:cNvPr id="43" name="iSlíḑe">
                <a:extLst>
                  <a:ext uri="{FF2B5EF4-FFF2-40B4-BE49-F238E27FC236}">
                    <a16:creationId xmlns:a16="http://schemas.microsoft.com/office/drawing/2014/main" xmlns="" id="{2FBDCF8E-3398-4EC3-9DF7-F793B1DE0C1D}"/>
                  </a:ext>
                </a:extLst>
              </p:cNvPr>
              <p:cNvSpPr txBox="1"/>
              <p:nvPr/>
            </p:nvSpPr>
            <p:spPr>
              <a:xfrm>
                <a:off x="1373246" y="3860460"/>
                <a:ext cx="2144632" cy="38454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4" name="išľîḍê">
                <a:extLst>
                  <a:ext uri="{FF2B5EF4-FFF2-40B4-BE49-F238E27FC236}">
                    <a16:creationId xmlns:a16="http://schemas.microsoft.com/office/drawing/2014/main" xmlns="" id="{EFA0BBD4-2F36-44CA-AE41-0401D12FA79E}"/>
                  </a:ext>
                </a:extLst>
              </p:cNvPr>
              <p:cNvSpPr txBox="1"/>
              <p:nvPr/>
            </p:nvSpPr>
            <p:spPr>
              <a:xfrm>
                <a:off x="1373246" y="4245004"/>
                <a:ext cx="2144632" cy="570547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25" name="îṡliḍê">
              <a:extLst>
                <a:ext uri="{FF2B5EF4-FFF2-40B4-BE49-F238E27FC236}">
                  <a16:creationId xmlns:a16="http://schemas.microsoft.com/office/drawing/2014/main" xmlns="" id="{2C10F4BA-FF81-4084-AB93-565E14156553}"/>
                </a:ext>
              </a:extLst>
            </p:cNvPr>
            <p:cNvGrpSpPr/>
            <p:nvPr/>
          </p:nvGrpSpPr>
          <p:grpSpPr>
            <a:xfrm>
              <a:off x="3593367" y="3404124"/>
              <a:ext cx="567633" cy="520848"/>
              <a:chOff x="3593367" y="3404124"/>
              <a:chExt cx="567633" cy="520848"/>
            </a:xfrm>
          </p:grpSpPr>
          <p:sp>
            <p:nvSpPr>
              <p:cNvPr id="41" name="íṩľîdè">
                <a:extLst>
                  <a:ext uri="{FF2B5EF4-FFF2-40B4-BE49-F238E27FC236}">
                    <a16:creationId xmlns:a16="http://schemas.microsoft.com/office/drawing/2014/main" xmlns="" id="{92C4B7A0-B5C2-4EFC-8B71-1123C625AFAB}"/>
                  </a:ext>
                </a:extLst>
              </p:cNvPr>
              <p:cNvSpPr/>
              <p:nvPr/>
            </p:nvSpPr>
            <p:spPr>
              <a:xfrm>
                <a:off x="3593367" y="3451473"/>
                <a:ext cx="567633" cy="47349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ṥľiḍe">
                <a:extLst>
                  <a:ext uri="{FF2B5EF4-FFF2-40B4-BE49-F238E27FC236}">
                    <a16:creationId xmlns:a16="http://schemas.microsoft.com/office/drawing/2014/main" xmlns="" id="{C5CEED37-D9E0-4623-B6BC-132704A8B3C7}"/>
                  </a:ext>
                </a:extLst>
              </p:cNvPr>
              <p:cNvSpPr/>
              <p:nvPr/>
            </p:nvSpPr>
            <p:spPr>
              <a:xfrm>
                <a:off x="3593367" y="3404124"/>
                <a:ext cx="567633" cy="47349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 fontScale="92500" lnSpcReduction="10000"/>
              </a:bodyPr>
              <a:lstStyle/>
              <a:p>
                <a:pPr algn="ctr"/>
                <a:r>
                  <a:rPr lang="en-US" sz="2800" b="1" dirty="0"/>
                  <a:t>05</a:t>
                </a:r>
              </a:p>
            </p:txBody>
          </p:sp>
        </p:grpSp>
        <p:grpSp>
          <p:nvGrpSpPr>
            <p:cNvPr id="26" name="íṥľïḋè">
              <a:extLst>
                <a:ext uri="{FF2B5EF4-FFF2-40B4-BE49-F238E27FC236}">
                  <a16:creationId xmlns:a16="http://schemas.microsoft.com/office/drawing/2014/main" xmlns="" id="{F2050F9B-67DD-4863-8F99-BBCA652F733D}"/>
                </a:ext>
              </a:extLst>
            </p:cNvPr>
            <p:cNvGrpSpPr/>
            <p:nvPr/>
          </p:nvGrpSpPr>
          <p:grpSpPr>
            <a:xfrm>
              <a:off x="4224232" y="3187003"/>
              <a:ext cx="2144632" cy="955091"/>
              <a:chOff x="4224232" y="3860460"/>
              <a:chExt cx="2144632" cy="955091"/>
            </a:xfrm>
          </p:grpSpPr>
          <p:sp>
            <p:nvSpPr>
              <p:cNvPr id="39" name="íṩļíḓè">
                <a:extLst>
                  <a:ext uri="{FF2B5EF4-FFF2-40B4-BE49-F238E27FC236}">
                    <a16:creationId xmlns:a16="http://schemas.microsoft.com/office/drawing/2014/main" xmlns="" id="{BD648AF7-D47D-4E22-AB50-A34D968C29F9}"/>
                  </a:ext>
                </a:extLst>
              </p:cNvPr>
              <p:cNvSpPr txBox="1"/>
              <p:nvPr/>
            </p:nvSpPr>
            <p:spPr>
              <a:xfrm>
                <a:off x="4224232" y="3860460"/>
                <a:ext cx="2144632" cy="38454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40" name="iṧlïḓê">
                <a:extLst>
                  <a:ext uri="{FF2B5EF4-FFF2-40B4-BE49-F238E27FC236}">
                    <a16:creationId xmlns:a16="http://schemas.microsoft.com/office/drawing/2014/main" xmlns="" id="{72C2EC60-ACD3-4C10-8C9B-F2BFA7017826}"/>
                  </a:ext>
                </a:extLst>
              </p:cNvPr>
              <p:cNvSpPr txBox="1"/>
              <p:nvPr/>
            </p:nvSpPr>
            <p:spPr>
              <a:xfrm>
                <a:off x="4224232" y="4245004"/>
                <a:ext cx="2144632" cy="570547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27" name="îṣliḑê">
              <a:extLst>
                <a:ext uri="{FF2B5EF4-FFF2-40B4-BE49-F238E27FC236}">
                  <a16:creationId xmlns:a16="http://schemas.microsoft.com/office/drawing/2014/main" xmlns="" id="{8AC40449-F132-455C-AA40-D36044FAA795}"/>
                </a:ext>
              </a:extLst>
            </p:cNvPr>
            <p:cNvGrpSpPr/>
            <p:nvPr/>
          </p:nvGrpSpPr>
          <p:grpSpPr>
            <a:xfrm>
              <a:off x="666181" y="4870774"/>
              <a:ext cx="567633" cy="520848"/>
              <a:chOff x="742381" y="4870774"/>
              <a:chExt cx="567633" cy="520848"/>
            </a:xfrm>
          </p:grpSpPr>
          <p:sp>
            <p:nvSpPr>
              <p:cNvPr id="37" name="i$liḓê">
                <a:extLst>
                  <a:ext uri="{FF2B5EF4-FFF2-40B4-BE49-F238E27FC236}">
                    <a16:creationId xmlns:a16="http://schemas.microsoft.com/office/drawing/2014/main" xmlns="" id="{9BFD8EE1-2B0E-4272-95D4-9845348DBB5D}"/>
                  </a:ext>
                </a:extLst>
              </p:cNvPr>
              <p:cNvSpPr/>
              <p:nvPr/>
            </p:nvSpPr>
            <p:spPr>
              <a:xfrm>
                <a:off x="742381" y="4918123"/>
                <a:ext cx="567633" cy="473499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ṧḻïḓê">
                <a:extLst>
                  <a:ext uri="{FF2B5EF4-FFF2-40B4-BE49-F238E27FC236}">
                    <a16:creationId xmlns:a16="http://schemas.microsoft.com/office/drawing/2014/main" xmlns="" id="{698B8FAB-8842-4070-BCA9-E77815924230}"/>
                  </a:ext>
                </a:extLst>
              </p:cNvPr>
              <p:cNvSpPr/>
              <p:nvPr/>
            </p:nvSpPr>
            <p:spPr>
              <a:xfrm>
                <a:off x="742381" y="4870774"/>
                <a:ext cx="567633" cy="47349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 fontScale="92500" lnSpcReduction="10000"/>
              </a:bodyPr>
              <a:lstStyle/>
              <a:p>
                <a:pPr algn="ctr"/>
                <a:r>
                  <a:rPr lang="en-US" sz="2800" b="1" dirty="0"/>
                  <a:t>03</a:t>
                </a:r>
              </a:p>
            </p:txBody>
          </p:sp>
        </p:grpSp>
        <p:grpSp>
          <p:nvGrpSpPr>
            <p:cNvPr id="28" name="iŝlîḑè">
              <a:extLst>
                <a:ext uri="{FF2B5EF4-FFF2-40B4-BE49-F238E27FC236}">
                  <a16:creationId xmlns:a16="http://schemas.microsoft.com/office/drawing/2014/main" xmlns="" id="{AB8711D9-0221-460C-8D7B-0BD6253FD3C3}"/>
                </a:ext>
              </a:extLst>
            </p:cNvPr>
            <p:cNvGrpSpPr/>
            <p:nvPr/>
          </p:nvGrpSpPr>
          <p:grpSpPr>
            <a:xfrm>
              <a:off x="1297046" y="4653653"/>
              <a:ext cx="2144632" cy="955091"/>
              <a:chOff x="1373246" y="4903395"/>
              <a:chExt cx="2144632" cy="955091"/>
            </a:xfrm>
          </p:grpSpPr>
          <p:sp>
            <p:nvSpPr>
              <p:cNvPr id="35" name="îśľíďê">
                <a:extLst>
                  <a:ext uri="{FF2B5EF4-FFF2-40B4-BE49-F238E27FC236}">
                    <a16:creationId xmlns:a16="http://schemas.microsoft.com/office/drawing/2014/main" xmlns="" id="{982ADB3E-43F1-41E2-A47F-C757BB4F8E6C}"/>
                  </a:ext>
                </a:extLst>
              </p:cNvPr>
              <p:cNvSpPr txBox="1"/>
              <p:nvPr/>
            </p:nvSpPr>
            <p:spPr>
              <a:xfrm>
                <a:off x="1373246" y="4903395"/>
                <a:ext cx="2144632" cy="38454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6" name="íšļiďe">
                <a:extLst>
                  <a:ext uri="{FF2B5EF4-FFF2-40B4-BE49-F238E27FC236}">
                    <a16:creationId xmlns:a16="http://schemas.microsoft.com/office/drawing/2014/main" xmlns="" id="{529DAEC8-BBAD-459E-9D8A-91577D2A39B0}"/>
                  </a:ext>
                </a:extLst>
              </p:cNvPr>
              <p:cNvSpPr txBox="1"/>
              <p:nvPr/>
            </p:nvSpPr>
            <p:spPr>
              <a:xfrm>
                <a:off x="1373246" y="5287939"/>
                <a:ext cx="2144632" cy="570547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29" name="ïṡliḍè">
              <a:extLst>
                <a:ext uri="{FF2B5EF4-FFF2-40B4-BE49-F238E27FC236}">
                  <a16:creationId xmlns:a16="http://schemas.microsoft.com/office/drawing/2014/main" xmlns="" id="{D9AA8C3A-F947-4538-B821-17741A79C572}"/>
                </a:ext>
              </a:extLst>
            </p:cNvPr>
            <p:cNvGrpSpPr/>
            <p:nvPr/>
          </p:nvGrpSpPr>
          <p:grpSpPr>
            <a:xfrm>
              <a:off x="3593368" y="4870774"/>
              <a:ext cx="567632" cy="520849"/>
              <a:chOff x="3593368" y="4870774"/>
              <a:chExt cx="567632" cy="520849"/>
            </a:xfrm>
          </p:grpSpPr>
          <p:sp>
            <p:nvSpPr>
              <p:cNvPr id="33" name="íṥ1iḑé">
                <a:extLst>
                  <a:ext uri="{FF2B5EF4-FFF2-40B4-BE49-F238E27FC236}">
                    <a16:creationId xmlns:a16="http://schemas.microsoft.com/office/drawing/2014/main" xmlns="" id="{C978049E-CE33-456E-8AA3-BE2E9A164159}"/>
                  </a:ext>
                </a:extLst>
              </p:cNvPr>
              <p:cNvSpPr/>
              <p:nvPr/>
            </p:nvSpPr>
            <p:spPr>
              <a:xfrm>
                <a:off x="3593368" y="4918125"/>
                <a:ext cx="567632" cy="473498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ṩļîḑê">
                <a:extLst>
                  <a:ext uri="{FF2B5EF4-FFF2-40B4-BE49-F238E27FC236}">
                    <a16:creationId xmlns:a16="http://schemas.microsoft.com/office/drawing/2014/main" xmlns="" id="{870271CA-17AF-47CA-9AA0-E3CCD20DD4EA}"/>
                  </a:ext>
                </a:extLst>
              </p:cNvPr>
              <p:cNvSpPr/>
              <p:nvPr/>
            </p:nvSpPr>
            <p:spPr>
              <a:xfrm>
                <a:off x="3593368" y="4870774"/>
                <a:ext cx="567632" cy="473499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 fontScale="92500" lnSpcReduction="10000"/>
              </a:bodyPr>
              <a:lstStyle/>
              <a:p>
                <a:pPr algn="ctr"/>
                <a:r>
                  <a:rPr lang="en-US" sz="2800" b="1" dirty="0"/>
                  <a:t>06</a:t>
                </a:r>
              </a:p>
            </p:txBody>
          </p:sp>
        </p:grpSp>
        <p:grpSp>
          <p:nvGrpSpPr>
            <p:cNvPr id="30" name="ïṩḻîďe">
              <a:extLst>
                <a:ext uri="{FF2B5EF4-FFF2-40B4-BE49-F238E27FC236}">
                  <a16:creationId xmlns:a16="http://schemas.microsoft.com/office/drawing/2014/main" xmlns="" id="{601DD4F5-A110-4501-AAD8-92552F9E8F39}"/>
                </a:ext>
              </a:extLst>
            </p:cNvPr>
            <p:cNvGrpSpPr/>
            <p:nvPr/>
          </p:nvGrpSpPr>
          <p:grpSpPr>
            <a:xfrm>
              <a:off x="4224232" y="4653653"/>
              <a:ext cx="2144632" cy="955091"/>
              <a:chOff x="4224232" y="4903395"/>
              <a:chExt cx="2144632" cy="955091"/>
            </a:xfrm>
          </p:grpSpPr>
          <p:sp>
            <p:nvSpPr>
              <p:cNvPr id="31" name="iṩḷíḋé">
                <a:extLst>
                  <a:ext uri="{FF2B5EF4-FFF2-40B4-BE49-F238E27FC236}">
                    <a16:creationId xmlns:a16="http://schemas.microsoft.com/office/drawing/2014/main" xmlns="" id="{CD0D8C99-902D-49B3-BC9C-ECDBA2F2489A}"/>
                  </a:ext>
                </a:extLst>
              </p:cNvPr>
              <p:cNvSpPr txBox="1"/>
              <p:nvPr/>
            </p:nvSpPr>
            <p:spPr>
              <a:xfrm>
                <a:off x="4224232" y="4903395"/>
                <a:ext cx="2144632" cy="38454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2" name="iṩḷîďé">
                <a:extLst>
                  <a:ext uri="{FF2B5EF4-FFF2-40B4-BE49-F238E27FC236}">
                    <a16:creationId xmlns:a16="http://schemas.microsoft.com/office/drawing/2014/main" xmlns="" id="{C0B8D11E-B1D8-4613-971A-CE431DFD5AE8}"/>
                  </a:ext>
                </a:extLst>
              </p:cNvPr>
              <p:cNvSpPr txBox="1"/>
              <p:nvPr/>
            </p:nvSpPr>
            <p:spPr>
              <a:xfrm>
                <a:off x="4224232" y="5287939"/>
                <a:ext cx="2144632" cy="570547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68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2f67d7aa-9a92-4df8-879f-c32a1a5fa9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59E3FB3-4D54-4E5F-A674-56F175DB72B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907922" y="1556422"/>
            <a:ext cx="8469886" cy="4392578"/>
            <a:chOff x="1907922" y="1556422"/>
            <a:chExt cx="8469886" cy="4392578"/>
          </a:xfrm>
        </p:grpSpPr>
        <p:sp>
          <p:nvSpPr>
            <p:cNvPr id="6" name="í$ḷiḋe">
              <a:extLst>
                <a:ext uri="{FF2B5EF4-FFF2-40B4-BE49-F238E27FC236}">
                  <a16:creationId xmlns:a16="http://schemas.microsoft.com/office/drawing/2014/main" xmlns="" id="{3CF8E1FD-F26A-4C1D-85D4-692E9CDD9FA9}"/>
                </a:ext>
              </a:extLst>
            </p:cNvPr>
            <p:cNvSpPr/>
            <p:nvPr/>
          </p:nvSpPr>
          <p:spPr bwMode="auto">
            <a:xfrm>
              <a:off x="2212447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7" name="îSḻîḓè">
              <a:extLst>
                <a:ext uri="{FF2B5EF4-FFF2-40B4-BE49-F238E27FC236}">
                  <a16:creationId xmlns:a16="http://schemas.microsoft.com/office/drawing/2014/main" xmlns="" id="{3744ECF5-5148-4DCC-A776-C3DA021AE92C}"/>
                </a:ext>
              </a:extLst>
            </p:cNvPr>
            <p:cNvSpPr/>
            <p:nvPr/>
          </p:nvSpPr>
          <p:spPr bwMode="auto">
            <a:xfrm>
              <a:off x="2389713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8" name="íśľïḓe">
              <a:extLst>
                <a:ext uri="{FF2B5EF4-FFF2-40B4-BE49-F238E27FC236}">
                  <a16:creationId xmlns:a16="http://schemas.microsoft.com/office/drawing/2014/main" xmlns="" id="{F39151DE-4ECD-4902-B661-7BD583EAD387}"/>
                </a:ext>
              </a:extLst>
            </p:cNvPr>
            <p:cNvSpPr/>
            <p:nvPr/>
          </p:nvSpPr>
          <p:spPr bwMode="auto">
            <a:xfrm>
              <a:off x="2566979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9" name="ïSḷiḍe">
              <a:extLst>
                <a:ext uri="{FF2B5EF4-FFF2-40B4-BE49-F238E27FC236}">
                  <a16:creationId xmlns:a16="http://schemas.microsoft.com/office/drawing/2014/main" xmlns="" id="{CCEA651C-6C3C-4D97-9550-FECB2024EFBF}"/>
                </a:ext>
              </a:extLst>
            </p:cNvPr>
            <p:cNvSpPr/>
            <p:nvPr/>
          </p:nvSpPr>
          <p:spPr bwMode="auto">
            <a:xfrm>
              <a:off x="2744245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0" name="îs1iďê">
              <a:extLst>
                <a:ext uri="{FF2B5EF4-FFF2-40B4-BE49-F238E27FC236}">
                  <a16:creationId xmlns:a16="http://schemas.microsoft.com/office/drawing/2014/main" xmlns="" id="{F800C9DB-C2E9-4D20-A181-573A61844ED2}"/>
                </a:ext>
              </a:extLst>
            </p:cNvPr>
            <p:cNvSpPr/>
            <p:nvPr/>
          </p:nvSpPr>
          <p:spPr bwMode="auto">
            <a:xfrm>
              <a:off x="2921511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1" name="îSļiḓè">
              <a:extLst>
                <a:ext uri="{FF2B5EF4-FFF2-40B4-BE49-F238E27FC236}">
                  <a16:creationId xmlns:a16="http://schemas.microsoft.com/office/drawing/2014/main" xmlns="" id="{15AD759A-E0CB-48A2-A1D7-969A17942718}"/>
                </a:ext>
              </a:extLst>
            </p:cNvPr>
            <p:cNvSpPr/>
            <p:nvPr/>
          </p:nvSpPr>
          <p:spPr bwMode="auto">
            <a:xfrm>
              <a:off x="3098777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2" name="işľiďé">
              <a:extLst>
                <a:ext uri="{FF2B5EF4-FFF2-40B4-BE49-F238E27FC236}">
                  <a16:creationId xmlns:a16="http://schemas.microsoft.com/office/drawing/2014/main" xmlns="" id="{AAD39296-19F1-48B8-90DF-8E55DC083343}"/>
                </a:ext>
              </a:extLst>
            </p:cNvPr>
            <p:cNvSpPr/>
            <p:nvPr/>
          </p:nvSpPr>
          <p:spPr bwMode="auto">
            <a:xfrm>
              <a:off x="3276043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3" name="ísļïďe">
              <a:extLst>
                <a:ext uri="{FF2B5EF4-FFF2-40B4-BE49-F238E27FC236}">
                  <a16:creationId xmlns:a16="http://schemas.microsoft.com/office/drawing/2014/main" xmlns="" id="{87ADDAEA-D4FB-48D7-8E9D-95355EEB3499}"/>
                </a:ext>
              </a:extLst>
            </p:cNvPr>
            <p:cNvSpPr/>
            <p:nvPr/>
          </p:nvSpPr>
          <p:spPr bwMode="auto">
            <a:xfrm>
              <a:off x="3453309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4" name="ïšļïḓê">
              <a:extLst>
                <a:ext uri="{FF2B5EF4-FFF2-40B4-BE49-F238E27FC236}">
                  <a16:creationId xmlns:a16="http://schemas.microsoft.com/office/drawing/2014/main" xmlns="" id="{2FCE6A9B-D4CB-44D4-ABFE-6883BCCD43F5}"/>
                </a:ext>
              </a:extLst>
            </p:cNvPr>
            <p:cNvSpPr/>
            <p:nvPr/>
          </p:nvSpPr>
          <p:spPr bwMode="auto">
            <a:xfrm>
              <a:off x="3630575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5" name="íśḷîḑe">
              <a:extLst>
                <a:ext uri="{FF2B5EF4-FFF2-40B4-BE49-F238E27FC236}">
                  <a16:creationId xmlns:a16="http://schemas.microsoft.com/office/drawing/2014/main" xmlns="" id="{803D5715-7564-4171-8523-D7FE0FB9AFF1}"/>
                </a:ext>
              </a:extLst>
            </p:cNvPr>
            <p:cNvSpPr/>
            <p:nvPr/>
          </p:nvSpPr>
          <p:spPr bwMode="auto">
            <a:xfrm>
              <a:off x="3807838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6" name="ïṥ1iḋé">
              <a:extLst>
                <a:ext uri="{FF2B5EF4-FFF2-40B4-BE49-F238E27FC236}">
                  <a16:creationId xmlns:a16="http://schemas.microsoft.com/office/drawing/2014/main" xmlns="" id="{7CCE3E86-13E9-4D0D-97C8-63A81F0E4A0E}"/>
                </a:ext>
              </a:extLst>
            </p:cNvPr>
            <p:cNvSpPr/>
            <p:nvPr/>
          </p:nvSpPr>
          <p:spPr bwMode="auto">
            <a:xfrm>
              <a:off x="2212447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7" name="ï$ļïḓê">
              <a:extLst>
                <a:ext uri="{FF2B5EF4-FFF2-40B4-BE49-F238E27FC236}">
                  <a16:creationId xmlns:a16="http://schemas.microsoft.com/office/drawing/2014/main" xmlns="" id="{EF522AD2-5F7A-4EC2-AFFA-FE29D2611393}"/>
                </a:ext>
              </a:extLst>
            </p:cNvPr>
            <p:cNvSpPr/>
            <p:nvPr/>
          </p:nvSpPr>
          <p:spPr bwMode="auto">
            <a:xfrm>
              <a:off x="2389713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8" name="ïṣliḓè">
              <a:extLst>
                <a:ext uri="{FF2B5EF4-FFF2-40B4-BE49-F238E27FC236}">
                  <a16:creationId xmlns:a16="http://schemas.microsoft.com/office/drawing/2014/main" xmlns="" id="{87BB804F-F41A-4097-998D-E93D9ED17235}"/>
                </a:ext>
              </a:extLst>
            </p:cNvPr>
            <p:cNvSpPr/>
            <p:nvPr/>
          </p:nvSpPr>
          <p:spPr bwMode="auto">
            <a:xfrm>
              <a:off x="2566979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9" name="íṧlïde">
              <a:extLst>
                <a:ext uri="{FF2B5EF4-FFF2-40B4-BE49-F238E27FC236}">
                  <a16:creationId xmlns:a16="http://schemas.microsoft.com/office/drawing/2014/main" xmlns="" id="{D59BCC82-A55F-45A8-A287-080783C5C668}"/>
                </a:ext>
              </a:extLst>
            </p:cNvPr>
            <p:cNvSpPr/>
            <p:nvPr/>
          </p:nvSpPr>
          <p:spPr bwMode="auto">
            <a:xfrm>
              <a:off x="2744245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20" name="iŝlîḓè">
              <a:extLst>
                <a:ext uri="{FF2B5EF4-FFF2-40B4-BE49-F238E27FC236}">
                  <a16:creationId xmlns:a16="http://schemas.microsoft.com/office/drawing/2014/main" xmlns="" id="{608AB224-5773-4AF9-8CD4-9445CBECFD32}"/>
                </a:ext>
              </a:extLst>
            </p:cNvPr>
            <p:cNvSpPr/>
            <p:nvPr/>
          </p:nvSpPr>
          <p:spPr bwMode="auto">
            <a:xfrm>
              <a:off x="2921511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21" name="îṥľíḋè">
              <a:extLst>
                <a:ext uri="{FF2B5EF4-FFF2-40B4-BE49-F238E27FC236}">
                  <a16:creationId xmlns:a16="http://schemas.microsoft.com/office/drawing/2014/main" xmlns="" id="{E068F962-C6D0-47B6-BC81-55FD85CB277B}"/>
                </a:ext>
              </a:extLst>
            </p:cNvPr>
            <p:cNvSpPr/>
            <p:nvPr/>
          </p:nvSpPr>
          <p:spPr bwMode="auto">
            <a:xfrm>
              <a:off x="3098777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22" name="ísḻïďé">
              <a:extLst>
                <a:ext uri="{FF2B5EF4-FFF2-40B4-BE49-F238E27FC236}">
                  <a16:creationId xmlns:a16="http://schemas.microsoft.com/office/drawing/2014/main" xmlns="" id="{E78414EF-2A12-42D9-8FC3-FC37F4B8CDC0}"/>
                </a:ext>
              </a:extLst>
            </p:cNvPr>
            <p:cNvSpPr/>
            <p:nvPr/>
          </p:nvSpPr>
          <p:spPr bwMode="auto">
            <a:xfrm>
              <a:off x="3276043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23" name="îş1ïďe">
              <a:extLst>
                <a:ext uri="{FF2B5EF4-FFF2-40B4-BE49-F238E27FC236}">
                  <a16:creationId xmlns:a16="http://schemas.microsoft.com/office/drawing/2014/main" xmlns="" id="{E54FB77D-CCEC-4CD4-BE54-8BC0024B535D}"/>
                </a:ext>
              </a:extLst>
            </p:cNvPr>
            <p:cNvSpPr/>
            <p:nvPr/>
          </p:nvSpPr>
          <p:spPr bwMode="auto">
            <a:xfrm>
              <a:off x="3453309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24" name="î$ļîḋê">
              <a:extLst>
                <a:ext uri="{FF2B5EF4-FFF2-40B4-BE49-F238E27FC236}">
                  <a16:creationId xmlns:a16="http://schemas.microsoft.com/office/drawing/2014/main" xmlns="" id="{33C441C9-A69D-4F88-B571-25A774DA27AA}"/>
                </a:ext>
              </a:extLst>
            </p:cNvPr>
            <p:cNvSpPr/>
            <p:nvPr/>
          </p:nvSpPr>
          <p:spPr bwMode="auto">
            <a:xfrm>
              <a:off x="3630575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25" name="ïşľidè">
              <a:extLst>
                <a:ext uri="{FF2B5EF4-FFF2-40B4-BE49-F238E27FC236}">
                  <a16:creationId xmlns:a16="http://schemas.microsoft.com/office/drawing/2014/main" xmlns="" id="{65F3BE14-2A2B-4DB1-AE08-5AFF9695C7EF}"/>
                </a:ext>
              </a:extLst>
            </p:cNvPr>
            <p:cNvSpPr/>
            <p:nvPr/>
          </p:nvSpPr>
          <p:spPr bwMode="auto">
            <a:xfrm>
              <a:off x="3807838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26" name="îsľiḋè">
              <a:extLst>
                <a:ext uri="{FF2B5EF4-FFF2-40B4-BE49-F238E27FC236}">
                  <a16:creationId xmlns:a16="http://schemas.microsoft.com/office/drawing/2014/main" xmlns="" id="{82DC3356-16AD-4453-A1BB-6BF5F265CDDD}"/>
                </a:ext>
              </a:extLst>
            </p:cNvPr>
            <p:cNvSpPr/>
            <p:nvPr/>
          </p:nvSpPr>
          <p:spPr bwMode="auto">
            <a:xfrm>
              <a:off x="1907922" y="1556422"/>
              <a:ext cx="2330450" cy="213042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27" name="iṩļîḑê">
              <a:extLst>
                <a:ext uri="{FF2B5EF4-FFF2-40B4-BE49-F238E27FC236}">
                  <a16:creationId xmlns:a16="http://schemas.microsoft.com/office/drawing/2014/main" xmlns="" id="{CACF0559-39D8-4A5F-8378-8AD01012B367}"/>
                </a:ext>
              </a:extLst>
            </p:cNvPr>
            <p:cNvGrpSpPr/>
            <p:nvPr/>
          </p:nvGrpSpPr>
          <p:grpSpPr>
            <a:xfrm>
              <a:off x="2383379" y="1853284"/>
              <a:ext cx="1379537" cy="1833563"/>
              <a:chOff x="2382585" y="1853284"/>
              <a:chExt cx="1379537" cy="1833563"/>
            </a:xfrm>
          </p:grpSpPr>
          <p:sp>
            <p:nvSpPr>
              <p:cNvPr id="84" name="îṥľïḓé">
                <a:extLst>
                  <a:ext uri="{FF2B5EF4-FFF2-40B4-BE49-F238E27FC236}">
                    <a16:creationId xmlns:a16="http://schemas.microsoft.com/office/drawing/2014/main" xmlns="" id="{FA017095-CED0-4FA7-A8F8-56AB82B928E0}"/>
                  </a:ext>
                </a:extLst>
              </p:cNvPr>
              <p:cNvSpPr/>
              <p:nvPr/>
            </p:nvSpPr>
            <p:spPr bwMode="auto">
              <a:xfrm>
                <a:off x="2382585" y="1853284"/>
                <a:ext cx="427037" cy="1833563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ṣḷîḍe">
                <a:extLst>
                  <a:ext uri="{FF2B5EF4-FFF2-40B4-BE49-F238E27FC236}">
                    <a16:creationId xmlns:a16="http://schemas.microsoft.com/office/drawing/2014/main" xmlns="" id="{8D93B6AF-E30A-4C24-ABA2-4753000461D4}"/>
                  </a:ext>
                </a:extLst>
              </p:cNvPr>
              <p:cNvSpPr/>
              <p:nvPr/>
            </p:nvSpPr>
            <p:spPr bwMode="auto">
              <a:xfrm>
                <a:off x="2854072" y="2666084"/>
                <a:ext cx="427037" cy="1020763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ṡḷidé">
                <a:extLst>
                  <a:ext uri="{FF2B5EF4-FFF2-40B4-BE49-F238E27FC236}">
                    <a16:creationId xmlns:a16="http://schemas.microsoft.com/office/drawing/2014/main" xmlns="" id="{38C43A61-8482-46BF-8D7F-43944C23E6DC}"/>
                  </a:ext>
                </a:extLst>
              </p:cNvPr>
              <p:cNvSpPr/>
              <p:nvPr/>
            </p:nvSpPr>
            <p:spPr bwMode="auto">
              <a:xfrm>
                <a:off x="3325560" y="2834359"/>
                <a:ext cx="436562" cy="852488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8" name="ïslî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032878" y="4266601"/>
              <a:ext cx="20805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ïṩ1í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032878" y="3879003"/>
              <a:ext cx="208053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0" name="iśḷïḋè">
              <a:extLst>
                <a:ext uri="{FF2B5EF4-FFF2-40B4-BE49-F238E27FC236}">
                  <a16:creationId xmlns:a16="http://schemas.microsoft.com/office/drawing/2014/main" xmlns="" id="{CAFA166D-D10F-46CA-A7B6-BECE1DDA175D}"/>
                </a:ext>
              </a:extLst>
            </p:cNvPr>
            <p:cNvSpPr/>
            <p:nvPr/>
          </p:nvSpPr>
          <p:spPr bwMode="auto">
            <a:xfrm>
              <a:off x="5282165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1" name="ïšľiḋé">
              <a:extLst>
                <a:ext uri="{FF2B5EF4-FFF2-40B4-BE49-F238E27FC236}">
                  <a16:creationId xmlns:a16="http://schemas.microsoft.com/office/drawing/2014/main" xmlns="" id="{10B5B76D-8535-439A-8410-A9255282A8C3}"/>
                </a:ext>
              </a:extLst>
            </p:cNvPr>
            <p:cNvSpPr/>
            <p:nvPr/>
          </p:nvSpPr>
          <p:spPr bwMode="auto">
            <a:xfrm>
              <a:off x="5459431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2" name="iṡļidé">
              <a:extLst>
                <a:ext uri="{FF2B5EF4-FFF2-40B4-BE49-F238E27FC236}">
                  <a16:creationId xmlns:a16="http://schemas.microsoft.com/office/drawing/2014/main" xmlns="" id="{EBB3D8BC-0B2B-4F03-AD40-63B70306D5CE}"/>
                </a:ext>
              </a:extLst>
            </p:cNvPr>
            <p:cNvSpPr/>
            <p:nvPr/>
          </p:nvSpPr>
          <p:spPr bwMode="auto">
            <a:xfrm>
              <a:off x="5636697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3" name="îṩ1ïḍe">
              <a:extLst>
                <a:ext uri="{FF2B5EF4-FFF2-40B4-BE49-F238E27FC236}">
                  <a16:creationId xmlns:a16="http://schemas.microsoft.com/office/drawing/2014/main" xmlns="" id="{B3CBAEDB-3263-47A1-B2E8-7909B1DA6044}"/>
                </a:ext>
              </a:extLst>
            </p:cNvPr>
            <p:cNvSpPr/>
            <p:nvPr/>
          </p:nvSpPr>
          <p:spPr bwMode="auto">
            <a:xfrm>
              <a:off x="5813963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4" name="iS1iďè">
              <a:extLst>
                <a:ext uri="{FF2B5EF4-FFF2-40B4-BE49-F238E27FC236}">
                  <a16:creationId xmlns:a16="http://schemas.microsoft.com/office/drawing/2014/main" xmlns="" id="{78741A7E-9625-43E8-9EEC-EAB014116818}"/>
                </a:ext>
              </a:extLst>
            </p:cNvPr>
            <p:cNvSpPr/>
            <p:nvPr/>
          </p:nvSpPr>
          <p:spPr bwMode="auto">
            <a:xfrm>
              <a:off x="5991229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5" name="íšľïḍe">
              <a:extLst>
                <a:ext uri="{FF2B5EF4-FFF2-40B4-BE49-F238E27FC236}">
                  <a16:creationId xmlns:a16="http://schemas.microsoft.com/office/drawing/2014/main" xmlns="" id="{8A03233F-E4A5-4BA0-A14A-ED99F5F4EE49}"/>
                </a:ext>
              </a:extLst>
            </p:cNvPr>
            <p:cNvSpPr/>
            <p:nvPr/>
          </p:nvSpPr>
          <p:spPr bwMode="auto">
            <a:xfrm>
              <a:off x="6168495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6" name="îs1íḋe">
              <a:extLst>
                <a:ext uri="{FF2B5EF4-FFF2-40B4-BE49-F238E27FC236}">
                  <a16:creationId xmlns:a16="http://schemas.microsoft.com/office/drawing/2014/main" xmlns="" id="{9467F62E-AC10-4B2D-962B-8A5D1A81C901}"/>
                </a:ext>
              </a:extLst>
            </p:cNvPr>
            <p:cNvSpPr/>
            <p:nvPr/>
          </p:nvSpPr>
          <p:spPr bwMode="auto">
            <a:xfrm>
              <a:off x="6345761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7" name="iṧḻîḍe">
              <a:extLst>
                <a:ext uri="{FF2B5EF4-FFF2-40B4-BE49-F238E27FC236}">
                  <a16:creationId xmlns:a16="http://schemas.microsoft.com/office/drawing/2014/main" xmlns="" id="{06E738FD-B208-4CDD-B5A8-E822D1357DF4}"/>
                </a:ext>
              </a:extLst>
            </p:cNvPr>
            <p:cNvSpPr/>
            <p:nvPr/>
          </p:nvSpPr>
          <p:spPr bwMode="auto">
            <a:xfrm>
              <a:off x="6523027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8" name="ïŝlíḓê">
              <a:extLst>
                <a:ext uri="{FF2B5EF4-FFF2-40B4-BE49-F238E27FC236}">
                  <a16:creationId xmlns:a16="http://schemas.microsoft.com/office/drawing/2014/main" xmlns="" id="{773E7DCA-DFD9-485A-B3E4-F20E2DA3A134}"/>
                </a:ext>
              </a:extLst>
            </p:cNvPr>
            <p:cNvSpPr/>
            <p:nvPr/>
          </p:nvSpPr>
          <p:spPr bwMode="auto">
            <a:xfrm>
              <a:off x="6700293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9" name="ï$ḻîḓè">
              <a:extLst>
                <a:ext uri="{FF2B5EF4-FFF2-40B4-BE49-F238E27FC236}">
                  <a16:creationId xmlns:a16="http://schemas.microsoft.com/office/drawing/2014/main" xmlns="" id="{A600ADFD-06D5-45F1-8073-9E70B4327AE5}"/>
                </a:ext>
              </a:extLst>
            </p:cNvPr>
            <p:cNvSpPr/>
            <p:nvPr/>
          </p:nvSpPr>
          <p:spPr bwMode="auto">
            <a:xfrm>
              <a:off x="6877556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0" name="íŝḻiḑè">
              <a:extLst>
                <a:ext uri="{FF2B5EF4-FFF2-40B4-BE49-F238E27FC236}">
                  <a16:creationId xmlns:a16="http://schemas.microsoft.com/office/drawing/2014/main" xmlns="" id="{E101874E-86A3-4433-AB6A-92B620A83DE4}"/>
                </a:ext>
              </a:extLst>
            </p:cNvPr>
            <p:cNvSpPr/>
            <p:nvPr/>
          </p:nvSpPr>
          <p:spPr bwMode="auto">
            <a:xfrm>
              <a:off x="5282165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1" name="iSḻíḑê">
              <a:extLst>
                <a:ext uri="{FF2B5EF4-FFF2-40B4-BE49-F238E27FC236}">
                  <a16:creationId xmlns:a16="http://schemas.microsoft.com/office/drawing/2014/main" xmlns="" id="{18E71052-DA41-41B0-85D4-7B48315C4943}"/>
                </a:ext>
              </a:extLst>
            </p:cNvPr>
            <p:cNvSpPr/>
            <p:nvPr/>
          </p:nvSpPr>
          <p:spPr bwMode="auto">
            <a:xfrm>
              <a:off x="5459431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2" name="îṡ1ïďé">
              <a:extLst>
                <a:ext uri="{FF2B5EF4-FFF2-40B4-BE49-F238E27FC236}">
                  <a16:creationId xmlns:a16="http://schemas.microsoft.com/office/drawing/2014/main" xmlns="" id="{A4AE2050-DEAF-47B8-A439-8B7D3AE0B3C9}"/>
                </a:ext>
              </a:extLst>
            </p:cNvPr>
            <p:cNvSpPr/>
            <p:nvPr/>
          </p:nvSpPr>
          <p:spPr bwMode="auto">
            <a:xfrm>
              <a:off x="5636697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3" name="iśļiḋè">
              <a:extLst>
                <a:ext uri="{FF2B5EF4-FFF2-40B4-BE49-F238E27FC236}">
                  <a16:creationId xmlns:a16="http://schemas.microsoft.com/office/drawing/2014/main" xmlns="" id="{040B1DBF-0E18-4B95-8F74-2A047C4F6DAB}"/>
                </a:ext>
              </a:extLst>
            </p:cNvPr>
            <p:cNvSpPr/>
            <p:nvPr/>
          </p:nvSpPr>
          <p:spPr bwMode="auto">
            <a:xfrm>
              <a:off x="5813963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4" name="iS1îḋe">
              <a:extLst>
                <a:ext uri="{FF2B5EF4-FFF2-40B4-BE49-F238E27FC236}">
                  <a16:creationId xmlns:a16="http://schemas.microsoft.com/office/drawing/2014/main" xmlns="" id="{88FDCCAD-872F-43A5-9E08-E6E7575CE57F}"/>
                </a:ext>
              </a:extLst>
            </p:cNvPr>
            <p:cNvSpPr/>
            <p:nvPr/>
          </p:nvSpPr>
          <p:spPr bwMode="auto">
            <a:xfrm>
              <a:off x="5991229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5" name="iSlïďé">
              <a:extLst>
                <a:ext uri="{FF2B5EF4-FFF2-40B4-BE49-F238E27FC236}">
                  <a16:creationId xmlns:a16="http://schemas.microsoft.com/office/drawing/2014/main" xmlns="" id="{5E2729EB-E02E-47EB-A6DA-091FE293E0BB}"/>
                </a:ext>
              </a:extLst>
            </p:cNvPr>
            <p:cNvSpPr/>
            <p:nvPr/>
          </p:nvSpPr>
          <p:spPr bwMode="auto">
            <a:xfrm>
              <a:off x="6168495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6" name="işlîḍè">
              <a:extLst>
                <a:ext uri="{FF2B5EF4-FFF2-40B4-BE49-F238E27FC236}">
                  <a16:creationId xmlns:a16="http://schemas.microsoft.com/office/drawing/2014/main" xmlns="" id="{8BFF07B3-1D5E-40CC-8A1D-08CB9126EABD}"/>
                </a:ext>
              </a:extLst>
            </p:cNvPr>
            <p:cNvSpPr/>
            <p:nvPr/>
          </p:nvSpPr>
          <p:spPr bwMode="auto">
            <a:xfrm>
              <a:off x="6345761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7" name="iṡ1íḓè">
              <a:extLst>
                <a:ext uri="{FF2B5EF4-FFF2-40B4-BE49-F238E27FC236}">
                  <a16:creationId xmlns:a16="http://schemas.microsoft.com/office/drawing/2014/main" xmlns="" id="{BA8B985C-F5D0-4EAB-BB06-3134A5A619A2}"/>
                </a:ext>
              </a:extLst>
            </p:cNvPr>
            <p:cNvSpPr/>
            <p:nvPr/>
          </p:nvSpPr>
          <p:spPr bwMode="auto">
            <a:xfrm>
              <a:off x="6523027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8" name="îṧľíḍè">
              <a:extLst>
                <a:ext uri="{FF2B5EF4-FFF2-40B4-BE49-F238E27FC236}">
                  <a16:creationId xmlns:a16="http://schemas.microsoft.com/office/drawing/2014/main" xmlns="" id="{740E2B05-ED01-4FC8-9947-1D6BF9D39C99}"/>
                </a:ext>
              </a:extLst>
            </p:cNvPr>
            <p:cNvSpPr/>
            <p:nvPr/>
          </p:nvSpPr>
          <p:spPr bwMode="auto">
            <a:xfrm>
              <a:off x="6700293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9" name="ï$ľîdé">
              <a:extLst>
                <a:ext uri="{FF2B5EF4-FFF2-40B4-BE49-F238E27FC236}">
                  <a16:creationId xmlns:a16="http://schemas.microsoft.com/office/drawing/2014/main" xmlns="" id="{8DA3C215-389E-434A-8C44-36F4760366B6}"/>
                </a:ext>
              </a:extLst>
            </p:cNvPr>
            <p:cNvSpPr/>
            <p:nvPr/>
          </p:nvSpPr>
          <p:spPr bwMode="auto">
            <a:xfrm>
              <a:off x="6877556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0" name="iŝḻïḋé">
              <a:extLst>
                <a:ext uri="{FF2B5EF4-FFF2-40B4-BE49-F238E27FC236}">
                  <a16:creationId xmlns:a16="http://schemas.microsoft.com/office/drawing/2014/main" xmlns="" id="{84FE64F6-98CB-4CF4-8CEB-0265E4946718}"/>
                </a:ext>
              </a:extLst>
            </p:cNvPr>
            <p:cNvSpPr/>
            <p:nvPr/>
          </p:nvSpPr>
          <p:spPr bwMode="auto">
            <a:xfrm>
              <a:off x="4982403" y="1573566"/>
              <a:ext cx="2320925" cy="213042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51" name="îSliḓé">
              <a:extLst>
                <a:ext uri="{FF2B5EF4-FFF2-40B4-BE49-F238E27FC236}">
                  <a16:creationId xmlns:a16="http://schemas.microsoft.com/office/drawing/2014/main" xmlns="" id="{6F5E343A-02D1-4F44-8A31-4CA638B886B7}"/>
                </a:ext>
              </a:extLst>
            </p:cNvPr>
            <p:cNvGrpSpPr/>
            <p:nvPr/>
          </p:nvGrpSpPr>
          <p:grpSpPr>
            <a:xfrm>
              <a:off x="5447540" y="1930754"/>
              <a:ext cx="1390650" cy="1773238"/>
              <a:chOff x="5447539" y="1930754"/>
              <a:chExt cx="1390650" cy="1773238"/>
            </a:xfrm>
          </p:grpSpPr>
          <p:sp>
            <p:nvSpPr>
              <p:cNvPr id="81" name="îṧľîḓê">
                <a:extLst>
                  <a:ext uri="{FF2B5EF4-FFF2-40B4-BE49-F238E27FC236}">
                    <a16:creationId xmlns:a16="http://schemas.microsoft.com/office/drawing/2014/main" xmlns="" id="{DD211706-14A8-41A3-9A1A-579E8EB64C01}"/>
                  </a:ext>
                </a:extLst>
              </p:cNvPr>
              <p:cNvSpPr/>
              <p:nvPr/>
            </p:nvSpPr>
            <p:spPr bwMode="auto">
              <a:xfrm>
                <a:off x="5447539" y="2643541"/>
                <a:ext cx="436563" cy="10604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íṩḷidê">
                <a:extLst>
                  <a:ext uri="{FF2B5EF4-FFF2-40B4-BE49-F238E27FC236}">
                    <a16:creationId xmlns:a16="http://schemas.microsoft.com/office/drawing/2014/main" xmlns="" id="{13A81722-D143-453C-8C01-CA0E6DDEB83C}"/>
                  </a:ext>
                </a:extLst>
              </p:cNvPr>
              <p:cNvSpPr/>
              <p:nvPr/>
            </p:nvSpPr>
            <p:spPr bwMode="auto">
              <a:xfrm>
                <a:off x="5923789" y="1930754"/>
                <a:ext cx="436563" cy="1773238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ŝlïḓè">
                <a:extLst>
                  <a:ext uri="{FF2B5EF4-FFF2-40B4-BE49-F238E27FC236}">
                    <a16:creationId xmlns:a16="http://schemas.microsoft.com/office/drawing/2014/main" xmlns="" id="{214B3B60-B191-424B-9C4C-5D294C88AB62}"/>
                  </a:ext>
                </a:extLst>
              </p:cNvPr>
              <p:cNvSpPr/>
              <p:nvPr/>
            </p:nvSpPr>
            <p:spPr bwMode="auto">
              <a:xfrm>
                <a:off x="6400039" y="3356329"/>
                <a:ext cx="438150" cy="347663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52" name="ïšļï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102596" y="4264508"/>
              <a:ext cx="20805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3" name="iṣḻî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102596" y="3876910"/>
              <a:ext cx="208053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4" name="îślíḑê">
              <a:extLst>
                <a:ext uri="{FF2B5EF4-FFF2-40B4-BE49-F238E27FC236}">
                  <a16:creationId xmlns:a16="http://schemas.microsoft.com/office/drawing/2014/main" xmlns="" id="{9BCAC414-CD8B-49C1-921A-2CBA108B1F98}"/>
                </a:ext>
              </a:extLst>
            </p:cNvPr>
            <p:cNvSpPr/>
            <p:nvPr/>
          </p:nvSpPr>
          <p:spPr bwMode="auto">
            <a:xfrm>
              <a:off x="8351883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5" name="ïs1íďê">
              <a:extLst>
                <a:ext uri="{FF2B5EF4-FFF2-40B4-BE49-F238E27FC236}">
                  <a16:creationId xmlns:a16="http://schemas.microsoft.com/office/drawing/2014/main" xmlns="" id="{5DFD6C4E-FA8D-43B2-998C-A563663A69C7}"/>
                </a:ext>
              </a:extLst>
            </p:cNvPr>
            <p:cNvSpPr/>
            <p:nvPr/>
          </p:nvSpPr>
          <p:spPr bwMode="auto">
            <a:xfrm>
              <a:off x="8529149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6" name="îŝ1íḍè">
              <a:extLst>
                <a:ext uri="{FF2B5EF4-FFF2-40B4-BE49-F238E27FC236}">
                  <a16:creationId xmlns:a16="http://schemas.microsoft.com/office/drawing/2014/main" xmlns="" id="{138EDA43-AA5E-4795-8624-6A3D6290A807}"/>
                </a:ext>
              </a:extLst>
            </p:cNvPr>
            <p:cNvSpPr/>
            <p:nvPr/>
          </p:nvSpPr>
          <p:spPr bwMode="auto">
            <a:xfrm>
              <a:off x="8706415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7" name="íṡḻíďè">
              <a:extLst>
                <a:ext uri="{FF2B5EF4-FFF2-40B4-BE49-F238E27FC236}">
                  <a16:creationId xmlns:a16="http://schemas.microsoft.com/office/drawing/2014/main" xmlns="" id="{7B7CD645-BF9A-4CB7-81E6-91C74C389A40}"/>
                </a:ext>
              </a:extLst>
            </p:cNvPr>
            <p:cNvSpPr/>
            <p:nvPr/>
          </p:nvSpPr>
          <p:spPr bwMode="auto">
            <a:xfrm>
              <a:off x="8883681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8" name="išḷîḋe">
              <a:extLst>
                <a:ext uri="{FF2B5EF4-FFF2-40B4-BE49-F238E27FC236}">
                  <a16:creationId xmlns:a16="http://schemas.microsoft.com/office/drawing/2014/main" xmlns="" id="{14BD9058-77D6-487D-AA10-6D9896C96741}"/>
                </a:ext>
              </a:extLst>
            </p:cNvPr>
            <p:cNvSpPr/>
            <p:nvPr/>
          </p:nvSpPr>
          <p:spPr bwMode="auto">
            <a:xfrm>
              <a:off x="9060947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9" name="ïŝḻiḑê">
              <a:extLst>
                <a:ext uri="{FF2B5EF4-FFF2-40B4-BE49-F238E27FC236}">
                  <a16:creationId xmlns:a16="http://schemas.microsoft.com/office/drawing/2014/main" xmlns="" id="{7296FA95-F2E4-41FF-897E-67B833E89D6E}"/>
                </a:ext>
              </a:extLst>
            </p:cNvPr>
            <p:cNvSpPr/>
            <p:nvPr/>
          </p:nvSpPr>
          <p:spPr bwMode="auto">
            <a:xfrm>
              <a:off x="9238213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0" name="ïš1íďé">
              <a:extLst>
                <a:ext uri="{FF2B5EF4-FFF2-40B4-BE49-F238E27FC236}">
                  <a16:creationId xmlns:a16="http://schemas.microsoft.com/office/drawing/2014/main" xmlns="" id="{3BF66545-F97E-4246-9353-B2B251163D02}"/>
                </a:ext>
              </a:extLst>
            </p:cNvPr>
            <p:cNvSpPr/>
            <p:nvPr/>
          </p:nvSpPr>
          <p:spPr bwMode="auto">
            <a:xfrm>
              <a:off x="9415479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1" name="íśḻîdè">
              <a:extLst>
                <a:ext uri="{FF2B5EF4-FFF2-40B4-BE49-F238E27FC236}">
                  <a16:creationId xmlns:a16="http://schemas.microsoft.com/office/drawing/2014/main" xmlns="" id="{863A5502-B102-4FA6-933A-C2BF6F28BF4F}"/>
                </a:ext>
              </a:extLst>
            </p:cNvPr>
            <p:cNvSpPr/>
            <p:nvPr/>
          </p:nvSpPr>
          <p:spPr bwMode="auto">
            <a:xfrm>
              <a:off x="9592745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2" name="îṧlíḍe">
              <a:extLst>
                <a:ext uri="{FF2B5EF4-FFF2-40B4-BE49-F238E27FC236}">
                  <a16:creationId xmlns:a16="http://schemas.microsoft.com/office/drawing/2014/main" xmlns="" id="{41D19CAE-86C5-41B1-A860-98DD282A2BE5}"/>
                </a:ext>
              </a:extLst>
            </p:cNvPr>
            <p:cNvSpPr/>
            <p:nvPr/>
          </p:nvSpPr>
          <p:spPr bwMode="auto">
            <a:xfrm>
              <a:off x="9770011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3" name="ïslïḍê">
              <a:extLst>
                <a:ext uri="{FF2B5EF4-FFF2-40B4-BE49-F238E27FC236}">
                  <a16:creationId xmlns:a16="http://schemas.microsoft.com/office/drawing/2014/main" xmlns="" id="{37B5A1B0-E9AE-492B-8631-F2204AD0659E}"/>
                </a:ext>
              </a:extLst>
            </p:cNvPr>
            <p:cNvSpPr/>
            <p:nvPr/>
          </p:nvSpPr>
          <p:spPr bwMode="auto">
            <a:xfrm>
              <a:off x="9947274" y="4987730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4" name="i$ḻïḑè">
              <a:extLst>
                <a:ext uri="{FF2B5EF4-FFF2-40B4-BE49-F238E27FC236}">
                  <a16:creationId xmlns:a16="http://schemas.microsoft.com/office/drawing/2014/main" xmlns="" id="{1328080F-E84D-4B02-9477-E563D974CCF6}"/>
                </a:ext>
              </a:extLst>
            </p:cNvPr>
            <p:cNvSpPr/>
            <p:nvPr/>
          </p:nvSpPr>
          <p:spPr bwMode="auto">
            <a:xfrm>
              <a:off x="8351883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5" name="ïṣlíḑé">
              <a:extLst>
                <a:ext uri="{FF2B5EF4-FFF2-40B4-BE49-F238E27FC236}">
                  <a16:creationId xmlns:a16="http://schemas.microsoft.com/office/drawing/2014/main" xmlns="" id="{121407F9-8D51-4FFE-8529-A43431580B02}"/>
                </a:ext>
              </a:extLst>
            </p:cNvPr>
            <p:cNvSpPr/>
            <p:nvPr/>
          </p:nvSpPr>
          <p:spPr bwMode="auto">
            <a:xfrm>
              <a:off x="8529149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6" name="íşľidé">
              <a:extLst>
                <a:ext uri="{FF2B5EF4-FFF2-40B4-BE49-F238E27FC236}">
                  <a16:creationId xmlns:a16="http://schemas.microsoft.com/office/drawing/2014/main" xmlns="" id="{BB739432-C179-4500-9A5D-F150BD9EF23A}"/>
                </a:ext>
              </a:extLst>
            </p:cNvPr>
            <p:cNvSpPr/>
            <p:nvPr/>
          </p:nvSpPr>
          <p:spPr bwMode="auto">
            <a:xfrm>
              <a:off x="8706415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7" name="íṡḷíďè">
              <a:extLst>
                <a:ext uri="{FF2B5EF4-FFF2-40B4-BE49-F238E27FC236}">
                  <a16:creationId xmlns:a16="http://schemas.microsoft.com/office/drawing/2014/main" xmlns="" id="{E1BFC57C-9F0F-43F2-ACF0-9664EF82406E}"/>
                </a:ext>
              </a:extLst>
            </p:cNvPr>
            <p:cNvSpPr/>
            <p:nvPr/>
          </p:nvSpPr>
          <p:spPr bwMode="auto">
            <a:xfrm>
              <a:off x="8883681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8" name="ïṥlïḋè">
              <a:extLst>
                <a:ext uri="{FF2B5EF4-FFF2-40B4-BE49-F238E27FC236}">
                  <a16:creationId xmlns:a16="http://schemas.microsoft.com/office/drawing/2014/main" xmlns="" id="{75C92C27-2B5F-482F-8134-ABDC6C77B199}"/>
                </a:ext>
              </a:extLst>
            </p:cNvPr>
            <p:cNvSpPr/>
            <p:nvPr/>
          </p:nvSpPr>
          <p:spPr bwMode="auto">
            <a:xfrm>
              <a:off x="9060947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69" name="îşľidé">
              <a:extLst>
                <a:ext uri="{FF2B5EF4-FFF2-40B4-BE49-F238E27FC236}">
                  <a16:creationId xmlns:a16="http://schemas.microsoft.com/office/drawing/2014/main" xmlns="" id="{786D581E-095B-4E47-8BB9-4708D32F24C3}"/>
                </a:ext>
              </a:extLst>
            </p:cNvPr>
            <p:cNvSpPr/>
            <p:nvPr/>
          </p:nvSpPr>
          <p:spPr bwMode="auto">
            <a:xfrm>
              <a:off x="9238213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70" name="ïṩḷîḓé">
              <a:extLst>
                <a:ext uri="{FF2B5EF4-FFF2-40B4-BE49-F238E27FC236}">
                  <a16:creationId xmlns:a16="http://schemas.microsoft.com/office/drawing/2014/main" xmlns="" id="{ECD69B9D-A2FC-403F-A88A-244C49146648}"/>
                </a:ext>
              </a:extLst>
            </p:cNvPr>
            <p:cNvSpPr/>
            <p:nvPr/>
          </p:nvSpPr>
          <p:spPr bwMode="auto">
            <a:xfrm>
              <a:off x="9415479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71" name="iṡlîdè">
              <a:extLst>
                <a:ext uri="{FF2B5EF4-FFF2-40B4-BE49-F238E27FC236}">
                  <a16:creationId xmlns:a16="http://schemas.microsoft.com/office/drawing/2014/main" xmlns="" id="{69ED3136-B1B2-46FD-8F10-5D7D89839665}"/>
                </a:ext>
              </a:extLst>
            </p:cNvPr>
            <p:cNvSpPr/>
            <p:nvPr/>
          </p:nvSpPr>
          <p:spPr bwMode="auto">
            <a:xfrm>
              <a:off x="9592745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72" name="ïŝḻîḍe">
              <a:extLst>
                <a:ext uri="{FF2B5EF4-FFF2-40B4-BE49-F238E27FC236}">
                  <a16:creationId xmlns:a16="http://schemas.microsoft.com/office/drawing/2014/main" xmlns="" id="{5C3C9429-E270-4F72-A073-685823E51B80}"/>
                </a:ext>
              </a:extLst>
            </p:cNvPr>
            <p:cNvSpPr/>
            <p:nvPr/>
          </p:nvSpPr>
          <p:spPr bwMode="auto">
            <a:xfrm>
              <a:off x="9770011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73" name="išlíďê">
              <a:extLst>
                <a:ext uri="{FF2B5EF4-FFF2-40B4-BE49-F238E27FC236}">
                  <a16:creationId xmlns:a16="http://schemas.microsoft.com/office/drawing/2014/main" xmlns="" id="{65BE91B9-781F-45F7-8D84-321BCD926070}"/>
                </a:ext>
              </a:extLst>
            </p:cNvPr>
            <p:cNvSpPr/>
            <p:nvPr/>
          </p:nvSpPr>
          <p:spPr bwMode="auto">
            <a:xfrm>
              <a:off x="9947274" y="5651724"/>
              <a:ext cx="126010" cy="297276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74" name="i$ľîḓé">
              <a:extLst>
                <a:ext uri="{FF2B5EF4-FFF2-40B4-BE49-F238E27FC236}">
                  <a16:creationId xmlns:a16="http://schemas.microsoft.com/office/drawing/2014/main" xmlns="" id="{B886FC09-B691-445F-929D-CCAF9A5D53CE}"/>
                </a:ext>
              </a:extLst>
            </p:cNvPr>
            <p:cNvSpPr/>
            <p:nvPr/>
          </p:nvSpPr>
          <p:spPr bwMode="auto">
            <a:xfrm>
              <a:off x="8047358" y="1556422"/>
              <a:ext cx="2330450" cy="213042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5" name="íşḷîdé">
              <a:extLst>
                <a:ext uri="{FF2B5EF4-FFF2-40B4-BE49-F238E27FC236}">
                  <a16:creationId xmlns:a16="http://schemas.microsoft.com/office/drawing/2014/main" xmlns="" id="{95E7E5BE-7B91-49E5-9CB7-B19819EFE778}"/>
                </a:ext>
              </a:extLst>
            </p:cNvPr>
            <p:cNvGrpSpPr/>
            <p:nvPr/>
          </p:nvGrpSpPr>
          <p:grpSpPr>
            <a:xfrm>
              <a:off x="8522815" y="1824710"/>
              <a:ext cx="1379537" cy="1862138"/>
              <a:chOff x="8523608" y="1824710"/>
              <a:chExt cx="1379537" cy="1862138"/>
            </a:xfrm>
          </p:grpSpPr>
          <p:sp>
            <p:nvSpPr>
              <p:cNvPr id="78" name="i$ḻïḍé">
                <a:extLst>
                  <a:ext uri="{FF2B5EF4-FFF2-40B4-BE49-F238E27FC236}">
                    <a16:creationId xmlns:a16="http://schemas.microsoft.com/office/drawing/2014/main" xmlns="" id="{E93510F6-2A49-47AD-879C-E46D0DF399B6}"/>
                  </a:ext>
                </a:extLst>
              </p:cNvPr>
              <p:cNvSpPr/>
              <p:nvPr/>
            </p:nvSpPr>
            <p:spPr bwMode="auto">
              <a:xfrm>
                <a:off x="8523608" y="2626397"/>
                <a:ext cx="436562" cy="10604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ṧļidé">
                <a:extLst>
                  <a:ext uri="{FF2B5EF4-FFF2-40B4-BE49-F238E27FC236}">
                    <a16:creationId xmlns:a16="http://schemas.microsoft.com/office/drawing/2014/main" xmlns="" id="{E6003E61-F7D8-4A45-8C7B-8D0E379ADF7C}"/>
                  </a:ext>
                </a:extLst>
              </p:cNvPr>
              <p:cNvSpPr/>
              <p:nvPr/>
            </p:nvSpPr>
            <p:spPr bwMode="auto">
              <a:xfrm>
                <a:off x="9004621" y="1824710"/>
                <a:ext cx="427037" cy="1862138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íṡľïďé">
                <a:extLst>
                  <a:ext uri="{FF2B5EF4-FFF2-40B4-BE49-F238E27FC236}">
                    <a16:creationId xmlns:a16="http://schemas.microsoft.com/office/drawing/2014/main" xmlns="" id="{31A5CEB1-9F5D-4AE1-992B-732F160D1DE3}"/>
                  </a:ext>
                </a:extLst>
              </p:cNvPr>
              <p:cNvSpPr/>
              <p:nvPr/>
            </p:nvSpPr>
            <p:spPr bwMode="auto">
              <a:xfrm>
                <a:off x="9476108" y="2894685"/>
                <a:ext cx="427037" cy="792163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6" name="íşľ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172314" y="4271480"/>
              <a:ext cx="20805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7" name="íṩľï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172314" y="3883882"/>
              <a:ext cx="208053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835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a259e69-0052-40b6-98f5-4b0b629e2df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866E5C8-B3B1-4EA4-9E56-47E95F2F133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093563" y="1433312"/>
            <a:ext cx="7507360" cy="4155688"/>
            <a:chOff x="3093563" y="1433312"/>
            <a:chExt cx="7507360" cy="4155688"/>
          </a:xfrm>
        </p:grpSpPr>
        <p:grpSp>
          <p:nvGrpSpPr>
            <p:cNvPr id="6" name="ïSḻîḓé">
              <a:extLst>
                <a:ext uri="{FF2B5EF4-FFF2-40B4-BE49-F238E27FC236}">
                  <a16:creationId xmlns:a16="http://schemas.microsoft.com/office/drawing/2014/main" xmlns="" id="{4F886D9F-4BD3-4F56-9EE0-9E772118D035}"/>
                </a:ext>
              </a:extLst>
            </p:cNvPr>
            <p:cNvGrpSpPr/>
            <p:nvPr/>
          </p:nvGrpSpPr>
          <p:grpSpPr>
            <a:xfrm>
              <a:off x="6096000" y="1433312"/>
              <a:ext cx="4504923" cy="4155688"/>
              <a:chOff x="6242348" y="1400333"/>
              <a:chExt cx="4504923" cy="4155688"/>
            </a:xfrm>
          </p:grpSpPr>
          <p:sp>
            <p:nvSpPr>
              <p:cNvPr id="9" name="i$ḷíḑè">
                <a:extLst>
                  <a:ext uri="{FF2B5EF4-FFF2-40B4-BE49-F238E27FC236}">
                    <a16:creationId xmlns:a16="http://schemas.microsoft.com/office/drawing/2014/main" xmlns="" id="{4E30C5D6-B98E-4497-ACDB-52CE795E2EB8}"/>
                  </a:ext>
                </a:extLst>
              </p:cNvPr>
              <p:cNvSpPr/>
              <p:nvPr/>
            </p:nvSpPr>
            <p:spPr>
              <a:xfrm>
                <a:off x="6242348" y="1400333"/>
                <a:ext cx="4504923" cy="413063"/>
              </a:xfrm>
              <a:prstGeom prst="rect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r>
                  <a:rPr lang="en-US" altLang="zh-CN" sz="1200" dirty="0"/>
                  <a:t>Text here</a:t>
                </a:r>
                <a:endParaRPr lang="en-US" sz="1200" dirty="0"/>
              </a:p>
            </p:txBody>
          </p:sp>
          <p:sp>
            <p:nvSpPr>
              <p:cNvPr id="10" name="íŝ1îde">
                <a:extLst>
                  <a:ext uri="{FF2B5EF4-FFF2-40B4-BE49-F238E27FC236}">
                    <a16:creationId xmlns:a16="http://schemas.microsoft.com/office/drawing/2014/main" xmlns="" id="{2D9CC96D-0191-42FF-9B15-ED29540C7422}"/>
                  </a:ext>
                </a:extLst>
              </p:cNvPr>
              <p:cNvSpPr/>
              <p:nvPr/>
            </p:nvSpPr>
            <p:spPr>
              <a:xfrm>
                <a:off x="6242348" y="1934994"/>
                <a:ext cx="4504923" cy="41306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r>
                  <a:rPr lang="en-US" altLang="zh-CN" sz="1400" b="1" dirty="0"/>
                  <a:t>Text here</a:t>
                </a:r>
                <a:endParaRPr lang="en-US" sz="1400" b="1" dirty="0"/>
              </a:p>
            </p:txBody>
          </p:sp>
          <p:sp>
            <p:nvSpPr>
              <p:cNvPr id="11" name="î$lïḑè">
                <a:extLst>
                  <a:ext uri="{FF2B5EF4-FFF2-40B4-BE49-F238E27FC236}">
                    <a16:creationId xmlns:a16="http://schemas.microsoft.com/office/drawing/2014/main" xmlns="" id="{512F94E4-7753-4270-8BBA-C64768D45A68}"/>
                  </a:ext>
                </a:extLst>
              </p:cNvPr>
              <p:cNvSpPr/>
              <p:nvPr/>
            </p:nvSpPr>
            <p:spPr>
              <a:xfrm>
                <a:off x="6242348" y="2469655"/>
                <a:ext cx="4504923" cy="413063"/>
              </a:xfrm>
              <a:prstGeom prst="rect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r>
                  <a:rPr lang="en-US" altLang="zh-CN" sz="1200" dirty="0"/>
                  <a:t>Text here</a:t>
                </a:r>
                <a:endParaRPr lang="en-US" sz="1200" dirty="0"/>
              </a:p>
            </p:txBody>
          </p:sp>
          <p:sp>
            <p:nvSpPr>
              <p:cNvPr id="12" name="ïṥliḋe">
                <a:extLst>
                  <a:ext uri="{FF2B5EF4-FFF2-40B4-BE49-F238E27FC236}">
                    <a16:creationId xmlns:a16="http://schemas.microsoft.com/office/drawing/2014/main" xmlns="" id="{BE32538D-4605-45A3-A478-20669571E5C7}"/>
                  </a:ext>
                </a:extLst>
              </p:cNvPr>
              <p:cNvSpPr/>
              <p:nvPr/>
            </p:nvSpPr>
            <p:spPr>
              <a:xfrm>
                <a:off x="6242348" y="3004315"/>
                <a:ext cx="4504923" cy="413063"/>
              </a:xfrm>
              <a:prstGeom prst="rect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r>
                  <a:rPr lang="en-US" altLang="zh-CN" sz="1200" dirty="0"/>
                  <a:t>Text here</a:t>
                </a:r>
                <a:endParaRPr lang="en-US" sz="1200" dirty="0"/>
              </a:p>
            </p:txBody>
          </p:sp>
          <p:sp>
            <p:nvSpPr>
              <p:cNvPr id="13" name="îš1îḍe">
                <a:extLst>
                  <a:ext uri="{FF2B5EF4-FFF2-40B4-BE49-F238E27FC236}">
                    <a16:creationId xmlns:a16="http://schemas.microsoft.com/office/drawing/2014/main" xmlns="" id="{82D71890-D6F6-4011-9EF8-B62E858D5816}"/>
                  </a:ext>
                </a:extLst>
              </p:cNvPr>
              <p:cNvSpPr/>
              <p:nvPr/>
            </p:nvSpPr>
            <p:spPr>
              <a:xfrm>
                <a:off x="6242348" y="4073638"/>
                <a:ext cx="4504923" cy="413063"/>
              </a:xfrm>
              <a:prstGeom prst="rect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r>
                  <a:rPr lang="en-US" altLang="zh-CN" sz="1200" dirty="0"/>
                  <a:t>Text here</a:t>
                </a:r>
                <a:endParaRPr lang="en-US" sz="1200" dirty="0"/>
              </a:p>
            </p:txBody>
          </p:sp>
          <p:sp>
            <p:nvSpPr>
              <p:cNvPr id="14" name="iṣḻiḋè">
                <a:extLst>
                  <a:ext uri="{FF2B5EF4-FFF2-40B4-BE49-F238E27FC236}">
                    <a16:creationId xmlns:a16="http://schemas.microsoft.com/office/drawing/2014/main" xmlns="" id="{06D26461-4308-4681-94DF-1DCF877440B5}"/>
                  </a:ext>
                </a:extLst>
              </p:cNvPr>
              <p:cNvSpPr/>
              <p:nvPr/>
            </p:nvSpPr>
            <p:spPr>
              <a:xfrm>
                <a:off x="6242348" y="4608299"/>
                <a:ext cx="4504923" cy="413063"/>
              </a:xfrm>
              <a:prstGeom prst="rect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r>
                  <a:rPr lang="en-US" altLang="zh-CN" sz="1200" dirty="0"/>
                  <a:t>Text here</a:t>
                </a:r>
                <a:endParaRPr lang="en-US" sz="1200" dirty="0"/>
              </a:p>
            </p:txBody>
          </p:sp>
          <p:sp>
            <p:nvSpPr>
              <p:cNvPr id="15" name="îšḻïḍè">
                <a:extLst>
                  <a:ext uri="{FF2B5EF4-FFF2-40B4-BE49-F238E27FC236}">
                    <a16:creationId xmlns:a16="http://schemas.microsoft.com/office/drawing/2014/main" xmlns="" id="{53B180BA-E239-49A6-B121-305B7CB4E21E}"/>
                  </a:ext>
                </a:extLst>
              </p:cNvPr>
              <p:cNvSpPr/>
              <p:nvPr/>
            </p:nvSpPr>
            <p:spPr>
              <a:xfrm>
                <a:off x="6242348" y="5142958"/>
                <a:ext cx="4504923" cy="413063"/>
              </a:xfrm>
              <a:prstGeom prst="rect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r>
                  <a:rPr lang="en-US" altLang="zh-CN" sz="1200" dirty="0"/>
                  <a:t>Text here</a:t>
                </a:r>
                <a:endParaRPr lang="en-US" sz="1200" dirty="0"/>
              </a:p>
            </p:txBody>
          </p:sp>
          <p:sp>
            <p:nvSpPr>
              <p:cNvPr id="16" name="îšḷíḑê">
                <a:extLst>
                  <a:ext uri="{FF2B5EF4-FFF2-40B4-BE49-F238E27FC236}">
                    <a16:creationId xmlns:a16="http://schemas.microsoft.com/office/drawing/2014/main" xmlns="" id="{3BE587F1-295D-44D0-9A00-A6A34BC41B2F}"/>
                  </a:ext>
                </a:extLst>
              </p:cNvPr>
              <p:cNvSpPr/>
              <p:nvPr/>
            </p:nvSpPr>
            <p:spPr>
              <a:xfrm>
                <a:off x="6242348" y="3538977"/>
                <a:ext cx="4504923" cy="413063"/>
              </a:xfrm>
              <a:prstGeom prst="rect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r>
                  <a:rPr lang="en-US" altLang="zh-CN" sz="1200" dirty="0"/>
                  <a:t>Text here</a:t>
                </a:r>
                <a:endParaRPr lang="en-US" sz="1200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8E85D90-A9F7-42C3-8D80-A8911508D3D7}"/>
                </a:ext>
              </a:extLst>
            </p:cNvPr>
            <p:cNvCxnSpPr/>
            <p:nvPr/>
          </p:nvCxnSpPr>
          <p:spPr>
            <a:xfrm>
              <a:off x="4971000" y="1433313"/>
              <a:ext cx="0" cy="4155687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ṣľïḋé">
              <a:extLst>
                <a:ext uri="{FF2B5EF4-FFF2-40B4-BE49-F238E27FC236}">
                  <a16:creationId xmlns:a16="http://schemas.microsoft.com/office/drawing/2014/main" xmlns="" id="{C62D7D3C-A2D9-48CE-A6F9-43F5208EE870}"/>
                </a:ext>
              </a:extLst>
            </p:cNvPr>
            <p:cNvSpPr txBox="1"/>
            <p:nvPr/>
          </p:nvSpPr>
          <p:spPr>
            <a:xfrm>
              <a:off x="3093563" y="1433312"/>
              <a:ext cx="1877437" cy="81610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normAutofit/>
            </a:bodyPr>
            <a:lstStyle/>
            <a:p>
              <a:pPr algn="r"/>
              <a:r>
                <a:rPr lang="tr-TR" altLang="zh-CN" dirty="0"/>
                <a:t>CONTENTS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423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6d5a85de-506d-4937-94bb-7eee71064a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8CCD6F8-1D90-4CEE-8F0B-E62C85454BE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87276" y="1706662"/>
            <a:ext cx="9017448" cy="5151338"/>
            <a:chOff x="1587276" y="1706662"/>
            <a:chExt cx="9017448" cy="5151338"/>
          </a:xfrm>
        </p:grpSpPr>
        <p:sp>
          <p:nvSpPr>
            <p:cNvPr id="6" name="í$lïḋê">
              <a:extLst>
                <a:ext uri="{FF2B5EF4-FFF2-40B4-BE49-F238E27FC236}">
                  <a16:creationId xmlns:a16="http://schemas.microsoft.com/office/drawing/2014/main" xmlns="" id="{B6B3C5D3-0440-443D-BCBD-4FC937707DB2}"/>
                </a:ext>
              </a:extLst>
            </p:cNvPr>
            <p:cNvSpPr/>
            <p:nvPr/>
          </p:nvSpPr>
          <p:spPr>
            <a:xfrm flipV="1">
              <a:off x="6144054" y="5327381"/>
              <a:ext cx="580262" cy="1179946"/>
            </a:xfrm>
            <a:custGeom>
              <a:avLst/>
              <a:gdLst>
                <a:gd name="connsiteX0" fmla="*/ 0 w 1175635"/>
                <a:gd name="connsiteY0" fmla="*/ 2390624 h 2390624"/>
                <a:gd name="connsiteX1" fmla="*/ 614088 w 1175635"/>
                <a:gd name="connsiteY1" fmla="*/ 2390624 h 2390624"/>
                <a:gd name="connsiteX2" fmla="*/ 614089 w 1175635"/>
                <a:gd name="connsiteY2" fmla="*/ 2390624 h 2390624"/>
                <a:gd name="connsiteX3" fmla="*/ 1175635 w 1175635"/>
                <a:gd name="connsiteY3" fmla="*/ 2390624 h 2390624"/>
                <a:gd name="connsiteX4" fmla="*/ 299355 w 1175635"/>
                <a:gd name="connsiteY4" fmla="*/ 608732 h 2390624"/>
                <a:gd name="connsiteX5" fmla="*/ 299356 w 1175635"/>
                <a:gd name="connsiteY5" fmla="*/ 608732 h 2390624"/>
                <a:gd name="connsiteX6" fmla="*/ 0 w 1175635"/>
                <a:gd name="connsiteY6" fmla="*/ 0 h 239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5635" h="2390624">
                  <a:moveTo>
                    <a:pt x="0" y="2390624"/>
                  </a:moveTo>
                  <a:lnTo>
                    <a:pt x="614088" y="2390624"/>
                  </a:lnTo>
                  <a:lnTo>
                    <a:pt x="614089" y="2390624"/>
                  </a:lnTo>
                  <a:lnTo>
                    <a:pt x="1175635" y="2390624"/>
                  </a:lnTo>
                  <a:lnTo>
                    <a:pt x="299355" y="608732"/>
                  </a:lnTo>
                  <a:lnTo>
                    <a:pt x="299356" y="6087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ṣ1îḋê">
              <a:extLst>
                <a:ext uri="{FF2B5EF4-FFF2-40B4-BE49-F238E27FC236}">
                  <a16:creationId xmlns:a16="http://schemas.microsoft.com/office/drawing/2014/main" xmlns="" id="{A5FAF068-7811-47B1-BCAF-43C218BCF7CA}"/>
                </a:ext>
              </a:extLst>
            </p:cNvPr>
            <p:cNvSpPr/>
            <p:nvPr/>
          </p:nvSpPr>
          <p:spPr>
            <a:xfrm flipV="1">
              <a:off x="6291807" y="5327381"/>
              <a:ext cx="968478" cy="879493"/>
            </a:xfrm>
            <a:custGeom>
              <a:avLst/>
              <a:gdLst>
                <a:gd name="connsiteX0" fmla="*/ 314733 w 1962178"/>
                <a:gd name="connsiteY0" fmla="*/ 1781893 h 1781893"/>
                <a:gd name="connsiteX1" fmla="*/ 1962178 w 1962178"/>
                <a:gd name="connsiteY1" fmla="*/ 1781893 h 1781893"/>
                <a:gd name="connsiteX2" fmla="*/ 300420 w 1962178"/>
                <a:gd name="connsiteY2" fmla="*/ 0 h 1781893"/>
                <a:gd name="connsiteX3" fmla="*/ 0 w 1962178"/>
                <a:gd name="connsiteY3" fmla="*/ 0 h 1781893"/>
                <a:gd name="connsiteX4" fmla="*/ 876280 w 1962178"/>
                <a:gd name="connsiteY4" fmla="*/ 1781892 h 1781893"/>
                <a:gd name="connsiteX5" fmla="*/ 314733 w 1962178"/>
                <a:gd name="connsiteY5" fmla="*/ 1781892 h 1781893"/>
                <a:gd name="connsiteX6" fmla="*/ 314733 w 1962178"/>
                <a:gd name="connsiteY6" fmla="*/ 1781893 h 178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2178" h="1781893">
                  <a:moveTo>
                    <a:pt x="314733" y="1781893"/>
                  </a:moveTo>
                  <a:lnTo>
                    <a:pt x="1962178" y="1781893"/>
                  </a:lnTo>
                  <a:lnTo>
                    <a:pt x="300420" y="0"/>
                  </a:lnTo>
                  <a:lnTo>
                    <a:pt x="0" y="0"/>
                  </a:lnTo>
                  <a:lnTo>
                    <a:pt x="876280" y="1781892"/>
                  </a:lnTo>
                  <a:lnTo>
                    <a:pt x="314733" y="1781892"/>
                  </a:lnTo>
                  <a:lnTo>
                    <a:pt x="314733" y="1781893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idé">
              <a:extLst>
                <a:ext uri="{FF2B5EF4-FFF2-40B4-BE49-F238E27FC236}">
                  <a16:creationId xmlns:a16="http://schemas.microsoft.com/office/drawing/2014/main" xmlns="" id="{1159AE58-0A6D-41E4-9544-8783CA483575}"/>
                </a:ext>
              </a:extLst>
            </p:cNvPr>
            <p:cNvSpPr/>
            <p:nvPr/>
          </p:nvSpPr>
          <p:spPr>
            <a:xfrm flipH="1" flipV="1">
              <a:off x="5563792" y="5327381"/>
              <a:ext cx="580262" cy="1179946"/>
            </a:xfrm>
            <a:prstGeom prst="rtTriangl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ŝḻîḋê">
              <a:extLst>
                <a:ext uri="{FF2B5EF4-FFF2-40B4-BE49-F238E27FC236}">
                  <a16:creationId xmlns:a16="http://schemas.microsoft.com/office/drawing/2014/main" xmlns="" id="{2761D561-90C3-4815-9EEA-C84D31637DC3}"/>
                </a:ext>
              </a:extLst>
            </p:cNvPr>
            <p:cNvSpPr/>
            <p:nvPr/>
          </p:nvSpPr>
          <p:spPr>
            <a:xfrm>
              <a:off x="6144056" y="6206876"/>
              <a:ext cx="147948" cy="65112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lïde">
              <a:extLst>
                <a:ext uri="{FF2B5EF4-FFF2-40B4-BE49-F238E27FC236}">
                  <a16:creationId xmlns:a16="http://schemas.microsoft.com/office/drawing/2014/main" xmlns="" id="{AB3D40BC-CC2E-4BDE-B812-E357055B1747}"/>
                </a:ext>
              </a:extLst>
            </p:cNvPr>
            <p:cNvSpPr/>
            <p:nvPr/>
          </p:nvSpPr>
          <p:spPr>
            <a:xfrm>
              <a:off x="5996106" y="6206878"/>
              <a:ext cx="147948" cy="65112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ľïḍè">
              <a:extLst>
                <a:ext uri="{FF2B5EF4-FFF2-40B4-BE49-F238E27FC236}">
                  <a16:creationId xmlns:a16="http://schemas.microsoft.com/office/drawing/2014/main" xmlns="" id="{B5FEC324-04E6-49C7-A684-1600BEC69364}"/>
                </a:ext>
              </a:extLst>
            </p:cNvPr>
            <p:cNvSpPr/>
            <p:nvPr/>
          </p:nvSpPr>
          <p:spPr>
            <a:xfrm>
              <a:off x="6292001" y="6206877"/>
              <a:ext cx="147948" cy="65112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$lïḋê">
              <a:extLst>
                <a:ext uri="{FF2B5EF4-FFF2-40B4-BE49-F238E27FC236}">
                  <a16:creationId xmlns:a16="http://schemas.microsoft.com/office/drawing/2014/main" xmlns="" id="{3BB064F3-F30C-4AC2-8BE3-EAABEEAC18AC}"/>
                </a:ext>
              </a:extLst>
            </p:cNvPr>
            <p:cNvSpPr/>
            <p:nvPr/>
          </p:nvSpPr>
          <p:spPr>
            <a:xfrm>
              <a:off x="5848158" y="6206875"/>
              <a:ext cx="147948" cy="65112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ṧḷíďé">
              <a:extLst>
                <a:ext uri="{FF2B5EF4-FFF2-40B4-BE49-F238E27FC236}">
                  <a16:creationId xmlns:a16="http://schemas.microsoft.com/office/drawing/2014/main" xmlns="" id="{B324B216-08F0-428E-BC4B-2B9B0FEA1433}"/>
                </a:ext>
              </a:extLst>
            </p:cNvPr>
            <p:cNvSpPr/>
            <p:nvPr/>
          </p:nvSpPr>
          <p:spPr>
            <a:xfrm flipH="1" flipV="1">
              <a:off x="5028707" y="5327381"/>
              <a:ext cx="968478" cy="879493"/>
            </a:xfrm>
            <a:custGeom>
              <a:avLst/>
              <a:gdLst>
                <a:gd name="connsiteX0" fmla="*/ 314733 w 1962178"/>
                <a:gd name="connsiteY0" fmla="*/ 1781893 h 1781893"/>
                <a:gd name="connsiteX1" fmla="*/ 1962178 w 1962178"/>
                <a:gd name="connsiteY1" fmla="*/ 1781893 h 1781893"/>
                <a:gd name="connsiteX2" fmla="*/ 300420 w 1962178"/>
                <a:gd name="connsiteY2" fmla="*/ 0 h 1781893"/>
                <a:gd name="connsiteX3" fmla="*/ 0 w 1962178"/>
                <a:gd name="connsiteY3" fmla="*/ 0 h 1781893"/>
                <a:gd name="connsiteX4" fmla="*/ 876280 w 1962178"/>
                <a:gd name="connsiteY4" fmla="*/ 1781892 h 1781893"/>
                <a:gd name="connsiteX5" fmla="*/ 314733 w 1962178"/>
                <a:gd name="connsiteY5" fmla="*/ 1781892 h 1781893"/>
                <a:gd name="connsiteX6" fmla="*/ 314733 w 1962178"/>
                <a:gd name="connsiteY6" fmla="*/ 1781893 h 178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2178" h="1781893">
                  <a:moveTo>
                    <a:pt x="314733" y="1781893"/>
                  </a:moveTo>
                  <a:lnTo>
                    <a:pt x="1962178" y="1781893"/>
                  </a:lnTo>
                  <a:lnTo>
                    <a:pt x="300420" y="0"/>
                  </a:lnTo>
                  <a:lnTo>
                    <a:pt x="0" y="0"/>
                  </a:lnTo>
                  <a:lnTo>
                    <a:pt x="876280" y="1781892"/>
                  </a:lnTo>
                  <a:lnTo>
                    <a:pt x="314733" y="1781892"/>
                  </a:lnTo>
                  <a:lnTo>
                    <a:pt x="314733" y="1781893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śḻïḓè">
              <a:extLst>
                <a:ext uri="{FF2B5EF4-FFF2-40B4-BE49-F238E27FC236}">
                  <a16:creationId xmlns:a16="http://schemas.microsoft.com/office/drawing/2014/main" xmlns="" id="{F36B7653-9BBC-41F7-9234-913432FBA7D9}"/>
                </a:ext>
              </a:extLst>
            </p:cNvPr>
            <p:cNvSpPr/>
            <p:nvPr/>
          </p:nvSpPr>
          <p:spPr>
            <a:xfrm>
              <a:off x="6724315" y="4183815"/>
              <a:ext cx="535969" cy="114356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ḻiḓe">
              <a:extLst>
                <a:ext uri="{FF2B5EF4-FFF2-40B4-BE49-F238E27FC236}">
                  <a16:creationId xmlns:a16="http://schemas.microsoft.com/office/drawing/2014/main" xmlns="" id="{5A09992A-FE93-469C-B331-28196547A947}"/>
                </a:ext>
              </a:extLst>
            </p:cNvPr>
            <p:cNvSpPr/>
            <p:nvPr/>
          </p:nvSpPr>
          <p:spPr>
            <a:xfrm>
              <a:off x="6143169" y="2516592"/>
              <a:ext cx="581145" cy="28107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ṡļiḋé">
              <a:extLst>
                <a:ext uri="{FF2B5EF4-FFF2-40B4-BE49-F238E27FC236}">
                  <a16:creationId xmlns:a16="http://schemas.microsoft.com/office/drawing/2014/main" xmlns="" id="{570764E9-64CE-4659-AC55-C2B21E190039}"/>
                </a:ext>
              </a:extLst>
            </p:cNvPr>
            <p:cNvSpPr/>
            <p:nvPr/>
          </p:nvSpPr>
          <p:spPr>
            <a:xfrm>
              <a:off x="5563791" y="3367685"/>
              <a:ext cx="581145" cy="195969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śḷîḓê">
              <a:extLst>
                <a:ext uri="{FF2B5EF4-FFF2-40B4-BE49-F238E27FC236}">
                  <a16:creationId xmlns:a16="http://schemas.microsoft.com/office/drawing/2014/main" xmlns="" id="{25ADE4D3-E234-47EA-9EC0-A00A77BBF1B3}"/>
                </a:ext>
              </a:extLst>
            </p:cNvPr>
            <p:cNvSpPr/>
            <p:nvPr/>
          </p:nvSpPr>
          <p:spPr>
            <a:xfrm>
              <a:off x="5027820" y="1714924"/>
              <a:ext cx="535969" cy="36124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ľïďè">
              <a:extLst>
                <a:ext uri="{FF2B5EF4-FFF2-40B4-BE49-F238E27FC236}">
                  <a16:creationId xmlns:a16="http://schemas.microsoft.com/office/drawing/2014/main" xmlns="" id="{BF94AB72-72FE-4353-BD83-03CE17AC35DE}"/>
                </a:ext>
              </a:extLst>
            </p:cNvPr>
            <p:cNvSpPr/>
            <p:nvPr/>
          </p:nvSpPr>
          <p:spPr>
            <a:xfrm rot="5400000">
              <a:off x="7359130" y="-624648"/>
              <a:ext cx="403347" cy="5065968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ṧlîḋê">
              <a:extLst>
                <a:ext uri="{FF2B5EF4-FFF2-40B4-BE49-F238E27FC236}">
                  <a16:creationId xmlns:a16="http://schemas.microsoft.com/office/drawing/2014/main" xmlns="" id="{3ED85371-1536-45A5-A569-8DC02272DB39}"/>
                </a:ext>
              </a:extLst>
            </p:cNvPr>
            <p:cNvSpPr/>
            <p:nvPr/>
          </p:nvSpPr>
          <p:spPr>
            <a:xfrm rot="5400000">
              <a:off x="4453710" y="1772325"/>
              <a:ext cx="403347" cy="5209798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ṥ1iḋé">
              <a:extLst>
                <a:ext uri="{FF2B5EF4-FFF2-40B4-BE49-F238E27FC236}">
                  <a16:creationId xmlns:a16="http://schemas.microsoft.com/office/drawing/2014/main" xmlns="" id="{CA795ED2-F465-4269-8AAC-3EEE642F7F4C}"/>
                </a:ext>
              </a:extLst>
            </p:cNvPr>
            <p:cNvSpPr/>
            <p:nvPr/>
          </p:nvSpPr>
          <p:spPr>
            <a:xfrm rot="5400000">
              <a:off x="4168727" y="390085"/>
              <a:ext cx="437347" cy="46738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Sľiḍê">
              <a:extLst>
                <a:ext uri="{FF2B5EF4-FFF2-40B4-BE49-F238E27FC236}">
                  <a16:creationId xmlns:a16="http://schemas.microsoft.com/office/drawing/2014/main" xmlns="" id="{E23C252F-49C3-43B8-B9DA-5DD69192FFB9}"/>
                </a:ext>
              </a:extLst>
            </p:cNvPr>
            <p:cNvSpPr/>
            <p:nvPr/>
          </p:nvSpPr>
          <p:spPr>
            <a:xfrm rot="5400000">
              <a:off x="7635535" y="1287671"/>
              <a:ext cx="437347" cy="458083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ṣļiďé">
              <a:extLst>
                <a:ext uri="{FF2B5EF4-FFF2-40B4-BE49-F238E27FC236}">
                  <a16:creationId xmlns:a16="http://schemas.microsoft.com/office/drawing/2014/main" xmlns="" id="{EE7BDBEA-C091-4D29-87EA-EEE4B237A079}"/>
                </a:ext>
              </a:extLst>
            </p:cNvPr>
            <p:cNvSpPr/>
            <p:nvPr/>
          </p:nvSpPr>
          <p:spPr>
            <a:xfrm>
              <a:off x="5105673" y="1798440"/>
              <a:ext cx="225142" cy="2251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ṧļiḍé">
              <a:extLst>
                <a:ext uri="{FF2B5EF4-FFF2-40B4-BE49-F238E27FC236}">
                  <a16:creationId xmlns:a16="http://schemas.microsoft.com/office/drawing/2014/main" xmlns="" id="{6EC5D830-0F10-423D-8C29-2FB3D1EDEA6B}"/>
                </a:ext>
              </a:extLst>
            </p:cNvPr>
            <p:cNvSpPr/>
            <p:nvPr/>
          </p:nvSpPr>
          <p:spPr>
            <a:xfrm>
              <a:off x="6386601" y="2610933"/>
              <a:ext cx="225142" cy="2251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ṧḻíďê">
              <a:extLst>
                <a:ext uri="{FF2B5EF4-FFF2-40B4-BE49-F238E27FC236}">
                  <a16:creationId xmlns:a16="http://schemas.microsoft.com/office/drawing/2014/main" xmlns="" id="{729253D3-688A-401D-96C7-F67286E8BE9F}"/>
                </a:ext>
              </a:extLst>
            </p:cNvPr>
            <p:cNvSpPr/>
            <p:nvPr/>
          </p:nvSpPr>
          <p:spPr>
            <a:xfrm>
              <a:off x="5680143" y="3469013"/>
              <a:ext cx="225142" cy="2251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š1îďé">
              <a:extLst>
                <a:ext uri="{FF2B5EF4-FFF2-40B4-BE49-F238E27FC236}">
                  <a16:creationId xmlns:a16="http://schemas.microsoft.com/office/drawing/2014/main" xmlns="" id="{48168D96-3B0E-4F3B-AF7C-133BE059932A}"/>
                </a:ext>
              </a:extLst>
            </p:cNvPr>
            <p:cNvSpPr/>
            <p:nvPr/>
          </p:nvSpPr>
          <p:spPr>
            <a:xfrm>
              <a:off x="6938293" y="4261036"/>
              <a:ext cx="225142" cy="2251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ṩ1iḋé">
              <a:extLst>
                <a:ext uri="{FF2B5EF4-FFF2-40B4-BE49-F238E27FC236}">
                  <a16:creationId xmlns:a16="http://schemas.microsoft.com/office/drawing/2014/main" xmlns="" id="{E83FF58F-CE37-450A-B8B9-B8E42CEE57CA}"/>
                </a:ext>
              </a:extLst>
            </p:cNvPr>
            <p:cNvSpPr/>
            <p:nvPr/>
          </p:nvSpPr>
          <p:spPr bwMode="auto">
            <a:xfrm>
              <a:off x="10259728" y="1736019"/>
              <a:ext cx="344996" cy="34463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ṡļíḑè">
              <a:extLst>
                <a:ext uri="{FF2B5EF4-FFF2-40B4-BE49-F238E27FC236}">
                  <a16:creationId xmlns:a16="http://schemas.microsoft.com/office/drawing/2014/main" xmlns="" id="{11BB5BCE-3C2B-44B2-ABD7-ECB2F72D5BBC}"/>
                </a:ext>
              </a:extLst>
            </p:cNvPr>
            <p:cNvSpPr/>
            <p:nvPr/>
          </p:nvSpPr>
          <p:spPr bwMode="auto">
            <a:xfrm>
              <a:off x="10260980" y="3421515"/>
              <a:ext cx="343744" cy="34310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sḷîḑé">
              <a:extLst>
                <a:ext uri="{FF2B5EF4-FFF2-40B4-BE49-F238E27FC236}">
                  <a16:creationId xmlns:a16="http://schemas.microsoft.com/office/drawing/2014/main" xmlns="" id="{45C4018D-5C74-4E10-865C-433FC0525975}"/>
                </a:ext>
              </a:extLst>
            </p:cNvPr>
            <p:cNvSpPr/>
            <p:nvPr/>
          </p:nvSpPr>
          <p:spPr bwMode="auto">
            <a:xfrm>
              <a:off x="1587276" y="2605528"/>
              <a:ext cx="347042" cy="28523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S1ídè">
              <a:extLst>
                <a:ext uri="{FF2B5EF4-FFF2-40B4-BE49-F238E27FC236}">
                  <a16:creationId xmlns:a16="http://schemas.microsoft.com/office/drawing/2014/main" xmlns="" id="{6E29F184-7B46-4856-85BB-17FC4BC45727}"/>
                </a:ext>
              </a:extLst>
            </p:cNvPr>
            <p:cNvSpPr/>
            <p:nvPr/>
          </p:nvSpPr>
          <p:spPr bwMode="auto">
            <a:xfrm>
              <a:off x="1596445" y="4163925"/>
              <a:ext cx="369983" cy="356527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s1íḍè">
              <a:extLst>
                <a:ext uri="{FF2B5EF4-FFF2-40B4-BE49-F238E27FC236}">
                  <a16:creationId xmlns:a16="http://schemas.microsoft.com/office/drawing/2014/main" xmlns="" id="{A1122E8E-6BA1-41AA-8904-CC11AB3162BF}"/>
                </a:ext>
              </a:extLst>
            </p:cNvPr>
            <p:cNvSpPr/>
            <p:nvPr/>
          </p:nvSpPr>
          <p:spPr bwMode="auto">
            <a:xfrm>
              <a:off x="2050487" y="2948901"/>
              <a:ext cx="2672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ïŝḷïḓé">
              <a:extLst>
                <a:ext uri="{FF2B5EF4-FFF2-40B4-BE49-F238E27FC236}">
                  <a16:creationId xmlns:a16="http://schemas.microsoft.com/office/drawing/2014/main" xmlns="" id="{6337E86C-D86C-4BCC-A4EA-9FD65CF1D82A}"/>
                </a:ext>
              </a:extLst>
            </p:cNvPr>
            <p:cNvSpPr txBox="1"/>
            <p:nvPr/>
          </p:nvSpPr>
          <p:spPr bwMode="auto">
            <a:xfrm>
              <a:off x="2050487" y="2561303"/>
              <a:ext cx="26729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2" name="îṧļïḑe">
              <a:extLst>
                <a:ext uri="{FF2B5EF4-FFF2-40B4-BE49-F238E27FC236}">
                  <a16:creationId xmlns:a16="http://schemas.microsoft.com/office/drawing/2014/main" xmlns="" id="{DD94409A-D83E-461B-97AF-5C06593EF3C5}"/>
                </a:ext>
              </a:extLst>
            </p:cNvPr>
            <p:cNvSpPr/>
            <p:nvPr/>
          </p:nvSpPr>
          <p:spPr bwMode="auto">
            <a:xfrm>
              <a:off x="2050484" y="4581601"/>
              <a:ext cx="2672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ṩlîḑê">
              <a:extLst>
                <a:ext uri="{FF2B5EF4-FFF2-40B4-BE49-F238E27FC236}">
                  <a16:creationId xmlns:a16="http://schemas.microsoft.com/office/drawing/2014/main" xmlns="" id="{1F9C72F9-EA02-4B11-A161-3AFBF9622E24}"/>
                </a:ext>
              </a:extLst>
            </p:cNvPr>
            <p:cNvSpPr txBox="1"/>
            <p:nvPr/>
          </p:nvSpPr>
          <p:spPr bwMode="auto">
            <a:xfrm>
              <a:off x="2050484" y="4194003"/>
              <a:ext cx="26729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4" name="i$lîḍê">
              <a:extLst>
                <a:ext uri="{FF2B5EF4-FFF2-40B4-BE49-F238E27FC236}">
                  <a16:creationId xmlns:a16="http://schemas.microsoft.com/office/drawing/2014/main" xmlns="" id="{B1A67709-B92F-4D15-B955-F1397D392FE1}"/>
                </a:ext>
              </a:extLst>
            </p:cNvPr>
            <p:cNvSpPr/>
            <p:nvPr/>
          </p:nvSpPr>
          <p:spPr bwMode="auto">
            <a:xfrm>
              <a:off x="7420878" y="2106601"/>
              <a:ext cx="2672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Sľîḑe">
              <a:extLst>
                <a:ext uri="{FF2B5EF4-FFF2-40B4-BE49-F238E27FC236}">
                  <a16:creationId xmlns:a16="http://schemas.microsoft.com/office/drawing/2014/main" xmlns="" id="{29C669D1-A01B-4FEF-A153-67FB28A5DACA}"/>
                </a:ext>
              </a:extLst>
            </p:cNvPr>
            <p:cNvSpPr txBox="1"/>
            <p:nvPr/>
          </p:nvSpPr>
          <p:spPr bwMode="auto">
            <a:xfrm>
              <a:off x="7420878" y="1719003"/>
              <a:ext cx="26729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6" name="îşḻiḑê">
              <a:extLst>
                <a:ext uri="{FF2B5EF4-FFF2-40B4-BE49-F238E27FC236}">
                  <a16:creationId xmlns:a16="http://schemas.microsoft.com/office/drawing/2014/main" xmlns="" id="{5C090A17-0226-45D6-B479-45B78476DDD7}"/>
                </a:ext>
              </a:extLst>
            </p:cNvPr>
            <p:cNvSpPr/>
            <p:nvPr/>
          </p:nvSpPr>
          <p:spPr bwMode="auto">
            <a:xfrm>
              <a:off x="7471718" y="3789169"/>
              <a:ext cx="2672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îşľíďê">
              <a:extLst>
                <a:ext uri="{FF2B5EF4-FFF2-40B4-BE49-F238E27FC236}">
                  <a16:creationId xmlns:a16="http://schemas.microsoft.com/office/drawing/2014/main" xmlns="" id="{142D633B-5E9F-4777-BB9A-2507A7144121}"/>
                </a:ext>
              </a:extLst>
            </p:cNvPr>
            <p:cNvSpPr txBox="1"/>
            <p:nvPr/>
          </p:nvSpPr>
          <p:spPr bwMode="auto">
            <a:xfrm>
              <a:off x="7471718" y="3401571"/>
              <a:ext cx="26729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900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fba9a197-2357-4052-94cd-147aa407bb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3265FF6-6D2D-42B3-8D68-7683E7EB305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329559" y="1162048"/>
            <a:ext cx="7532882" cy="4822030"/>
            <a:chOff x="2896250" y="1380742"/>
            <a:chExt cx="6399501" cy="4096516"/>
          </a:xfrm>
        </p:grpSpPr>
        <p:sp>
          <p:nvSpPr>
            <p:cNvPr id="6" name="iṩľïḍé">
              <a:extLst>
                <a:ext uri="{FF2B5EF4-FFF2-40B4-BE49-F238E27FC236}">
                  <a16:creationId xmlns:a16="http://schemas.microsoft.com/office/drawing/2014/main" xmlns="" id="{F56CF9F9-381B-41FD-844B-F53C97B31F55}"/>
                </a:ext>
              </a:extLst>
            </p:cNvPr>
            <p:cNvSpPr/>
            <p:nvPr/>
          </p:nvSpPr>
          <p:spPr bwMode="auto">
            <a:xfrm flipH="1">
              <a:off x="3076576" y="2101766"/>
              <a:ext cx="5962650" cy="41283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866 w 10000"/>
                <a:gd name="connsiteY1" fmla="*/ 700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11 w 10011"/>
                <a:gd name="connsiteY0" fmla="*/ 10000 h 10000"/>
                <a:gd name="connsiteX1" fmla="*/ 94 w 10011"/>
                <a:gd name="connsiteY1" fmla="*/ 467 h 10000"/>
                <a:gd name="connsiteX2" fmla="*/ 10011 w 10011"/>
                <a:gd name="connsiteY2" fmla="*/ 0 h 10000"/>
                <a:gd name="connsiteX3" fmla="*/ 9129 w 10011"/>
                <a:gd name="connsiteY3" fmla="*/ 10000 h 10000"/>
                <a:gd name="connsiteX4" fmla="*/ 11 w 10011"/>
                <a:gd name="connsiteY4" fmla="*/ 10000 h 10000"/>
                <a:gd name="connsiteX0" fmla="*/ 1417 w 11417"/>
                <a:gd name="connsiteY0" fmla="*/ 10000 h 10000"/>
                <a:gd name="connsiteX1" fmla="*/ 1500 w 11417"/>
                <a:gd name="connsiteY1" fmla="*/ 467 h 10000"/>
                <a:gd name="connsiteX2" fmla="*/ 11417 w 11417"/>
                <a:gd name="connsiteY2" fmla="*/ 0 h 10000"/>
                <a:gd name="connsiteX3" fmla="*/ 10535 w 11417"/>
                <a:gd name="connsiteY3" fmla="*/ 10000 h 10000"/>
                <a:gd name="connsiteX4" fmla="*/ 1417 w 11417"/>
                <a:gd name="connsiteY4" fmla="*/ 10000 h 10000"/>
                <a:gd name="connsiteX0" fmla="*/ 0 w 10000"/>
                <a:gd name="connsiteY0" fmla="*/ 10000 h 10000"/>
                <a:gd name="connsiteX1" fmla="*/ 83 w 10000"/>
                <a:gd name="connsiteY1" fmla="*/ 467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35 w 10000"/>
                <a:gd name="connsiteY1" fmla="*/ 584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11 w 10000"/>
                <a:gd name="connsiteY1" fmla="*/ 584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116 h 10116"/>
                <a:gd name="connsiteX1" fmla="*/ 11 w 10000"/>
                <a:gd name="connsiteY1" fmla="*/ 0 h 10116"/>
                <a:gd name="connsiteX2" fmla="*/ 10000 w 10000"/>
                <a:gd name="connsiteY2" fmla="*/ 116 h 10116"/>
                <a:gd name="connsiteX3" fmla="*/ 9118 w 10000"/>
                <a:gd name="connsiteY3" fmla="*/ 10116 h 10116"/>
                <a:gd name="connsiteX4" fmla="*/ 0 w 10000"/>
                <a:gd name="connsiteY4" fmla="*/ 10116 h 1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116">
                  <a:moveTo>
                    <a:pt x="0" y="10116"/>
                  </a:moveTo>
                  <a:cubicBezTo>
                    <a:pt x="28" y="6938"/>
                    <a:pt x="-17" y="3178"/>
                    <a:pt x="11" y="0"/>
                  </a:cubicBezTo>
                  <a:lnTo>
                    <a:pt x="10000" y="116"/>
                  </a:lnTo>
                  <a:lnTo>
                    <a:pt x="9118" y="10116"/>
                  </a:lnTo>
                  <a:lnTo>
                    <a:pt x="0" y="1011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îṩḻiḋè">
              <a:extLst>
                <a:ext uri="{FF2B5EF4-FFF2-40B4-BE49-F238E27FC236}">
                  <a16:creationId xmlns:a16="http://schemas.microsoft.com/office/drawing/2014/main" xmlns="" id="{97DA2A2A-7E86-43B8-A07E-DE65EEA67EA2}"/>
                </a:ext>
              </a:extLst>
            </p:cNvPr>
            <p:cNvGrpSpPr/>
            <p:nvPr/>
          </p:nvGrpSpPr>
          <p:grpSpPr>
            <a:xfrm>
              <a:off x="2896250" y="1380742"/>
              <a:ext cx="6399501" cy="736430"/>
              <a:chOff x="2896250" y="1380742"/>
              <a:chExt cx="6399501" cy="736430"/>
            </a:xfrm>
          </p:grpSpPr>
          <p:sp>
            <p:nvSpPr>
              <p:cNvPr id="25" name="isļíḋè">
                <a:extLst>
                  <a:ext uri="{FF2B5EF4-FFF2-40B4-BE49-F238E27FC236}">
                    <a16:creationId xmlns:a16="http://schemas.microsoft.com/office/drawing/2014/main" xmlns="" id="{11B9B48D-0D50-48E5-A6A0-749050D38242}"/>
                  </a:ext>
                </a:extLst>
              </p:cNvPr>
              <p:cNvSpPr/>
              <p:nvPr/>
            </p:nvSpPr>
            <p:spPr>
              <a:xfrm>
                <a:off x="3358595" y="1398441"/>
                <a:ext cx="5937156" cy="352206"/>
              </a:xfrm>
              <a:custGeom>
                <a:avLst/>
                <a:gdLst>
                  <a:gd name="connsiteX0" fmla="*/ 175437 w 4061638"/>
                  <a:gd name="connsiteY0" fmla="*/ 0 h 350874"/>
                  <a:gd name="connsiteX1" fmla="*/ 3886201 w 4061638"/>
                  <a:gd name="connsiteY1" fmla="*/ 0 h 350874"/>
                  <a:gd name="connsiteX2" fmla="*/ 4061638 w 4061638"/>
                  <a:gd name="connsiteY2" fmla="*/ 350874 h 350874"/>
                  <a:gd name="connsiteX3" fmla="*/ 0 w 4061638"/>
                  <a:gd name="connsiteY3" fmla="*/ 350874 h 350874"/>
                  <a:gd name="connsiteX4" fmla="*/ 175437 w 4061638"/>
                  <a:gd name="connsiteY4" fmla="*/ 0 h 35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1638" h="350874">
                    <a:moveTo>
                      <a:pt x="175437" y="0"/>
                    </a:moveTo>
                    <a:lnTo>
                      <a:pt x="3886201" y="0"/>
                    </a:lnTo>
                    <a:lnTo>
                      <a:pt x="4061638" y="350874"/>
                    </a:lnTo>
                    <a:lnTo>
                      <a:pt x="0" y="350874"/>
                    </a:lnTo>
                    <a:lnTo>
                      <a:pt x="1754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iślïḋé">
                <a:extLst>
                  <a:ext uri="{FF2B5EF4-FFF2-40B4-BE49-F238E27FC236}">
                    <a16:creationId xmlns:a16="http://schemas.microsoft.com/office/drawing/2014/main" xmlns="" id="{A5D0A877-5523-42EE-990B-99BFF8D7B288}"/>
                  </a:ext>
                </a:extLst>
              </p:cNvPr>
              <p:cNvSpPr/>
              <p:nvPr/>
            </p:nvSpPr>
            <p:spPr>
              <a:xfrm>
                <a:off x="3340140" y="1743621"/>
                <a:ext cx="5953457" cy="373551"/>
              </a:xfrm>
              <a:custGeom>
                <a:avLst/>
                <a:gdLst>
                  <a:gd name="connsiteX0" fmla="*/ 5317 w 4072271"/>
                  <a:gd name="connsiteY0" fmla="*/ 0 h 372140"/>
                  <a:gd name="connsiteX1" fmla="*/ 4066955 w 4072271"/>
                  <a:gd name="connsiteY1" fmla="*/ 0 h 372140"/>
                  <a:gd name="connsiteX2" fmla="*/ 4072271 w 4072271"/>
                  <a:gd name="connsiteY2" fmla="*/ 10633 h 372140"/>
                  <a:gd name="connsiteX3" fmla="*/ 3891518 w 4072271"/>
                  <a:gd name="connsiteY3" fmla="*/ 372140 h 372140"/>
                  <a:gd name="connsiteX4" fmla="*/ 180754 w 4072271"/>
                  <a:gd name="connsiteY4" fmla="*/ 372140 h 372140"/>
                  <a:gd name="connsiteX5" fmla="*/ 0 w 4072271"/>
                  <a:gd name="connsiteY5" fmla="*/ 10633 h 372140"/>
                  <a:gd name="connsiteX6" fmla="*/ 5317 w 4072271"/>
                  <a:gd name="connsiteY6" fmla="*/ 0 h 37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2271" h="372140">
                    <a:moveTo>
                      <a:pt x="5317" y="0"/>
                    </a:moveTo>
                    <a:lnTo>
                      <a:pt x="4066955" y="0"/>
                    </a:lnTo>
                    <a:lnTo>
                      <a:pt x="4072271" y="10633"/>
                    </a:lnTo>
                    <a:lnTo>
                      <a:pt x="3891518" y="372140"/>
                    </a:lnTo>
                    <a:lnTo>
                      <a:pt x="180754" y="372140"/>
                    </a:lnTo>
                    <a:lnTo>
                      <a:pt x="0" y="10633"/>
                    </a:lnTo>
                    <a:lnTo>
                      <a:pt x="5317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27" name="işlíḋé">
                <a:extLst>
                  <a:ext uri="{FF2B5EF4-FFF2-40B4-BE49-F238E27FC236}">
                    <a16:creationId xmlns:a16="http://schemas.microsoft.com/office/drawing/2014/main" xmlns="" id="{12E696B1-4AAC-468B-8DE5-9B93A0D46D5A}"/>
                  </a:ext>
                </a:extLst>
              </p:cNvPr>
              <p:cNvSpPr/>
              <p:nvPr/>
            </p:nvSpPr>
            <p:spPr>
              <a:xfrm>
                <a:off x="2896250" y="1380742"/>
                <a:ext cx="887778" cy="725757"/>
              </a:xfrm>
              <a:prstGeom prst="hexagon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šḷíďé">
                <a:extLst>
                  <a:ext uri="{FF2B5EF4-FFF2-40B4-BE49-F238E27FC236}">
                    <a16:creationId xmlns:a16="http://schemas.microsoft.com/office/drawing/2014/main" xmlns="" id="{9D84FBC9-9CAB-483A-882C-B116F72E4AF3}"/>
                  </a:ext>
                </a:extLst>
              </p:cNvPr>
              <p:cNvSpPr/>
              <p:nvPr/>
            </p:nvSpPr>
            <p:spPr>
              <a:xfrm flipH="1">
                <a:off x="3051689" y="1538372"/>
                <a:ext cx="574745" cy="423360"/>
              </a:xfrm>
              <a:custGeom>
                <a:avLst/>
                <a:gdLst>
                  <a:gd name="connsiteX0" fmla="*/ 271914 w 429429"/>
                  <a:gd name="connsiteY0" fmla="*/ 270401 h 316319"/>
                  <a:gd name="connsiteX1" fmla="*/ 271914 w 429429"/>
                  <a:gd name="connsiteY1" fmla="*/ 287244 h 316319"/>
                  <a:gd name="connsiteX2" fmla="*/ 157506 w 429429"/>
                  <a:gd name="connsiteY2" fmla="*/ 287244 h 316319"/>
                  <a:gd name="connsiteX3" fmla="*/ 157506 w 429429"/>
                  <a:gd name="connsiteY3" fmla="*/ 270401 h 316319"/>
                  <a:gd name="connsiteX4" fmla="*/ 429429 w 429429"/>
                  <a:gd name="connsiteY4" fmla="*/ 261113 h 316319"/>
                  <a:gd name="connsiteX5" fmla="*/ 0 w 429429"/>
                  <a:gd name="connsiteY5" fmla="*/ 261113 h 316319"/>
                  <a:gd name="connsiteX6" fmla="*/ 0 w 429429"/>
                  <a:gd name="connsiteY6" fmla="*/ 288140 h 316319"/>
                  <a:gd name="connsiteX7" fmla="*/ 13794 w 429429"/>
                  <a:gd name="connsiteY7" fmla="*/ 316319 h 316319"/>
                  <a:gd name="connsiteX8" fmla="*/ 415635 w 429429"/>
                  <a:gd name="connsiteY8" fmla="*/ 316319 h 316319"/>
                  <a:gd name="connsiteX9" fmla="*/ 429429 w 429429"/>
                  <a:gd name="connsiteY9" fmla="*/ 288140 h 316319"/>
                  <a:gd name="connsiteX10" fmla="*/ 335476 w 429429"/>
                  <a:gd name="connsiteY10" fmla="*/ 29961 h 316319"/>
                  <a:gd name="connsiteX11" fmla="*/ 335476 w 429429"/>
                  <a:gd name="connsiteY11" fmla="*/ 212544 h 316319"/>
                  <a:gd name="connsiteX12" fmla="*/ 93946 w 429429"/>
                  <a:gd name="connsiteY12" fmla="*/ 212544 h 316319"/>
                  <a:gd name="connsiteX13" fmla="*/ 93946 w 429429"/>
                  <a:gd name="connsiteY13" fmla="*/ 29961 h 316319"/>
                  <a:gd name="connsiteX14" fmla="*/ 331605 w 429429"/>
                  <a:gd name="connsiteY14" fmla="*/ 0 h 316319"/>
                  <a:gd name="connsiteX15" fmla="*/ 97817 w 429429"/>
                  <a:gd name="connsiteY15" fmla="*/ 0 h 316319"/>
                  <a:gd name="connsiteX16" fmla="*/ 57399 w 429429"/>
                  <a:gd name="connsiteY16" fmla="*/ 40418 h 316319"/>
                  <a:gd name="connsiteX17" fmla="*/ 57399 w 429429"/>
                  <a:gd name="connsiteY17" fmla="*/ 202087 h 316319"/>
                  <a:gd name="connsiteX18" fmla="*/ 97817 w 429429"/>
                  <a:gd name="connsiteY18" fmla="*/ 242505 h 316319"/>
                  <a:gd name="connsiteX19" fmla="*/ 331605 w 429429"/>
                  <a:gd name="connsiteY19" fmla="*/ 242505 h 316319"/>
                  <a:gd name="connsiteX20" fmla="*/ 372023 w 429429"/>
                  <a:gd name="connsiteY20" fmla="*/ 202087 h 316319"/>
                  <a:gd name="connsiteX21" fmla="*/ 372023 w 429429"/>
                  <a:gd name="connsiteY21" fmla="*/ 40418 h 316319"/>
                  <a:gd name="connsiteX22" fmla="*/ 331605 w 429429"/>
                  <a:gd name="connsiteY22" fmla="*/ 0 h 316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9429" h="316319">
                    <a:moveTo>
                      <a:pt x="271914" y="270401"/>
                    </a:moveTo>
                    <a:lnTo>
                      <a:pt x="271914" y="287244"/>
                    </a:lnTo>
                    <a:lnTo>
                      <a:pt x="157506" y="287244"/>
                    </a:lnTo>
                    <a:lnTo>
                      <a:pt x="157506" y="270401"/>
                    </a:lnTo>
                    <a:close/>
                    <a:moveTo>
                      <a:pt x="429429" y="261113"/>
                    </a:moveTo>
                    <a:lnTo>
                      <a:pt x="0" y="261113"/>
                    </a:lnTo>
                    <a:lnTo>
                      <a:pt x="0" y="288140"/>
                    </a:lnTo>
                    <a:cubicBezTo>
                      <a:pt x="0" y="303703"/>
                      <a:pt x="6176" y="316319"/>
                      <a:pt x="13794" y="316319"/>
                    </a:cubicBezTo>
                    <a:lnTo>
                      <a:pt x="415635" y="316319"/>
                    </a:lnTo>
                    <a:cubicBezTo>
                      <a:pt x="423253" y="316319"/>
                      <a:pt x="429429" y="303703"/>
                      <a:pt x="429429" y="288140"/>
                    </a:cubicBezTo>
                    <a:close/>
                    <a:moveTo>
                      <a:pt x="335476" y="29961"/>
                    </a:moveTo>
                    <a:lnTo>
                      <a:pt x="335476" y="212544"/>
                    </a:lnTo>
                    <a:lnTo>
                      <a:pt x="93946" y="212544"/>
                    </a:lnTo>
                    <a:lnTo>
                      <a:pt x="93946" y="29961"/>
                    </a:lnTo>
                    <a:close/>
                    <a:moveTo>
                      <a:pt x="331605" y="0"/>
                    </a:moveTo>
                    <a:lnTo>
                      <a:pt x="97817" y="0"/>
                    </a:lnTo>
                    <a:cubicBezTo>
                      <a:pt x="75495" y="0"/>
                      <a:pt x="57399" y="18096"/>
                      <a:pt x="57399" y="40418"/>
                    </a:cubicBezTo>
                    <a:lnTo>
                      <a:pt x="57399" y="202087"/>
                    </a:lnTo>
                    <a:cubicBezTo>
                      <a:pt x="57399" y="224409"/>
                      <a:pt x="75495" y="242505"/>
                      <a:pt x="97817" y="242505"/>
                    </a:cubicBezTo>
                    <a:lnTo>
                      <a:pt x="331605" y="242505"/>
                    </a:lnTo>
                    <a:cubicBezTo>
                      <a:pt x="353927" y="242505"/>
                      <a:pt x="372023" y="224409"/>
                      <a:pt x="372023" y="202087"/>
                    </a:cubicBezTo>
                    <a:lnTo>
                      <a:pt x="372023" y="40418"/>
                    </a:lnTo>
                    <a:cubicBezTo>
                      <a:pt x="372023" y="18096"/>
                      <a:pt x="353927" y="0"/>
                      <a:pt x="3316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šḻïḍé">
              <a:extLst>
                <a:ext uri="{FF2B5EF4-FFF2-40B4-BE49-F238E27FC236}">
                  <a16:creationId xmlns:a16="http://schemas.microsoft.com/office/drawing/2014/main" xmlns="" id="{FFA0BFA1-B642-4B4A-9015-57C2958CCC65}"/>
                </a:ext>
              </a:extLst>
            </p:cNvPr>
            <p:cNvGrpSpPr/>
            <p:nvPr/>
          </p:nvGrpSpPr>
          <p:grpSpPr>
            <a:xfrm>
              <a:off x="2901404" y="2503352"/>
              <a:ext cx="6389193" cy="728686"/>
              <a:chOff x="2906558" y="2576314"/>
              <a:chExt cx="6389193" cy="728686"/>
            </a:xfrm>
          </p:grpSpPr>
          <p:sp>
            <p:nvSpPr>
              <p:cNvPr id="21" name="íšlíḑe">
                <a:extLst>
                  <a:ext uri="{FF2B5EF4-FFF2-40B4-BE49-F238E27FC236}">
                    <a16:creationId xmlns:a16="http://schemas.microsoft.com/office/drawing/2014/main" xmlns="" id="{AE65FBD4-764F-4264-9EC2-835346D406A9}"/>
                  </a:ext>
                </a:extLst>
              </p:cNvPr>
              <p:cNvSpPr/>
              <p:nvPr/>
            </p:nvSpPr>
            <p:spPr>
              <a:xfrm>
                <a:off x="3358595" y="2581175"/>
                <a:ext cx="5937156" cy="352206"/>
              </a:xfrm>
              <a:custGeom>
                <a:avLst/>
                <a:gdLst>
                  <a:gd name="connsiteX0" fmla="*/ 175437 w 4061638"/>
                  <a:gd name="connsiteY0" fmla="*/ 0 h 350874"/>
                  <a:gd name="connsiteX1" fmla="*/ 3886201 w 4061638"/>
                  <a:gd name="connsiteY1" fmla="*/ 0 h 350874"/>
                  <a:gd name="connsiteX2" fmla="*/ 4061638 w 4061638"/>
                  <a:gd name="connsiteY2" fmla="*/ 350874 h 350874"/>
                  <a:gd name="connsiteX3" fmla="*/ 0 w 4061638"/>
                  <a:gd name="connsiteY3" fmla="*/ 350874 h 350874"/>
                  <a:gd name="connsiteX4" fmla="*/ 175437 w 4061638"/>
                  <a:gd name="connsiteY4" fmla="*/ 0 h 35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1638" h="350874">
                    <a:moveTo>
                      <a:pt x="175437" y="0"/>
                    </a:moveTo>
                    <a:lnTo>
                      <a:pt x="3886201" y="0"/>
                    </a:lnTo>
                    <a:lnTo>
                      <a:pt x="4061638" y="350874"/>
                    </a:lnTo>
                    <a:lnTo>
                      <a:pt x="0" y="350874"/>
                    </a:lnTo>
                    <a:lnTo>
                      <a:pt x="17543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íŝļîḍè">
                <a:extLst>
                  <a:ext uri="{FF2B5EF4-FFF2-40B4-BE49-F238E27FC236}">
                    <a16:creationId xmlns:a16="http://schemas.microsoft.com/office/drawing/2014/main" xmlns="" id="{334C0A2F-08A2-4117-8F5A-D68689873749}"/>
                  </a:ext>
                </a:extLst>
              </p:cNvPr>
              <p:cNvSpPr/>
              <p:nvPr/>
            </p:nvSpPr>
            <p:spPr>
              <a:xfrm>
                <a:off x="3342295" y="2931448"/>
                <a:ext cx="5952700" cy="373552"/>
              </a:xfrm>
              <a:custGeom>
                <a:avLst/>
                <a:gdLst>
                  <a:gd name="connsiteX0" fmla="*/ 5317 w 4072271"/>
                  <a:gd name="connsiteY0" fmla="*/ 0 h 372140"/>
                  <a:gd name="connsiteX1" fmla="*/ 4066955 w 4072271"/>
                  <a:gd name="connsiteY1" fmla="*/ 0 h 372140"/>
                  <a:gd name="connsiteX2" fmla="*/ 4072271 w 4072271"/>
                  <a:gd name="connsiteY2" fmla="*/ 10633 h 372140"/>
                  <a:gd name="connsiteX3" fmla="*/ 3891518 w 4072271"/>
                  <a:gd name="connsiteY3" fmla="*/ 372140 h 372140"/>
                  <a:gd name="connsiteX4" fmla="*/ 180754 w 4072271"/>
                  <a:gd name="connsiteY4" fmla="*/ 372140 h 372140"/>
                  <a:gd name="connsiteX5" fmla="*/ 0 w 4072271"/>
                  <a:gd name="connsiteY5" fmla="*/ 10633 h 372140"/>
                  <a:gd name="connsiteX6" fmla="*/ 5317 w 4072271"/>
                  <a:gd name="connsiteY6" fmla="*/ 0 h 37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2271" h="372140">
                    <a:moveTo>
                      <a:pt x="5317" y="0"/>
                    </a:moveTo>
                    <a:lnTo>
                      <a:pt x="4066955" y="0"/>
                    </a:lnTo>
                    <a:lnTo>
                      <a:pt x="4072271" y="10633"/>
                    </a:lnTo>
                    <a:lnTo>
                      <a:pt x="3891518" y="372140"/>
                    </a:lnTo>
                    <a:lnTo>
                      <a:pt x="180754" y="372140"/>
                    </a:lnTo>
                    <a:lnTo>
                      <a:pt x="0" y="10633"/>
                    </a:lnTo>
                    <a:lnTo>
                      <a:pt x="531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23" name="í$ļîďè">
                <a:extLst>
                  <a:ext uri="{FF2B5EF4-FFF2-40B4-BE49-F238E27FC236}">
                    <a16:creationId xmlns:a16="http://schemas.microsoft.com/office/drawing/2014/main" xmlns="" id="{6C44BA17-DA6B-474F-BDB4-699BEDC9726B}"/>
                  </a:ext>
                </a:extLst>
              </p:cNvPr>
              <p:cNvSpPr/>
              <p:nvPr/>
            </p:nvSpPr>
            <p:spPr>
              <a:xfrm>
                <a:off x="2906558" y="2576314"/>
                <a:ext cx="887778" cy="725759"/>
              </a:xfrm>
              <a:prstGeom prst="hexagon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ṧḷïde">
                <a:extLst>
                  <a:ext uri="{FF2B5EF4-FFF2-40B4-BE49-F238E27FC236}">
                    <a16:creationId xmlns:a16="http://schemas.microsoft.com/office/drawing/2014/main" xmlns="" id="{A5813E3F-69E1-4EA2-AECC-7D534C4B2213}"/>
                  </a:ext>
                </a:extLst>
              </p:cNvPr>
              <p:cNvSpPr/>
              <p:nvPr/>
            </p:nvSpPr>
            <p:spPr>
              <a:xfrm flipH="1">
                <a:off x="3196766" y="2714738"/>
                <a:ext cx="305715" cy="422609"/>
              </a:xfrm>
              <a:custGeom>
                <a:avLst/>
                <a:gdLst>
                  <a:gd name="connsiteX0" fmla="*/ 116409 w 228419"/>
                  <a:gd name="connsiteY0" fmla="*/ 274914 h 315759"/>
                  <a:gd name="connsiteX1" fmla="*/ 134191 w 228419"/>
                  <a:gd name="connsiteY1" fmla="*/ 294125 h 315759"/>
                  <a:gd name="connsiteX2" fmla="*/ 116409 w 228419"/>
                  <a:gd name="connsiteY2" fmla="*/ 313336 h 315759"/>
                  <a:gd name="connsiteX3" fmla="*/ 98627 w 228419"/>
                  <a:gd name="connsiteY3" fmla="*/ 294125 h 315759"/>
                  <a:gd name="connsiteX4" fmla="*/ 116409 w 228419"/>
                  <a:gd name="connsiteY4" fmla="*/ 274914 h 315759"/>
                  <a:gd name="connsiteX5" fmla="*/ 165836 w 228419"/>
                  <a:gd name="connsiteY5" fmla="*/ 59834 h 315759"/>
                  <a:gd name="connsiteX6" fmla="*/ 191331 w 228419"/>
                  <a:gd name="connsiteY6" fmla="*/ 85329 h 315759"/>
                  <a:gd name="connsiteX7" fmla="*/ 191331 w 228419"/>
                  <a:gd name="connsiteY7" fmla="*/ 238383 h 315759"/>
                  <a:gd name="connsiteX8" fmla="*/ 165836 w 228419"/>
                  <a:gd name="connsiteY8" fmla="*/ 263878 h 315759"/>
                  <a:gd name="connsiteX9" fmla="*/ 63860 w 228419"/>
                  <a:gd name="connsiteY9" fmla="*/ 263878 h 315759"/>
                  <a:gd name="connsiteX10" fmla="*/ 38365 w 228419"/>
                  <a:gd name="connsiteY10" fmla="*/ 238383 h 315759"/>
                  <a:gd name="connsiteX11" fmla="*/ 38365 w 228419"/>
                  <a:gd name="connsiteY11" fmla="*/ 85329 h 315759"/>
                  <a:gd name="connsiteX12" fmla="*/ 63860 w 228419"/>
                  <a:gd name="connsiteY12" fmla="*/ 59834 h 315759"/>
                  <a:gd name="connsiteX13" fmla="*/ 155896 w 228419"/>
                  <a:gd name="connsiteY13" fmla="*/ 21733 h 315759"/>
                  <a:gd name="connsiteX14" fmla="*/ 155896 w 228419"/>
                  <a:gd name="connsiteY14" fmla="*/ 30265 h 315759"/>
                  <a:gd name="connsiteX15" fmla="*/ 78281 w 228419"/>
                  <a:gd name="connsiteY15" fmla="*/ 30265 h 315759"/>
                  <a:gd name="connsiteX16" fmla="*/ 78281 w 228419"/>
                  <a:gd name="connsiteY16" fmla="*/ 21733 h 315759"/>
                  <a:gd name="connsiteX17" fmla="*/ 190348 w 228419"/>
                  <a:gd name="connsiteY17" fmla="*/ 0 h 315759"/>
                  <a:gd name="connsiteX18" fmla="*/ 38071 w 228419"/>
                  <a:gd name="connsiteY18" fmla="*/ 0 h 315759"/>
                  <a:gd name="connsiteX19" fmla="*/ 0 w 228419"/>
                  <a:gd name="connsiteY19" fmla="*/ 38071 h 315759"/>
                  <a:gd name="connsiteX20" fmla="*/ 0 w 228419"/>
                  <a:gd name="connsiteY20" fmla="*/ 277688 h 315759"/>
                  <a:gd name="connsiteX21" fmla="*/ 38071 w 228419"/>
                  <a:gd name="connsiteY21" fmla="*/ 315759 h 315759"/>
                  <a:gd name="connsiteX22" fmla="*/ 190348 w 228419"/>
                  <a:gd name="connsiteY22" fmla="*/ 315759 h 315759"/>
                  <a:gd name="connsiteX23" fmla="*/ 228419 w 228419"/>
                  <a:gd name="connsiteY23" fmla="*/ 277688 h 315759"/>
                  <a:gd name="connsiteX24" fmla="*/ 228419 w 228419"/>
                  <a:gd name="connsiteY24" fmla="*/ 38071 h 315759"/>
                  <a:gd name="connsiteX25" fmla="*/ 190348 w 228419"/>
                  <a:gd name="connsiteY25" fmla="*/ 0 h 315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28419" h="315759">
                    <a:moveTo>
                      <a:pt x="116409" y="274914"/>
                    </a:moveTo>
                    <a:cubicBezTo>
                      <a:pt x="126230" y="274914"/>
                      <a:pt x="134191" y="283515"/>
                      <a:pt x="134191" y="294125"/>
                    </a:cubicBezTo>
                    <a:cubicBezTo>
                      <a:pt x="134191" y="304735"/>
                      <a:pt x="126230" y="313336"/>
                      <a:pt x="116409" y="313336"/>
                    </a:cubicBezTo>
                    <a:cubicBezTo>
                      <a:pt x="106588" y="313336"/>
                      <a:pt x="98627" y="304735"/>
                      <a:pt x="98627" y="294125"/>
                    </a:cubicBezTo>
                    <a:cubicBezTo>
                      <a:pt x="98627" y="283515"/>
                      <a:pt x="106588" y="274914"/>
                      <a:pt x="116409" y="274914"/>
                    </a:cubicBezTo>
                    <a:close/>
                    <a:moveTo>
                      <a:pt x="165836" y="59834"/>
                    </a:moveTo>
                    <a:cubicBezTo>
                      <a:pt x="179916" y="59834"/>
                      <a:pt x="191331" y="71249"/>
                      <a:pt x="191331" y="85329"/>
                    </a:cubicBezTo>
                    <a:lnTo>
                      <a:pt x="191331" y="238383"/>
                    </a:lnTo>
                    <a:cubicBezTo>
                      <a:pt x="191331" y="252463"/>
                      <a:pt x="179916" y="263878"/>
                      <a:pt x="165836" y="263878"/>
                    </a:cubicBezTo>
                    <a:lnTo>
                      <a:pt x="63860" y="263878"/>
                    </a:lnTo>
                    <a:cubicBezTo>
                      <a:pt x="49780" y="263878"/>
                      <a:pt x="38365" y="252463"/>
                      <a:pt x="38365" y="238383"/>
                    </a:cubicBezTo>
                    <a:lnTo>
                      <a:pt x="38365" y="85329"/>
                    </a:lnTo>
                    <a:cubicBezTo>
                      <a:pt x="38365" y="71249"/>
                      <a:pt x="49780" y="59834"/>
                      <a:pt x="63860" y="59834"/>
                    </a:cubicBezTo>
                    <a:close/>
                    <a:moveTo>
                      <a:pt x="155896" y="21733"/>
                    </a:moveTo>
                    <a:lnTo>
                      <a:pt x="155896" y="30265"/>
                    </a:lnTo>
                    <a:lnTo>
                      <a:pt x="78281" y="30265"/>
                    </a:lnTo>
                    <a:lnTo>
                      <a:pt x="78281" y="21733"/>
                    </a:lnTo>
                    <a:close/>
                    <a:moveTo>
                      <a:pt x="190348" y="0"/>
                    </a:moveTo>
                    <a:lnTo>
                      <a:pt x="38071" y="0"/>
                    </a:lnTo>
                    <a:cubicBezTo>
                      <a:pt x="17045" y="0"/>
                      <a:pt x="0" y="17045"/>
                      <a:pt x="0" y="38071"/>
                    </a:cubicBezTo>
                    <a:lnTo>
                      <a:pt x="0" y="277688"/>
                    </a:lnTo>
                    <a:cubicBezTo>
                      <a:pt x="0" y="298714"/>
                      <a:pt x="17045" y="315759"/>
                      <a:pt x="38071" y="315759"/>
                    </a:cubicBezTo>
                    <a:lnTo>
                      <a:pt x="190348" y="315759"/>
                    </a:lnTo>
                    <a:cubicBezTo>
                      <a:pt x="211374" y="315759"/>
                      <a:pt x="228419" y="298714"/>
                      <a:pt x="228419" y="277688"/>
                    </a:cubicBezTo>
                    <a:lnTo>
                      <a:pt x="228419" y="38071"/>
                    </a:lnTo>
                    <a:cubicBezTo>
                      <a:pt x="228419" y="17045"/>
                      <a:pt x="211374" y="0"/>
                      <a:pt x="1903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Sḷïḍé">
              <a:extLst>
                <a:ext uri="{FF2B5EF4-FFF2-40B4-BE49-F238E27FC236}">
                  <a16:creationId xmlns:a16="http://schemas.microsoft.com/office/drawing/2014/main" xmlns="" id="{C1EA8A17-CF44-44BB-9E73-99501BD7C5AA}"/>
                </a:ext>
              </a:extLst>
            </p:cNvPr>
            <p:cNvGrpSpPr/>
            <p:nvPr/>
          </p:nvGrpSpPr>
          <p:grpSpPr>
            <a:xfrm>
              <a:off x="2943881" y="4740827"/>
              <a:ext cx="6304238" cy="736431"/>
              <a:chOff x="2896249" y="4740827"/>
              <a:chExt cx="6304238" cy="736431"/>
            </a:xfrm>
          </p:grpSpPr>
          <p:sp>
            <p:nvSpPr>
              <p:cNvPr id="17" name="îṥ1îḓé">
                <a:extLst>
                  <a:ext uri="{FF2B5EF4-FFF2-40B4-BE49-F238E27FC236}">
                    <a16:creationId xmlns:a16="http://schemas.microsoft.com/office/drawing/2014/main" xmlns="" id="{E807274B-7263-427F-A16B-CF64300FD4F5}"/>
                  </a:ext>
                </a:extLst>
              </p:cNvPr>
              <p:cNvSpPr/>
              <p:nvPr/>
            </p:nvSpPr>
            <p:spPr>
              <a:xfrm>
                <a:off x="3356439" y="4751500"/>
                <a:ext cx="5844048" cy="352205"/>
              </a:xfrm>
              <a:custGeom>
                <a:avLst/>
                <a:gdLst>
                  <a:gd name="connsiteX0" fmla="*/ 175437 w 4061638"/>
                  <a:gd name="connsiteY0" fmla="*/ 0 h 350874"/>
                  <a:gd name="connsiteX1" fmla="*/ 3886201 w 4061638"/>
                  <a:gd name="connsiteY1" fmla="*/ 0 h 350874"/>
                  <a:gd name="connsiteX2" fmla="*/ 4061638 w 4061638"/>
                  <a:gd name="connsiteY2" fmla="*/ 350874 h 350874"/>
                  <a:gd name="connsiteX3" fmla="*/ 0 w 4061638"/>
                  <a:gd name="connsiteY3" fmla="*/ 350874 h 350874"/>
                  <a:gd name="connsiteX4" fmla="*/ 175437 w 4061638"/>
                  <a:gd name="connsiteY4" fmla="*/ 0 h 35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1638" h="350874">
                    <a:moveTo>
                      <a:pt x="175437" y="0"/>
                    </a:moveTo>
                    <a:lnTo>
                      <a:pt x="3886201" y="0"/>
                    </a:lnTo>
                    <a:lnTo>
                      <a:pt x="4061638" y="350874"/>
                    </a:lnTo>
                    <a:lnTo>
                      <a:pt x="0" y="350874"/>
                    </a:lnTo>
                    <a:lnTo>
                      <a:pt x="175437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ïŝlidè">
                <a:extLst>
                  <a:ext uri="{FF2B5EF4-FFF2-40B4-BE49-F238E27FC236}">
                    <a16:creationId xmlns:a16="http://schemas.microsoft.com/office/drawing/2014/main" xmlns="" id="{91FCA4E7-E59E-401C-871C-CF9257F28624}"/>
                  </a:ext>
                </a:extLst>
              </p:cNvPr>
              <p:cNvSpPr/>
              <p:nvPr/>
            </p:nvSpPr>
            <p:spPr>
              <a:xfrm>
                <a:off x="3340138" y="5103706"/>
                <a:ext cx="5859348" cy="373552"/>
              </a:xfrm>
              <a:custGeom>
                <a:avLst/>
                <a:gdLst>
                  <a:gd name="connsiteX0" fmla="*/ 5317 w 4072271"/>
                  <a:gd name="connsiteY0" fmla="*/ 0 h 372140"/>
                  <a:gd name="connsiteX1" fmla="*/ 4066955 w 4072271"/>
                  <a:gd name="connsiteY1" fmla="*/ 0 h 372140"/>
                  <a:gd name="connsiteX2" fmla="*/ 4072271 w 4072271"/>
                  <a:gd name="connsiteY2" fmla="*/ 10633 h 372140"/>
                  <a:gd name="connsiteX3" fmla="*/ 3891518 w 4072271"/>
                  <a:gd name="connsiteY3" fmla="*/ 372140 h 372140"/>
                  <a:gd name="connsiteX4" fmla="*/ 180754 w 4072271"/>
                  <a:gd name="connsiteY4" fmla="*/ 372140 h 372140"/>
                  <a:gd name="connsiteX5" fmla="*/ 0 w 4072271"/>
                  <a:gd name="connsiteY5" fmla="*/ 10633 h 372140"/>
                  <a:gd name="connsiteX6" fmla="*/ 5317 w 4072271"/>
                  <a:gd name="connsiteY6" fmla="*/ 0 h 37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2271" h="372140">
                    <a:moveTo>
                      <a:pt x="5317" y="0"/>
                    </a:moveTo>
                    <a:lnTo>
                      <a:pt x="4066955" y="0"/>
                    </a:lnTo>
                    <a:lnTo>
                      <a:pt x="4072271" y="10633"/>
                    </a:lnTo>
                    <a:lnTo>
                      <a:pt x="3891518" y="372140"/>
                    </a:lnTo>
                    <a:lnTo>
                      <a:pt x="180754" y="372140"/>
                    </a:lnTo>
                    <a:lnTo>
                      <a:pt x="0" y="10633"/>
                    </a:lnTo>
                    <a:lnTo>
                      <a:pt x="531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9" name="iṧḷíḍé">
                <a:extLst>
                  <a:ext uri="{FF2B5EF4-FFF2-40B4-BE49-F238E27FC236}">
                    <a16:creationId xmlns:a16="http://schemas.microsoft.com/office/drawing/2014/main" xmlns="" id="{FE2D57CC-4C78-47B3-91AD-4978ADC24809}"/>
                  </a:ext>
                </a:extLst>
              </p:cNvPr>
              <p:cNvSpPr/>
              <p:nvPr/>
            </p:nvSpPr>
            <p:spPr>
              <a:xfrm>
                <a:off x="2896249" y="4740827"/>
                <a:ext cx="887777" cy="725758"/>
              </a:xfrm>
              <a:prstGeom prst="hexagon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ṥľîďe">
                <a:extLst>
                  <a:ext uri="{FF2B5EF4-FFF2-40B4-BE49-F238E27FC236}">
                    <a16:creationId xmlns:a16="http://schemas.microsoft.com/office/drawing/2014/main" xmlns="" id="{16FE10BE-A5D7-4609-8714-E97E6DEBC448}"/>
                  </a:ext>
                </a:extLst>
              </p:cNvPr>
              <p:cNvSpPr/>
              <p:nvPr/>
            </p:nvSpPr>
            <p:spPr>
              <a:xfrm rot="12549158">
                <a:off x="3169749" y="4940958"/>
                <a:ext cx="343668" cy="341384"/>
              </a:xfrm>
              <a:custGeom>
                <a:avLst/>
                <a:gdLst>
                  <a:gd name="connsiteX0" fmla="*/ 634972 w 959953"/>
                  <a:gd name="connsiteY0" fmla="*/ 266954 h 953574"/>
                  <a:gd name="connsiteX1" fmla="*/ 547907 w 959953"/>
                  <a:gd name="connsiteY1" fmla="*/ 315518 h 953574"/>
                  <a:gd name="connsiteX2" fmla="*/ 547907 w 959953"/>
                  <a:gd name="connsiteY2" fmla="*/ 315518 h 953574"/>
                  <a:gd name="connsiteX3" fmla="*/ 459376 w 959953"/>
                  <a:gd name="connsiteY3" fmla="*/ 197171 h 953574"/>
                  <a:gd name="connsiteX4" fmla="*/ 379201 w 959953"/>
                  <a:gd name="connsiteY4" fmla="*/ 129980 h 953574"/>
                  <a:gd name="connsiteX5" fmla="*/ 354931 w 959953"/>
                  <a:gd name="connsiteY5" fmla="*/ 114757 h 953574"/>
                  <a:gd name="connsiteX6" fmla="*/ 333047 w 959953"/>
                  <a:gd name="connsiteY6" fmla="*/ 103193 h 953574"/>
                  <a:gd name="connsiteX7" fmla="*/ 299308 w 959953"/>
                  <a:gd name="connsiteY7" fmla="*/ 89575 h 953574"/>
                  <a:gd name="connsiteX8" fmla="*/ 278263 w 959953"/>
                  <a:gd name="connsiteY8" fmla="*/ 82541 h 953574"/>
                  <a:gd name="connsiteX9" fmla="*/ 241960 w 959953"/>
                  <a:gd name="connsiteY9" fmla="*/ 76094 h 953574"/>
                  <a:gd name="connsiteX10" fmla="*/ 224360 w 959953"/>
                  <a:gd name="connsiteY10" fmla="*/ 73747 h 953574"/>
                  <a:gd name="connsiteX11" fmla="*/ 172686 w 959953"/>
                  <a:gd name="connsiteY11" fmla="*/ 77477 h 953574"/>
                  <a:gd name="connsiteX12" fmla="*/ 168514 w 959953"/>
                  <a:gd name="connsiteY12" fmla="*/ 79039 h 953574"/>
                  <a:gd name="connsiteX13" fmla="*/ 144149 w 959953"/>
                  <a:gd name="connsiteY13" fmla="*/ 109140 h 953574"/>
                  <a:gd name="connsiteX14" fmla="*/ 144144 w 959953"/>
                  <a:gd name="connsiteY14" fmla="*/ 109151 h 953574"/>
                  <a:gd name="connsiteX15" fmla="*/ 121172 w 959953"/>
                  <a:gd name="connsiteY15" fmla="*/ 159702 h 953574"/>
                  <a:gd name="connsiteX16" fmla="*/ 108640 w 959953"/>
                  <a:gd name="connsiteY16" fmla="*/ 209297 h 953574"/>
                  <a:gd name="connsiteX17" fmla="*/ 103463 w 959953"/>
                  <a:gd name="connsiteY17" fmla="*/ 241752 h 953574"/>
                  <a:gd name="connsiteX18" fmla="*/ 104554 w 959953"/>
                  <a:gd name="connsiteY18" fmla="*/ 303947 h 953574"/>
                  <a:gd name="connsiteX19" fmla="*/ 106447 w 959953"/>
                  <a:gd name="connsiteY19" fmla="*/ 334735 h 953574"/>
                  <a:gd name="connsiteX20" fmla="*/ 130598 w 959953"/>
                  <a:gd name="connsiteY20" fmla="*/ 434137 h 953574"/>
                  <a:gd name="connsiteX21" fmla="*/ 174130 w 959953"/>
                  <a:gd name="connsiteY21" fmla="*/ 409855 h 953574"/>
                  <a:gd name="connsiteX22" fmla="*/ 128276 w 959953"/>
                  <a:gd name="connsiteY22" fmla="*/ 549587 h 953574"/>
                  <a:gd name="connsiteX23" fmla="*/ 0 w 959953"/>
                  <a:gd name="connsiteY23" fmla="*/ 506984 h 953574"/>
                  <a:gd name="connsiteX24" fmla="*/ 43533 w 959953"/>
                  <a:gd name="connsiteY24" fmla="*/ 482702 h 953574"/>
                  <a:gd name="connsiteX25" fmla="*/ 43532 w 959953"/>
                  <a:gd name="connsiteY25" fmla="*/ 482699 h 953574"/>
                  <a:gd name="connsiteX26" fmla="*/ 15907 w 959953"/>
                  <a:gd name="connsiteY26" fmla="*/ 359550 h 953574"/>
                  <a:gd name="connsiteX27" fmla="*/ 15897 w 959953"/>
                  <a:gd name="connsiteY27" fmla="*/ 359146 h 953574"/>
                  <a:gd name="connsiteX28" fmla="*/ 15790 w 959953"/>
                  <a:gd name="connsiteY28" fmla="*/ 358669 h 953574"/>
                  <a:gd name="connsiteX29" fmla="*/ 14819 w 959953"/>
                  <a:gd name="connsiteY29" fmla="*/ 316615 h 953574"/>
                  <a:gd name="connsiteX30" fmla="*/ 14447 w 959953"/>
                  <a:gd name="connsiteY30" fmla="*/ 301973 h 953574"/>
                  <a:gd name="connsiteX31" fmla="*/ 14476 w 959953"/>
                  <a:gd name="connsiteY31" fmla="*/ 301745 h 953574"/>
                  <a:gd name="connsiteX32" fmla="*/ 14460 w 959953"/>
                  <a:gd name="connsiteY32" fmla="*/ 301071 h 953574"/>
                  <a:gd name="connsiteX33" fmla="*/ 18739 w 959953"/>
                  <a:gd name="connsiteY33" fmla="*/ 266591 h 953574"/>
                  <a:gd name="connsiteX34" fmla="*/ 20937 w 959953"/>
                  <a:gd name="connsiteY34" fmla="*/ 248473 h 953574"/>
                  <a:gd name="connsiteX35" fmla="*/ 21024 w 959953"/>
                  <a:gd name="connsiteY35" fmla="*/ 248173 h 953574"/>
                  <a:gd name="connsiteX36" fmla="*/ 21078 w 959953"/>
                  <a:gd name="connsiteY36" fmla="*/ 247745 h 953574"/>
                  <a:gd name="connsiteX37" fmla="*/ 29340 w 959953"/>
                  <a:gd name="connsiteY37" fmla="*/ 219894 h 953574"/>
                  <a:gd name="connsiteX38" fmla="*/ 35158 w 959953"/>
                  <a:gd name="connsiteY38" fmla="*/ 200111 h 953574"/>
                  <a:gd name="connsiteX39" fmla="*/ 35280 w 959953"/>
                  <a:gd name="connsiteY39" fmla="*/ 199875 h 953574"/>
                  <a:gd name="connsiteX40" fmla="*/ 35336 w 959953"/>
                  <a:gd name="connsiteY40" fmla="*/ 199685 h 953574"/>
                  <a:gd name="connsiteX41" fmla="*/ 85538 w 959953"/>
                  <a:gd name="connsiteY41" fmla="*/ 123338 h 953574"/>
                  <a:gd name="connsiteX42" fmla="*/ 85921 w 959953"/>
                  <a:gd name="connsiteY42" fmla="*/ 123052 h 953574"/>
                  <a:gd name="connsiteX43" fmla="*/ 85939 w 959953"/>
                  <a:gd name="connsiteY43" fmla="*/ 123032 h 953574"/>
                  <a:gd name="connsiteX44" fmla="*/ 86870 w 959953"/>
                  <a:gd name="connsiteY44" fmla="*/ 122346 h 953574"/>
                  <a:gd name="connsiteX45" fmla="*/ 120864 w 959953"/>
                  <a:gd name="connsiteY45" fmla="*/ 97040 h 953574"/>
                  <a:gd name="connsiteX46" fmla="*/ 121665 w 959953"/>
                  <a:gd name="connsiteY46" fmla="*/ 96729 h 953574"/>
                  <a:gd name="connsiteX47" fmla="*/ 122067 w 959953"/>
                  <a:gd name="connsiteY47" fmla="*/ 96433 h 953574"/>
                  <a:gd name="connsiteX48" fmla="*/ 209133 w 959953"/>
                  <a:gd name="connsiteY48" fmla="*/ 47870 h 953574"/>
                  <a:gd name="connsiteX49" fmla="*/ 314540 w 959953"/>
                  <a:gd name="connsiteY49" fmla="*/ 24956 h 953574"/>
                  <a:gd name="connsiteX50" fmla="*/ 634972 w 959953"/>
                  <a:gd name="connsiteY50" fmla="*/ 266954 h 953574"/>
                  <a:gd name="connsiteX51" fmla="*/ 713619 w 959953"/>
                  <a:gd name="connsiteY51" fmla="*/ 599119 h 953574"/>
                  <a:gd name="connsiteX52" fmla="*/ 631507 w 959953"/>
                  <a:gd name="connsiteY52" fmla="*/ 524687 h 953574"/>
                  <a:gd name="connsiteX53" fmla="*/ 713619 w 959953"/>
                  <a:gd name="connsiteY53" fmla="*/ 434896 h 953574"/>
                  <a:gd name="connsiteX54" fmla="*/ 713619 w 959953"/>
                  <a:gd name="connsiteY54" fmla="*/ 475952 h 953574"/>
                  <a:gd name="connsiteX55" fmla="*/ 792448 w 959953"/>
                  <a:gd name="connsiteY55" fmla="*/ 451592 h 953574"/>
                  <a:gd name="connsiteX56" fmla="*/ 813239 w 959953"/>
                  <a:gd name="connsiteY56" fmla="*/ 441610 h 953574"/>
                  <a:gd name="connsiteX57" fmla="*/ 861107 w 959953"/>
                  <a:gd name="connsiteY57" fmla="*/ 412845 h 953574"/>
                  <a:gd name="connsiteX58" fmla="*/ 878368 w 959953"/>
                  <a:gd name="connsiteY58" fmla="*/ 399992 h 953574"/>
                  <a:gd name="connsiteX59" fmla="*/ 925777 w 959953"/>
                  <a:gd name="connsiteY59" fmla="*/ 349242 h 953574"/>
                  <a:gd name="connsiteX60" fmla="*/ 954533 w 959953"/>
                  <a:gd name="connsiteY60" fmla="*/ 284342 h 953574"/>
                  <a:gd name="connsiteX61" fmla="*/ 953280 w 959953"/>
                  <a:gd name="connsiteY61" fmla="*/ 275193 h 953574"/>
                  <a:gd name="connsiteX62" fmla="*/ 953280 w 959953"/>
                  <a:gd name="connsiteY62" fmla="*/ 275192 h 953574"/>
                  <a:gd name="connsiteX63" fmla="*/ 935230 w 959953"/>
                  <a:gd name="connsiteY63" fmla="*/ 232382 h 953574"/>
                  <a:gd name="connsiteX64" fmla="*/ 926480 w 959953"/>
                  <a:gd name="connsiteY64" fmla="*/ 219408 h 953574"/>
                  <a:gd name="connsiteX65" fmla="*/ 907277 w 959953"/>
                  <a:gd name="connsiteY65" fmla="*/ 193361 h 953574"/>
                  <a:gd name="connsiteX66" fmla="*/ 893773 w 959953"/>
                  <a:gd name="connsiteY66" fmla="*/ 179725 h 953574"/>
                  <a:gd name="connsiteX67" fmla="*/ 870441 w 959953"/>
                  <a:gd name="connsiteY67" fmla="*/ 158906 h 953574"/>
                  <a:gd name="connsiteX68" fmla="*/ 853342 w 959953"/>
                  <a:gd name="connsiteY68" fmla="*/ 146614 h 953574"/>
                  <a:gd name="connsiteX69" fmla="*/ 832655 w 959953"/>
                  <a:gd name="connsiteY69" fmla="*/ 134047 h 953574"/>
                  <a:gd name="connsiteX70" fmla="*/ 752156 w 959953"/>
                  <a:gd name="connsiteY70" fmla="*/ 100045 h 953574"/>
                  <a:gd name="connsiteX71" fmla="*/ 631508 w 959953"/>
                  <a:gd name="connsiteY71" fmla="*/ 82112 h 953574"/>
                  <a:gd name="connsiteX72" fmla="*/ 631507 w 959953"/>
                  <a:gd name="connsiteY72" fmla="*/ 82112 h 953574"/>
                  <a:gd name="connsiteX73" fmla="*/ 631507 w 959953"/>
                  <a:gd name="connsiteY73" fmla="*/ 0 h 953574"/>
                  <a:gd name="connsiteX74" fmla="*/ 959953 w 959953"/>
                  <a:gd name="connsiteY74" fmla="*/ 241815 h 953574"/>
                  <a:gd name="connsiteX75" fmla="*/ 959953 w 959953"/>
                  <a:gd name="connsiteY75" fmla="*/ 323927 h 953574"/>
                  <a:gd name="connsiteX76" fmla="*/ 959664 w 959953"/>
                  <a:gd name="connsiteY76" fmla="*/ 326454 h 953574"/>
                  <a:gd name="connsiteX77" fmla="*/ 959927 w 959953"/>
                  <a:gd name="connsiteY77" fmla="*/ 329017 h 953574"/>
                  <a:gd name="connsiteX78" fmla="*/ 956870 w 959953"/>
                  <a:gd name="connsiteY78" fmla="*/ 350916 h 953574"/>
                  <a:gd name="connsiteX79" fmla="*/ 955316 w 959953"/>
                  <a:gd name="connsiteY79" fmla="*/ 364516 h 953574"/>
                  <a:gd name="connsiteX80" fmla="*/ 954740 w 959953"/>
                  <a:gd name="connsiteY80" fmla="*/ 366170 h 953574"/>
                  <a:gd name="connsiteX81" fmla="*/ 954444 w 959953"/>
                  <a:gd name="connsiteY81" fmla="*/ 368288 h 953574"/>
                  <a:gd name="connsiteX82" fmla="*/ 946676 w 959953"/>
                  <a:gd name="connsiteY82" fmla="*/ 389318 h 953574"/>
                  <a:gd name="connsiteX83" fmla="*/ 941856 w 959953"/>
                  <a:gd name="connsiteY83" fmla="*/ 403153 h 953574"/>
                  <a:gd name="connsiteX84" fmla="*/ 941098 w 959953"/>
                  <a:gd name="connsiteY84" fmla="*/ 404417 h 953574"/>
                  <a:gd name="connsiteX85" fmla="*/ 940574 w 959953"/>
                  <a:gd name="connsiteY85" fmla="*/ 405836 h 953574"/>
                  <a:gd name="connsiteX86" fmla="*/ 928697 w 959953"/>
                  <a:gd name="connsiteY86" fmla="*/ 425104 h 953574"/>
                  <a:gd name="connsiteX87" fmla="*/ 920247 w 959953"/>
                  <a:gd name="connsiteY87" fmla="*/ 439198 h 953574"/>
                  <a:gd name="connsiteX88" fmla="*/ 919463 w 959953"/>
                  <a:gd name="connsiteY88" fmla="*/ 440083 h 953574"/>
                  <a:gd name="connsiteX89" fmla="*/ 918897 w 959953"/>
                  <a:gd name="connsiteY89" fmla="*/ 441002 h 953574"/>
                  <a:gd name="connsiteX90" fmla="*/ 902309 w 959953"/>
                  <a:gd name="connsiteY90" fmla="*/ 459437 h 953574"/>
                  <a:gd name="connsiteX91" fmla="*/ 891166 w 959953"/>
                  <a:gd name="connsiteY91" fmla="*/ 472008 h 953574"/>
                  <a:gd name="connsiteX92" fmla="*/ 890725 w 959953"/>
                  <a:gd name="connsiteY92" fmla="*/ 472310 h 953574"/>
                  <a:gd name="connsiteX93" fmla="*/ 889989 w 959953"/>
                  <a:gd name="connsiteY93" fmla="*/ 473128 h 953574"/>
                  <a:gd name="connsiteX94" fmla="*/ 826118 w 959953"/>
                  <a:gd name="connsiteY94" fmla="*/ 516566 h 953574"/>
                  <a:gd name="connsiteX95" fmla="*/ 813286 w 959953"/>
                  <a:gd name="connsiteY95" fmla="*/ 525356 h 953574"/>
                  <a:gd name="connsiteX96" fmla="*/ 813107 w 959953"/>
                  <a:gd name="connsiteY96" fmla="*/ 525415 h 953574"/>
                  <a:gd name="connsiteX97" fmla="*/ 812795 w 959953"/>
                  <a:gd name="connsiteY97" fmla="*/ 525627 h 953574"/>
                  <a:gd name="connsiteX98" fmla="*/ 713619 w 959953"/>
                  <a:gd name="connsiteY98" fmla="*/ 558063 h 953574"/>
                  <a:gd name="connsiteX99" fmla="*/ 519277 w 959953"/>
                  <a:gd name="connsiteY99" fmla="*/ 939296 h 953574"/>
                  <a:gd name="connsiteX100" fmla="*/ 479873 w 959953"/>
                  <a:gd name="connsiteY100" fmla="*/ 937059 h 953574"/>
                  <a:gd name="connsiteX101" fmla="*/ 518583 w 959953"/>
                  <a:gd name="connsiteY101" fmla="*/ 939411 h 953574"/>
                  <a:gd name="connsiteX102" fmla="*/ 672362 w 959953"/>
                  <a:gd name="connsiteY102" fmla="*/ 932426 h 953574"/>
                  <a:gd name="connsiteX103" fmla="*/ 557926 w 959953"/>
                  <a:gd name="connsiteY103" fmla="*/ 950972 h 953574"/>
                  <a:gd name="connsiteX104" fmla="*/ 479871 w 959953"/>
                  <a:gd name="connsiteY104" fmla="*/ 937059 h 953574"/>
                  <a:gd name="connsiteX105" fmla="*/ 467340 w 959953"/>
                  <a:gd name="connsiteY105" fmla="*/ 932979 h 953574"/>
                  <a:gd name="connsiteX106" fmla="*/ 459166 w 959953"/>
                  <a:gd name="connsiteY106" fmla="*/ 931989 h 953574"/>
                  <a:gd name="connsiteX107" fmla="*/ 447429 w 959953"/>
                  <a:gd name="connsiteY107" fmla="*/ 926495 h 953574"/>
                  <a:gd name="connsiteX108" fmla="*/ 435465 w 959953"/>
                  <a:gd name="connsiteY108" fmla="*/ 922599 h 953574"/>
                  <a:gd name="connsiteX109" fmla="*/ 426463 w 959953"/>
                  <a:gd name="connsiteY109" fmla="*/ 916681 h 953574"/>
                  <a:gd name="connsiteX110" fmla="*/ 417693 w 959953"/>
                  <a:gd name="connsiteY110" fmla="*/ 912575 h 953574"/>
                  <a:gd name="connsiteX111" fmla="*/ 407785 w 959953"/>
                  <a:gd name="connsiteY111" fmla="*/ 904401 h 953574"/>
                  <a:gd name="connsiteX112" fmla="*/ 396296 w 959953"/>
                  <a:gd name="connsiteY112" fmla="*/ 896847 h 953574"/>
                  <a:gd name="connsiteX113" fmla="*/ 388481 w 959953"/>
                  <a:gd name="connsiteY113" fmla="*/ 888474 h 953574"/>
                  <a:gd name="connsiteX114" fmla="*/ 380857 w 959953"/>
                  <a:gd name="connsiteY114" fmla="*/ 882184 h 953574"/>
                  <a:gd name="connsiteX115" fmla="*/ 372771 w 959953"/>
                  <a:gd name="connsiteY115" fmla="*/ 871640 h 953574"/>
                  <a:gd name="connsiteX116" fmla="*/ 363045 w 959953"/>
                  <a:gd name="connsiteY116" fmla="*/ 861219 h 953574"/>
                  <a:gd name="connsiteX117" fmla="*/ 356603 w 959953"/>
                  <a:gd name="connsiteY117" fmla="*/ 850559 h 953574"/>
                  <a:gd name="connsiteX118" fmla="*/ 349784 w 959953"/>
                  <a:gd name="connsiteY118" fmla="*/ 841668 h 953574"/>
                  <a:gd name="connsiteX119" fmla="*/ 343860 w 959953"/>
                  <a:gd name="connsiteY119" fmla="*/ 829475 h 953574"/>
                  <a:gd name="connsiteX120" fmla="*/ 336401 w 959953"/>
                  <a:gd name="connsiteY120" fmla="*/ 817134 h 953574"/>
                  <a:gd name="connsiteX121" fmla="*/ 331238 w 959953"/>
                  <a:gd name="connsiteY121" fmla="*/ 803497 h 953574"/>
                  <a:gd name="connsiteX122" fmla="*/ 325595 w 959953"/>
                  <a:gd name="connsiteY122" fmla="*/ 791882 h 953574"/>
                  <a:gd name="connsiteX123" fmla="*/ 323936 w 959953"/>
                  <a:gd name="connsiteY123" fmla="*/ 784207 h 953574"/>
                  <a:gd name="connsiteX124" fmla="*/ 317046 w 959953"/>
                  <a:gd name="connsiteY124" fmla="*/ 766009 h 953574"/>
                  <a:gd name="connsiteX125" fmla="*/ 305667 w 959953"/>
                  <a:gd name="connsiteY125" fmla="*/ 709260 h 953574"/>
                  <a:gd name="connsiteX126" fmla="*/ 305929 w 959953"/>
                  <a:gd name="connsiteY126" fmla="*/ 700915 h 953574"/>
                  <a:gd name="connsiteX127" fmla="*/ 304036 w 959953"/>
                  <a:gd name="connsiteY127" fmla="*/ 692163 h 953574"/>
                  <a:gd name="connsiteX128" fmla="*/ 309572 w 959953"/>
                  <a:gd name="connsiteY128" fmla="*/ 584565 h 953574"/>
                  <a:gd name="connsiteX129" fmla="*/ 309573 w 959953"/>
                  <a:gd name="connsiteY129" fmla="*/ 584565 h 953574"/>
                  <a:gd name="connsiteX130" fmla="*/ 387628 w 959953"/>
                  <a:gd name="connsiteY130" fmla="*/ 598478 h 953574"/>
                  <a:gd name="connsiteX131" fmla="*/ 387627 w 959953"/>
                  <a:gd name="connsiteY131" fmla="*/ 598479 h 953574"/>
                  <a:gd name="connsiteX132" fmla="*/ 382625 w 959953"/>
                  <a:gd name="connsiteY132" fmla="*/ 703040 h 953574"/>
                  <a:gd name="connsiteX133" fmla="*/ 388024 w 959953"/>
                  <a:gd name="connsiteY133" fmla="*/ 734557 h 953574"/>
                  <a:gd name="connsiteX134" fmla="*/ 402202 w 959953"/>
                  <a:gd name="connsiteY134" fmla="*/ 797361 h 953574"/>
                  <a:gd name="connsiteX135" fmla="*/ 429737 w 959953"/>
                  <a:gd name="connsiteY135" fmla="*/ 857589 h 953574"/>
                  <a:gd name="connsiteX136" fmla="*/ 435784 w 959953"/>
                  <a:gd name="connsiteY136" fmla="*/ 866034 h 953574"/>
                  <a:gd name="connsiteX137" fmla="*/ 483259 w 959953"/>
                  <a:gd name="connsiteY137" fmla="*/ 917845 h 953574"/>
                  <a:gd name="connsiteX138" fmla="*/ 519600 w 959953"/>
                  <a:gd name="connsiteY138" fmla="*/ 939243 h 953574"/>
                  <a:gd name="connsiteX139" fmla="*/ 556966 w 959953"/>
                  <a:gd name="connsiteY139" fmla="*/ 933051 h 953574"/>
                  <a:gd name="connsiteX140" fmla="*/ 606237 w 959953"/>
                  <a:gd name="connsiteY140" fmla="*/ 911078 h 953574"/>
                  <a:gd name="connsiteX141" fmla="*/ 618017 w 959953"/>
                  <a:gd name="connsiteY141" fmla="*/ 903735 h 953574"/>
                  <a:gd name="connsiteX142" fmla="*/ 640369 w 959953"/>
                  <a:gd name="connsiteY142" fmla="*/ 885507 h 953574"/>
                  <a:gd name="connsiteX143" fmla="*/ 682219 w 959953"/>
                  <a:gd name="connsiteY143" fmla="*/ 842260 h 953574"/>
                  <a:gd name="connsiteX144" fmla="*/ 697583 w 959953"/>
                  <a:gd name="connsiteY144" fmla="*/ 822440 h 953574"/>
                  <a:gd name="connsiteX145" fmla="*/ 740385 w 959953"/>
                  <a:gd name="connsiteY145" fmla="*/ 741888 h 953574"/>
                  <a:gd name="connsiteX146" fmla="*/ 701358 w 959953"/>
                  <a:gd name="connsiteY146" fmla="*/ 734932 h 953574"/>
                  <a:gd name="connsiteX147" fmla="*/ 800500 w 959953"/>
                  <a:gd name="connsiteY147" fmla="*/ 672069 h 953574"/>
                  <a:gd name="connsiteX148" fmla="*/ 857468 w 959953"/>
                  <a:gd name="connsiteY148" fmla="*/ 762758 h 953574"/>
                  <a:gd name="connsiteX149" fmla="*/ 818440 w 959953"/>
                  <a:gd name="connsiteY149" fmla="*/ 755801 h 953574"/>
                  <a:gd name="connsiteX150" fmla="*/ 672362 w 959953"/>
                  <a:gd name="connsiteY150" fmla="*/ 932426 h 95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959953" h="953574">
                    <a:moveTo>
                      <a:pt x="634972" y="266954"/>
                    </a:moveTo>
                    <a:lnTo>
                      <a:pt x="547907" y="315518"/>
                    </a:lnTo>
                    <a:lnTo>
                      <a:pt x="547907" y="315518"/>
                    </a:lnTo>
                    <a:lnTo>
                      <a:pt x="459376" y="197171"/>
                    </a:lnTo>
                    <a:lnTo>
                      <a:pt x="379201" y="129980"/>
                    </a:lnTo>
                    <a:lnTo>
                      <a:pt x="354931" y="114757"/>
                    </a:lnTo>
                    <a:lnTo>
                      <a:pt x="333047" y="103193"/>
                    </a:lnTo>
                    <a:lnTo>
                      <a:pt x="299308" y="89575"/>
                    </a:lnTo>
                    <a:lnTo>
                      <a:pt x="278263" y="82541"/>
                    </a:lnTo>
                    <a:lnTo>
                      <a:pt x="241960" y="76094"/>
                    </a:lnTo>
                    <a:lnTo>
                      <a:pt x="224360" y="73747"/>
                    </a:lnTo>
                    <a:lnTo>
                      <a:pt x="172686" y="77477"/>
                    </a:lnTo>
                    <a:lnTo>
                      <a:pt x="168514" y="79039"/>
                    </a:lnTo>
                    <a:lnTo>
                      <a:pt x="144149" y="109140"/>
                    </a:lnTo>
                    <a:lnTo>
                      <a:pt x="144144" y="109151"/>
                    </a:lnTo>
                    <a:lnTo>
                      <a:pt x="121172" y="159702"/>
                    </a:lnTo>
                    <a:lnTo>
                      <a:pt x="108640" y="209297"/>
                    </a:lnTo>
                    <a:lnTo>
                      <a:pt x="103463" y="241752"/>
                    </a:lnTo>
                    <a:lnTo>
                      <a:pt x="104554" y="303947"/>
                    </a:lnTo>
                    <a:lnTo>
                      <a:pt x="106447" y="334735"/>
                    </a:lnTo>
                    <a:lnTo>
                      <a:pt x="130598" y="434137"/>
                    </a:lnTo>
                    <a:lnTo>
                      <a:pt x="174130" y="409855"/>
                    </a:lnTo>
                    <a:lnTo>
                      <a:pt x="128276" y="549587"/>
                    </a:lnTo>
                    <a:lnTo>
                      <a:pt x="0" y="506984"/>
                    </a:lnTo>
                    <a:lnTo>
                      <a:pt x="43533" y="482702"/>
                    </a:lnTo>
                    <a:lnTo>
                      <a:pt x="43532" y="482699"/>
                    </a:lnTo>
                    <a:lnTo>
                      <a:pt x="15907" y="359550"/>
                    </a:lnTo>
                    <a:lnTo>
                      <a:pt x="15897" y="359146"/>
                    </a:lnTo>
                    <a:lnTo>
                      <a:pt x="15790" y="358669"/>
                    </a:lnTo>
                    <a:lnTo>
                      <a:pt x="14819" y="316615"/>
                    </a:lnTo>
                    <a:lnTo>
                      <a:pt x="14447" y="301973"/>
                    </a:lnTo>
                    <a:lnTo>
                      <a:pt x="14476" y="301745"/>
                    </a:lnTo>
                    <a:lnTo>
                      <a:pt x="14460" y="301071"/>
                    </a:lnTo>
                    <a:lnTo>
                      <a:pt x="18739" y="266591"/>
                    </a:lnTo>
                    <a:lnTo>
                      <a:pt x="20937" y="248473"/>
                    </a:lnTo>
                    <a:lnTo>
                      <a:pt x="21024" y="248173"/>
                    </a:lnTo>
                    <a:lnTo>
                      <a:pt x="21078" y="247745"/>
                    </a:lnTo>
                    <a:lnTo>
                      <a:pt x="29340" y="219894"/>
                    </a:lnTo>
                    <a:lnTo>
                      <a:pt x="35158" y="200111"/>
                    </a:lnTo>
                    <a:lnTo>
                      <a:pt x="35280" y="199875"/>
                    </a:lnTo>
                    <a:lnTo>
                      <a:pt x="35336" y="199685"/>
                    </a:lnTo>
                    <a:cubicBezTo>
                      <a:pt x="47319" y="169621"/>
                      <a:pt x="64190" y="143730"/>
                      <a:pt x="85538" y="123338"/>
                    </a:cubicBezTo>
                    <a:lnTo>
                      <a:pt x="85921" y="123052"/>
                    </a:lnTo>
                    <a:lnTo>
                      <a:pt x="85939" y="123032"/>
                    </a:lnTo>
                    <a:lnTo>
                      <a:pt x="86870" y="122346"/>
                    </a:lnTo>
                    <a:lnTo>
                      <a:pt x="120864" y="97040"/>
                    </a:lnTo>
                    <a:lnTo>
                      <a:pt x="121665" y="96729"/>
                    </a:lnTo>
                    <a:lnTo>
                      <a:pt x="122067" y="96433"/>
                    </a:lnTo>
                    <a:lnTo>
                      <a:pt x="209133" y="47870"/>
                    </a:lnTo>
                    <a:cubicBezTo>
                      <a:pt x="241107" y="30034"/>
                      <a:pt x="277004" y="22788"/>
                      <a:pt x="314540" y="24956"/>
                    </a:cubicBezTo>
                    <a:cubicBezTo>
                      <a:pt x="427148" y="31462"/>
                      <a:pt x="554508" y="122700"/>
                      <a:pt x="634972" y="266954"/>
                    </a:cubicBezTo>
                    <a:close/>
                    <a:moveTo>
                      <a:pt x="713619" y="599119"/>
                    </a:moveTo>
                    <a:lnTo>
                      <a:pt x="631507" y="524687"/>
                    </a:lnTo>
                    <a:lnTo>
                      <a:pt x="713619" y="434896"/>
                    </a:lnTo>
                    <a:lnTo>
                      <a:pt x="713619" y="475952"/>
                    </a:lnTo>
                    <a:lnTo>
                      <a:pt x="792448" y="451592"/>
                    </a:lnTo>
                    <a:lnTo>
                      <a:pt x="813239" y="441610"/>
                    </a:lnTo>
                    <a:lnTo>
                      <a:pt x="861107" y="412845"/>
                    </a:lnTo>
                    <a:lnTo>
                      <a:pt x="878368" y="399992"/>
                    </a:lnTo>
                    <a:lnTo>
                      <a:pt x="925777" y="349242"/>
                    </a:lnTo>
                    <a:lnTo>
                      <a:pt x="954533" y="284342"/>
                    </a:lnTo>
                    <a:lnTo>
                      <a:pt x="953280" y="275193"/>
                    </a:lnTo>
                    <a:lnTo>
                      <a:pt x="953280" y="275192"/>
                    </a:lnTo>
                    <a:lnTo>
                      <a:pt x="935230" y="232382"/>
                    </a:lnTo>
                    <a:lnTo>
                      <a:pt x="926480" y="219408"/>
                    </a:lnTo>
                    <a:lnTo>
                      <a:pt x="907277" y="193361"/>
                    </a:lnTo>
                    <a:lnTo>
                      <a:pt x="893773" y="179725"/>
                    </a:lnTo>
                    <a:lnTo>
                      <a:pt x="870441" y="158906"/>
                    </a:lnTo>
                    <a:lnTo>
                      <a:pt x="853342" y="146614"/>
                    </a:lnTo>
                    <a:lnTo>
                      <a:pt x="832655" y="134047"/>
                    </a:lnTo>
                    <a:lnTo>
                      <a:pt x="752156" y="100045"/>
                    </a:lnTo>
                    <a:lnTo>
                      <a:pt x="631508" y="82112"/>
                    </a:lnTo>
                    <a:lnTo>
                      <a:pt x="631507" y="82112"/>
                    </a:lnTo>
                    <a:lnTo>
                      <a:pt x="631507" y="0"/>
                    </a:lnTo>
                    <a:cubicBezTo>
                      <a:pt x="812903" y="0"/>
                      <a:pt x="959953" y="108264"/>
                      <a:pt x="959953" y="241815"/>
                    </a:cubicBezTo>
                    <a:lnTo>
                      <a:pt x="959953" y="323927"/>
                    </a:lnTo>
                    <a:lnTo>
                      <a:pt x="959664" y="326454"/>
                    </a:lnTo>
                    <a:lnTo>
                      <a:pt x="959927" y="329017"/>
                    </a:lnTo>
                    <a:lnTo>
                      <a:pt x="956870" y="350916"/>
                    </a:lnTo>
                    <a:lnTo>
                      <a:pt x="955316" y="364516"/>
                    </a:lnTo>
                    <a:lnTo>
                      <a:pt x="954740" y="366170"/>
                    </a:lnTo>
                    <a:lnTo>
                      <a:pt x="954444" y="368288"/>
                    </a:lnTo>
                    <a:lnTo>
                      <a:pt x="946676" y="389318"/>
                    </a:lnTo>
                    <a:lnTo>
                      <a:pt x="941856" y="403153"/>
                    </a:lnTo>
                    <a:lnTo>
                      <a:pt x="941098" y="404417"/>
                    </a:lnTo>
                    <a:lnTo>
                      <a:pt x="940574" y="405836"/>
                    </a:lnTo>
                    <a:lnTo>
                      <a:pt x="928697" y="425104"/>
                    </a:lnTo>
                    <a:lnTo>
                      <a:pt x="920247" y="439198"/>
                    </a:lnTo>
                    <a:lnTo>
                      <a:pt x="919463" y="440083"/>
                    </a:lnTo>
                    <a:lnTo>
                      <a:pt x="918897" y="441002"/>
                    </a:lnTo>
                    <a:lnTo>
                      <a:pt x="902309" y="459437"/>
                    </a:lnTo>
                    <a:lnTo>
                      <a:pt x="891166" y="472008"/>
                    </a:lnTo>
                    <a:lnTo>
                      <a:pt x="890725" y="472310"/>
                    </a:lnTo>
                    <a:lnTo>
                      <a:pt x="889989" y="473128"/>
                    </a:lnTo>
                    <a:lnTo>
                      <a:pt x="826118" y="516566"/>
                    </a:lnTo>
                    <a:lnTo>
                      <a:pt x="813286" y="525356"/>
                    </a:lnTo>
                    <a:lnTo>
                      <a:pt x="813107" y="525415"/>
                    </a:lnTo>
                    <a:lnTo>
                      <a:pt x="812795" y="525627"/>
                    </a:lnTo>
                    <a:cubicBezTo>
                      <a:pt x="783144" y="540075"/>
                      <a:pt x="749828" y="551180"/>
                      <a:pt x="713619" y="558063"/>
                    </a:cubicBezTo>
                    <a:close/>
                    <a:moveTo>
                      <a:pt x="519277" y="939296"/>
                    </a:moveTo>
                    <a:lnTo>
                      <a:pt x="479873" y="937059"/>
                    </a:lnTo>
                    <a:lnTo>
                      <a:pt x="518583" y="939411"/>
                    </a:lnTo>
                    <a:close/>
                    <a:moveTo>
                      <a:pt x="672362" y="932426"/>
                    </a:moveTo>
                    <a:cubicBezTo>
                      <a:pt x="635780" y="950874"/>
                      <a:pt x="596564" y="957859"/>
                      <a:pt x="557926" y="950972"/>
                    </a:cubicBezTo>
                    <a:lnTo>
                      <a:pt x="479871" y="937059"/>
                    </a:lnTo>
                    <a:lnTo>
                      <a:pt x="467340" y="932979"/>
                    </a:lnTo>
                    <a:lnTo>
                      <a:pt x="459166" y="931989"/>
                    </a:lnTo>
                    <a:lnTo>
                      <a:pt x="447429" y="926495"/>
                    </a:lnTo>
                    <a:lnTo>
                      <a:pt x="435465" y="922599"/>
                    </a:lnTo>
                    <a:lnTo>
                      <a:pt x="426463" y="916681"/>
                    </a:lnTo>
                    <a:lnTo>
                      <a:pt x="417693" y="912575"/>
                    </a:lnTo>
                    <a:lnTo>
                      <a:pt x="407785" y="904401"/>
                    </a:lnTo>
                    <a:lnTo>
                      <a:pt x="396296" y="896847"/>
                    </a:lnTo>
                    <a:lnTo>
                      <a:pt x="388481" y="888474"/>
                    </a:lnTo>
                    <a:lnTo>
                      <a:pt x="380857" y="882184"/>
                    </a:lnTo>
                    <a:lnTo>
                      <a:pt x="372771" y="871640"/>
                    </a:lnTo>
                    <a:lnTo>
                      <a:pt x="363045" y="861219"/>
                    </a:lnTo>
                    <a:lnTo>
                      <a:pt x="356603" y="850559"/>
                    </a:lnTo>
                    <a:lnTo>
                      <a:pt x="349784" y="841668"/>
                    </a:lnTo>
                    <a:lnTo>
                      <a:pt x="343860" y="829475"/>
                    </a:lnTo>
                    <a:lnTo>
                      <a:pt x="336401" y="817134"/>
                    </a:lnTo>
                    <a:lnTo>
                      <a:pt x="331238" y="803497"/>
                    </a:lnTo>
                    <a:lnTo>
                      <a:pt x="325595" y="791882"/>
                    </a:lnTo>
                    <a:lnTo>
                      <a:pt x="323936" y="784207"/>
                    </a:lnTo>
                    <a:lnTo>
                      <a:pt x="317046" y="766009"/>
                    </a:lnTo>
                    <a:cubicBezTo>
                      <a:pt x="311886" y="747951"/>
                      <a:pt x="308055" y="728956"/>
                      <a:pt x="305667" y="709260"/>
                    </a:cubicBezTo>
                    <a:lnTo>
                      <a:pt x="305929" y="700915"/>
                    </a:lnTo>
                    <a:lnTo>
                      <a:pt x="304036" y="692163"/>
                    </a:lnTo>
                    <a:cubicBezTo>
                      <a:pt x="301325" y="657090"/>
                      <a:pt x="303131" y="620703"/>
                      <a:pt x="309572" y="584565"/>
                    </a:cubicBezTo>
                    <a:lnTo>
                      <a:pt x="309573" y="584565"/>
                    </a:lnTo>
                    <a:lnTo>
                      <a:pt x="387628" y="598478"/>
                    </a:lnTo>
                    <a:lnTo>
                      <a:pt x="387627" y="598479"/>
                    </a:lnTo>
                    <a:lnTo>
                      <a:pt x="382625" y="703040"/>
                    </a:lnTo>
                    <a:lnTo>
                      <a:pt x="388024" y="734557"/>
                    </a:lnTo>
                    <a:lnTo>
                      <a:pt x="402202" y="797361"/>
                    </a:lnTo>
                    <a:lnTo>
                      <a:pt x="429737" y="857589"/>
                    </a:lnTo>
                    <a:lnTo>
                      <a:pt x="435784" y="866034"/>
                    </a:lnTo>
                    <a:lnTo>
                      <a:pt x="483259" y="917845"/>
                    </a:lnTo>
                    <a:lnTo>
                      <a:pt x="519600" y="939243"/>
                    </a:lnTo>
                    <a:lnTo>
                      <a:pt x="556966" y="933051"/>
                    </a:lnTo>
                    <a:lnTo>
                      <a:pt x="606237" y="911078"/>
                    </a:lnTo>
                    <a:lnTo>
                      <a:pt x="618017" y="903735"/>
                    </a:lnTo>
                    <a:lnTo>
                      <a:pt x="640369" y="885507"/>
                    </a:lnTo>
                    <a:lnTo>
                      <a:pt x="682219" y="842260"/>
                    </a:lnTo>
                    <a:lnTo>
                      <a:pt x="697583" y="822440"/>
                    </a:lnTo>
                    <a:lnTo>
                      <a:pt x="740385" y="741888"/>
                    </a:lnTo>
                    <a:lnTo>
                      <a:pt x="701358" y="734932"/>
                    </a:lnTo>
                    <a:lnTo>
                      <a:pt x="800500" y="672069"/>
                    </a:lnTo>
                    <a:lnTo>
                      <a:pt x="857468" y="762758"/>
                    </a:lnTo>
                    <a:lnTo>
                      <a:pt x="818440" y="755801"/>
                    </a:lnTo>
                    <a:cubicBezTo>
                      <a:pt x="786984" y="839089"/>
                      <a:pt x="733333" y="901679"/>
                      <a:pt x="672362" y="932426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ṧ1îďé">
              <a:extLst>
                <a:ext uri="{FF2B5EF4-FFF2-40B4-BE49-F238E27FC236}">
                  <a16:creationId xmlns:a16="http://schemas.microsoft.com/office/drawing/2014/main" xmlns="" id="{93255FA6-BA0D-4970-A5FA-758BDB7725A3}"/>
                </a:ext>
              </a:extLst>
            </p:cNvPr>
            <p:cNvGrpSpPr/>
            <p:nvPr/>
          </p:nvGrpSpPr>
          <p:grpSpPr>
            <a:xfrm>
              <a:off x="2897706" y="3618218"/>
              <a:ext cx="6396588" cy="736430"/>
              <a:chOff x="2896249" y="3632776"/>
              <a:chExt cx="6396588" cy="736430"/>
            </a:xfrm>
          </p:grpSpPr>
          <p:sp>
            <p:nvSpPr>
              <p:cNvPr id="13" name="iṣḻíďe">
                <a:extLst>
                  <a:ext uri="{FF2B5EF4-FFF2-40B4-BE49-F238E27FC236}">
                    <a16:creationId xmlns:a16="http://schemas.microsoft.com/office/drawing/2014/main" xmlns="" id="{4C594434-01E1-42CA-8B57-D3ABDCAF204E}"/>
                  </a:ext>
                </a:extLst>
              </p:cNvPr>
              <p:cNvSpPr/>
              <p:nvPr/>
            </p:nvSpPr>
            <p:spPr>
              <a:xfrm>
                <a:off x="3356439" y="3643449"/>
                <a:ext cx="5936398" cy="352205"/>
              </a:xfrm>
              <a:custGeom>
                <a:avLst/>
                <a:gdLst>
                  <a:gd name="connsiteX0" fmla="*/ 175437 w 4061638"/>
                  <a:gd name="connsiteY0" fmla="*/ 0 h 350874"/>
                  <a:gd name="connsiteX1" fmla="*/ 3886201 w 4061638"/>
                  <a:gd name="connsiteY1" fmla="*/ 0 h 350874"/>
                  <a:gd name="connsiteX2" fmla="*/ 4061638 w 4061638"/>
                  <a:gd name="connsiteY2" fmla="*/ 350874 h 350874"/>
                  <a:gd name="connsiteX3" fmla="*/ 0 w 4061638"/>
                  <a:gd name="connsiteY3" fmla="*/ 350874 h 350874"/>
                  <a:gd name="connsiteX4" fmla="*/ 175437 w 4061638"/>
                  <a:gd name="connsiteY4" fmla="*/ 0 h 35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1638" h="350874">
                    <a:moveTo>
                      <a:pt x="175437" y="0"/>
                    </a:moveTo>
                    <a:lnTo>
                      <a:pt x="3886201" y="0"/>
                    </a:lnTo>
                    <a:lnTo>
                      <a:pt x="4061638" y="350874"/>
                    </a:lnTo>
                    <a:lnTo>
                      <a:pt x="0" y="350874"/>
                    </a:lnTo>
                    <a:lnTo>
                      <a:pt x="17543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ïṥḷiḓê">
                <a:extLst>
                  <a:ext uri="{FF2B5EF4-FFF2-40B4-BE49-F238E27FC236}">
                    <a16:creationId xmlns:a16="http://schemas.microsoft.com/office/drawing/2014/main" xmlns="" id="{DDC87AE1-C301-4E3C-B6A9-B609CBA9F625}"/>
                  </a:ext>
                </a:extLst>
              </p:cNvPr>
              <p:cNvSpPr/>
              <p:nvPr/>
            </p:nvSpPr>
            <p:spPr>
              <a:xfrm>
                <a:off x="3340138" y="3995654"/>
                <a:ext cx="5951939" cy="373552"/>
              </a:xfrm>
              <a:custGeom>
                <a:avLst/>
                <a:gdLst>
                  <a:gd name="connsiteX0" fmla="*/ 5317 w 4072271"/>
                  <a:gd name="connsiteY0" fmla="*/ 0 h 372140"/>
                  <a:gd name="connsiteX1" fmla="*/ 4066955 w 4072271"/>
                  <a:gd name="connsiteY1" fmla="*/ 0 h 372140"/>
                  <a:gd name="connsiteX2" fmla="*/ 4072271 w 4072271"/>
                  <a:gd name="connsiteY2" fmla="*/ 10633 h 372140"/>
                  <a:gd name="connsiteX3" fmla="*/ 3891518 w 4072271"/>
                  <a:gd name="connsiteY3" fmla="*/ 372140 h 372140"/>
                  <a:gd name="connsiteX4" fmla="*/ 180754 w 4072271"/>
                  <a:gd name="connsiteY4" fmla="*/ 372140 h 372140"/>
                  <a:gd name="connsiteX5" fmla="*/ 0 w 4072271"/>
                  <a:gd name="connsiteY5" fmla="*/ 10633 h 372140"/>
                  <a:gd name="connsiteX6" fmla="*/ 5317 w 4072271"/>
                  <a:gd name="connsiteY6" fmla="*/ 0 h 37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2271" h="372140">
                    <a:moveTo>
                      <a:pt x="5317" y="0"/>
                    </a:moveTo>
                    <a:lnTo>
                      <a:pt x="4066955" y="0"/>
                    </a:lnTo>
                    <a:lnTo>
                      <a:pt x="4072271" y="10633"/>
                    </a:lnTo>
                    <a:lnTo>
                      <a:pt x="3891518" y="372140"/>
                    </a:lnTo>
                    <a:lnTo>
                      <a:pt x="180754" y="372140"/>
                    </a:lnTo>
                    <a:lnTo>
                      <a:pt x="0" y="10633"/>
                    </a:lnTo>
                    <a:lnTo>
                      <a:pt x="531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ïŝḻiḓé">
                <a:extLst>
                  <a:ext uri="{FF2B5EF4-FFF2-40B4-BE49-F238E27FC236}">
                    <a16:creationId xmlns:a16="http://schemas.microsoft.com/office/drawing/2014/main" xmlns="" id="{CF9FDFDD-88C8-4B21-A32B-982A2991CD5A}"/>
                  </a:ext>
                </a:extLst>
              </p:cNvPr>
              <p:cNvSpPr/>
              <p:nvPr/>
            </p:nvSpPr>
            <p:spPr>
              <a:xfrm>
                <a:off x="2896249" y="3632776"/>
                <a:ext cx="887777" cy="725758"/>
              </a:xfrm>
              <a:prstGeom prst="hexagon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ṡlíḑe">
                <a:extLst>
                  <a:ext uri="{FF2B5EF4-FFF2-40B4-BE49-F238E27FC236}">
                    <a16:creationId xmlns:a16="http://schemas.microsoft.com/office/drawing/2014/main" xmlns="" id="{DEE4166C-269A-4D18-B1C4-6E8637E37D2C}"/>
                  </a:ext>
                </a:extLst>
              </p:cNvPr>
              <p:cNvSpPr/>
              <p:nvPr/>
            </p:nvSpPr>
            <p:spPr bwMode="auto">
              <a:xfrm>
                <a:off x="3137143" y="3785809"/>
                <a:ext cx="388662" cy="422064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îśľiḓé">
              <a:extLst>
                <a:ext uri="{FF2B5EF4-FFF2-40B4-BE49-F238E27FC236}">
                  <a16:creationId xmlns:a16="http://schemas.microsoft.com/office/drawing/2014/main" xmlns="" id="{865C7A57-8E5C-4267-AC84-1504D4102B93}"/>
                </a:ext>
              </a:extLst>
            </p:cNvPr>
            <p:cNvSpPr/>
            <p:nvPr/>
          </p:nvSpPr>
          <p:spPr bwMode="auto">
            <a:xfrm>
              <a:off x="3076576" y="3213365"/>
              <a:ext cx="5962650" cy="41283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866 w 10000"/>
                <a:gd name="connsiteY1" fmla="*/ 700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11 w 10011"/>
                <a:gd name="connsiteY0" fmla="*/ 10000 h 10000"/>
                <a:gd name="connsiteX1" fmla="*/ 94 w 10011"/>
                <a:gd name="connsiteY1" fmla="*/ 467 h 10000"/>
                <a:gd name="connsiteX2" fmla="*/ 10011 w 10011"/>
                <a:gd name="connsiteY2" fmla="*/ 0 h 10000"/>
                <a:gd name="connsiteX3" fmla="*/ 9129 w 10011"/>
                <a:gd name="connsiteY3" fmla="*/ 10000 h 10000"/>
                <a:gd name="connsiteX4" fmla="*/ 11 w 10011"/>
                <a:gd name="connsiteY4" fmla="*/ 10000 h 10000"/>
                <a:gd name="connsiteX0" fmla="*/ 1417 w 11417"/>
                <a:gd name="connsiteY0" fmla="*/ 10000 h 10000"/>
                <a:gd name="connsiteX1" fmla="*/ 1500 w 11417"/>
                <a:gd name="connsiteY1" fmla="*/ 467 h 10000"/>
                <a:gd name="connsiteX2" fmla="*/ 11417 w 11417"/>
                <a:gd name="connsiteY2" fmla="*/ 0 h 10000"/>
                <a:gd name="connsiteX3" fmla="*/ 10535 w 11417"/>
                <a:gd name="connsiteY3" fmla="*/ 10000 h 10000"/>
                <a:gd name="connsiteX4" fmla="*/ 1417 w 11417"/>
                <a:gd name="connsiteY4" fmla="*/ 10000 h 10000"/>
                <a:gd name="connsiteX0" fmla="*/ 0 w 10000"/>
                <a:gd name="connsiteY0" fmla="*/ 10000 h 10000"/>
                <a:gd name="connsiteX1" fmla="*/ 83 w 10000"/>
                <a:gd name="connsiteY1" fmla="*/ 467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35 w 10000"/>
                <a:gd name="connsiteY1" fmla="*/ 584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11 w 10000"/>
                <a:gd name="connsiteY1" fmla="*/ 584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116 h 10116"/>
                <a:gd name="connsiteX1" fmla="*/ 11 w 10000"/>
                <a:gd name="connsiteY1" fmla="*/ 0 h 10116"/>
                <a:gd name="connsiteX2" fmla="*/ 10000 w 10000"/>
                <a:gd name="connsiteY2" fmla="*/ 116 h 10116"/>
                <a:gd name="connsiteX3" fmla="*/ 9118 w 10000"/>
                <a:gd name="connsiteY3" fmla="*/ 10116 h 10116"/>
                <a:gd name="connsiteX4" fmla="*/ 0 w 10000"/>
                <a:gd name="connsiteY4" fmla="*/ 10116 h 1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116">
                  <a:moveTo>
                    <a:pt x="0" y="10116"/>
                  </a:moveTo>
                  <a:cubicBezTo>
                    <a:pt x="28" y="6938"/>
                    <a:pt x="-17" y="3178"/>
                    <a:pt x="11" y="0"/>
                  </a:cubicBezTo>
                  <a:lnTo>
                    <a:pt x="10000" y="116"/>
                  </a:lnTo>
                  <a:lnTo>
                    <a:pt x="9118" y="10116"/>
                  </a:lnTo>
                  <a:lnTo>
                    <a:pt x="0" y="1011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2" name="îšļiḑe">
              <a:extLst>
                <a:ext uri="{FF2B5EF4-FFF2-40B4-BE49-F238E27FC236}">
                  <a16:creationId xmlns:a16="http://schemas.microsoft.com/office/drawing/2014/main" xmlns="" id="{8900DFEA-3E63-4B35-9B92-AB5E4DF8E3D4}"/>
                </a:ext>
              </a:extLst>
            </p:cNvPr>
            <p:cNvSpPr/>
            <p:nvPr/>
          </p:nvSpPr>
          <p:spPr bwMode="auto">
            <a:xfrm flipH="1">
              <a:off x="3076576" y="4338367"/>
              <a:ext cx="5962650" cy="41283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866 w 10000"/>
                <a:gd name="connsiteY1" fmla="*/ 700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11 w 10011"/>
                <a:gd name="connsiteY0" fmla="*/ 10000 h 10000"/>
                <a:gd name="connsiteX1" fmla="*/ 94 w 10011"/>
                <a:gd name="connsiteY1" fmla="*/ 467 h 10000"/>
                <a:gd name="connsiteX2" fmla="*/ 10011 w 10011"/>
                <a:gd name="connsiteY2" fmla="*/ 0 h 10000"/>
                <a:gd name="connsiteX3" fmla="*/ 9129 w 10011"/>
                <a:gd name="connsiteY3" fmla="*/ 10000 h 10000"/>
                <a:gd name="connsiteX4" fmla="*/ 11 w 10011"/>
                <a:gd name="connsiteY4" fmla="*/ 10000 h 10000"/>
                <a:gd name="connsiteX0" fmla="*/ 1417 w 11417"/>
                <a:gd name="connsiteY0" fmla="*/ 10000 h 10000"/>
                <a:gd name="connsiteX1" fmla="*/ 1500 w 11417"/>
                <a:gd name="connsiteY1" fmla="*/ 467 h 10000"/>
                <a:gd name="connsiteX2" fmla="*/ 11417 w 11417"/>
                <a:gd name="connsiteY2" fmla="*/ 0 h 10000"/>
                <a:gd name="connsiteX3" fmla="*/ 10535 w 11417"/>
                <a:gd name="connsiteY3" fmla="*/ 10000 h 10000"/>
                <a:gd name="connsiteX4" fmla="*/ 1417 w 11417"/>
                <a:gd name="connsiteY4" fmla="*/ 10000 h 10000"/>
                <a:gd name="connsiteX0" fmla="*/ 0 w 10000"/>
                <a:gd name="connsiteY0" fmla="*/ 10000 h 10000"/>
                <a:gd name="connsiteX1" fmla="*/ 83 w 10000"/>
                <a:gd name="connsiteY1" fmla="*/ 467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35 w 10000"/>
                <a:gd name="connsiteY1" fmla="*/ 584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11 w 10000"/>
                <a:gd name="connsiteY1" fmla="*/ 584 h 10000"/>
                <a:gd name="connsiteX2" fmla="*/ 10000 w 10000"/>
                <a:gd name="connsiteY2" fmla="*/ 0 h 10000"/>
                <a:gd name="connsiteX3" fmla="*/ 9118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116 h 10116"/>
                <a:gd name="connsiteX1" fmla="*/ 11 w 10000"/>
                <a:gd name="connsiteY1" fmla="*/ 0 h 10116"/>
                <a:gd name="connsiteX2" fmla="*/ 10000 w 10000"/>
                <a:gd name="connsiteY2" fmla="*/ 116 h 10116"/>
                <a:gd name="connsiteX3" fmla="*/ 9118 w 10000"/>
                <a:gd name="connsiteY3" fmla="*/ 10116 h 10116"/>
                <a:gd name="connsiteX4" fmla="*/ 0 w 10000"/>
                <a:gd name="connsiteY4" fmla="*/ 10116 h 1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116">
                  <a:moveTo>
                    <a:pt x="0" y="10116"/>
                  </a:moveTo>
                  <a:cubicBezTo>
                    <a:pt x="28" y="6938"/>
                    <a:pt x="-17" y="3178"/>
                    <a:pt x="11" y="0"/>
                  </a:cubicBezTo>
                  <a:lnTo>
                    <a:pt x="10000" y="116"/>
                  </a:lnTo>
                  <a:lnTo>
                    <a:pt x="9118" y="10116"/>
                  </a:lnTo>
                  <a:lnTo>
                    <a:pt x="0" y="1011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516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5d0ecfb5-936b-4b5c-93d3-5fce191696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C6D964-5360-4DA1-8B58-A2CFF0B0C146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34673" y="1333289"/>
            <a:ext cx="10744559" cy="4660711"/>
            <a:chOff x="734673" y="1333289"/>
            <a:chExt cx="10744559" cy="4660711"/>
          </a:xfrm>
        </p:grpSpPr>
        <p:sp>
          <p:nvSpPr>
            <p:cNvPr id="6" name="ï$ļîḋè">
              <a:extLst>
                <a:ext uri="{FF2B5EF4-FFF2-40B4-BE49-F238E27FC236}">
                  <a16:creationId xmlns:a16="http://schemas.microsoft.com/office/drawing/2014/main" xmlns="" id="{F2CE8082-6E71-4510-9815-62F87F89B5A6}"/>
                </a:ext>
              </a:extLst>
            </p:cNvPr>
            <p:cNvSpPr/>
            <p:nvPr/>
          </p:nvSpPr>
          <p:spPr>
            <a:xfrm flipV="1">
              <a:off x="734673" y="1963800"/>
              <a:ext cx="2568435" cy="1317918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ľíďê">
              <a:extLst>
                <a:ext uri="{FF2B5EF4-FFF2-40B4-BE49-F238E27FC236}">
                  <a16:creationId xmlns:a16="http://schemas.microsoft.com/office/drawing/2014/main" xmlns="" id="{D94FFB9C-42CD-457C-BE21-E782E01BACEC}"/>
                </a:ext>
              </a:extLst>
            </p:cNvPr>
            <p:cNvSpPr/>
            <p:nvPr/>
          </p:nvSpPr>
          <p:spPr>
            <a:xfrm>
              <a:off x="734673" y="1390609"/>
              <a:ext cx="2568435" cy="57319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lïḋê">
              <a:extLst>
                <a:ext uri="{FF2B5EF4-FFF2-40B4-BE49-F238E27FC236}">
                  <a16:creationId xmlns:a16="http://schemas.microsoft.com/office/drawing/2014/main" xmlns="" id="{D09D775A-7C31-48C9-BF3D-BB87F00E748A}"/>
                </a:ext>
              </a:extLst>
            </p:cNvPr>
            <p:cNvSpPr/>
            <p:nvPr/>
          </p:nvSpPr>
          <p:spPr>
            <a:xfrm>
              <a:off x="734673" y="1333289"/>
              <a:ext cx="2568435" cy="573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íṥlidè">
              <a:extLst>
                <a:ext uri="{FF2B5EF4-FFF2-40B4-BE49-F238E27FC236}">
                  <a16:creationId xmlns:a16="http://schemas.microsoft.com/office/drawing/2014/main" xmlns="" id="{07C5E827-82A4-487E-871F-47C10C44788E}"/>
                </a:ext>
              </a:extLst>
            </p:cNvPr>
            <p:cNvSpPr/>
            <p:nvPr/>
          </p:nvSpPr>
          <p:spPr>
            <a:xfrm>
              <a:off x="1677342" y="3019350"/>
              <a:ext cx="683096" cy="48898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ŝḷïďè">
              <a:extLst>
                <a:ext uri="{FF2B5EF4-FFF2-40B4-BE49-F238E27FC236}">
                  <a16:creationId xmlns:a16="http://schemas.microsoft.com/office/drawing/2014/main" xmlns="" id="{0F60645C-CE5C-4065-A367-AD75A517EEB2}"/>
                </a:ext>
              </a:extLst>
            </p:cNvPr>
            <p:cNvSpPr/>
            <p:nvPr/>
          </p:nvSpPr>
          <p:spPr>
            <a:xfrm>
              <a:off x="1677342" y="2970452"/>
              <a:ext cx="683096" cy="4889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 dirty="0"/>
                <a:t>01</a:t>
              </a:r>
            </a:p>
          </p:txBody>
        </p:sp>
        <p:sp>
          <p:nvSpPr>
            <p:cNvPr id="11" name="íṧľïḍe">
              <a:extLst>
                <a:ext uri="{FF2B5EF4-FFF2-40B4-BE49-F238E27FC236}">
                  <a16:creationId xmlns:a16="http://schemas.microsoft.com/office/drawing/2014/main" xmlns="" id="{290132AF-7710-4A4C-A2F4-9CAA06D13A38}"/>
                </a:ext>
              </a:extLst>
            </p:cNvPr>
            <p:cNvSpPr/>
            <p:nvPr/>
          </p:nvSpPr>
          <p:spPr>
            <a:xfrm>
              <a:off x="3458592" y="1391588"/>
              <a:ext cx="2568435" cy="57319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lïḑe">
              <a:extLst>
                <a:ext uri="{FF2B5EF4-FFF2-40B4-BE49-F238E27FC236}">
                  <a16:creationId xmlns:a16="http://schemas.microsoft.com/office/drawing/2014/main" xmlns="" id="{06B0114E-41C5-4A81-9382-A78ED0EC1F96}"/>
                </a:ext>
              </a:extLst>
            </p:cNvPr>
            <p:cNvSpPr/>
            <p:nvPr/>
          </p:nvSpPr>
          <p:spPr>
            <a:xfrm>
              <a:off x="3458592" y="1334268"/>
              <a:ext cx="2568435" cy="5731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ïŝlîḋé">
              <a:extLst>
                <a:ext uri="{FF2B5EF4-FFF2-40B4-BE49-F238E27FC236}">
                  <a16:creationId xmlns:a16="http://schemas.microsoft.com/office/drawing/2014/main" xmlns="" id="{D5A11BCC-0877-4978-A784-D38ED47DEF77}"/>
                </a:ext>
              </a:extLst>
            </p:cNvPr>
            <p:cNvSpPr/>
            <p:nvPr/>
          </p:nvSpPr>
          <p:spPr>
            <a:xfrm flipV="1">
              <a:off x="3458592" y="1964783"/>
              <a:ext cx="2568435" cy="1316931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ṥliḋé">
              <a:extLst>
                <a:ext uri="{FF2B5EF4-FFF2-40B4-BE49-F238E27FC236}">
                  <a16:creationId xmlns:a16="http://schemas.microsoft.com/office/drawing/2014/main" xmlns="" id="{8A526BCD-4928-435D-B913-FA9F12FC868D}"/>
                </a:ext>
              </a:extLst>
            </p:cNvPr>
            <p:cNvSpPr/>
            <p:nvPr/>
          </p:nvSpPr>
          <p:spPr>
            <a:xfrm>
              <a:off x="4401261" y="3019350"/>
              <a:ext cx="683096" cy="4889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ṣ1iḑé">
              <a:extLst>
                <a:ext uri="{FF2B5EF4-FFF2-40B4-BE49-F238E27FC236}">
                  <a16:creationId xmlns:a16="http://schemas.microsoft.com/office/drawing/2014/main" xmlns="" id="{5F5AB18F-94E7-4344-8478-C0B54FF6F6BA}"/>
                </a:ext>
              </a:extLst>
            </p:cNvPr>
            <p:cNvSpPr/>
            <p:nvPr/>
          </p:nvSpPr>
          <p:spPr>
            <a:xfrm>
              <a:off x="4401261" y="2970452"/>
              <a:ext cx="683096" cy="4889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02</a:t>
              </a:r>
            </a:p>
          </p:txBody>
        </p:sp>
        <p:sp>
          <p:nvSpPr>
            <p:cNvPr id="16" name="îšļiḓe">
              <a:extLst>
                <a:ext uri="{FF2B5EF4-FFF2-40B4-BE49-F238E27FC236}">
                  <a16:creationId xmlns:a16="http://schemas.microsoft.com/office/drawing/2014/main" xmlns="" id="{6E2EA927-73E8-4238-BD69-76CDA559F763}"/>
                </a:ext>
              </a:extLst>
            </p:cNvPr>
            <p:cNvSpPr/>
            <p:nvPr/>
          </p:nvSpPr>
          <p:spPr>
            <a:xfrm>
              <a:off x="6182510" y="1397073"/>
              <a:ext cx="2568435" cy="57319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ṩḷiḑê">
              <a:extLst>
                <a:ext uri="{FF2B5EF4-FFF2-40B4-BE49-F238E27FC236}">
                  <a16:creationId xmlns:a16="http://schemas.microsoft.com/office/drawing/2014/main" xmlns="" id="{44C57F68-331A-403B-8057-AFB48999DBBD}"/>
                </a:ext>
              </a:extLst>
            </p:cNvPr>
            <p:cNvSpPr/>
            <p:nvPr/>
          </p:nvSpPr>
          <p:spPr>
            <a:xfrm>
              <a:off x="6182510" y="1339753"/>
              <a:ext cx="2568435" cy="5731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ṩḻiḋè">
              <a:extLst>
                <a:ext uri="{FF2B5EF4-FFF2-40B4-BE49-F238E27FC236}">
                  <a16:creationId xmlns:a16="http://schemas.microsoft.com/office/drawing/2014/main" xmlns="" id="{28FBB680-E0B9-46DA-9FDF-069DABB17F2F}"/>
                </a:ext>
              </a:extLst>
            </p:cNvPr>
            <p:cNvSpPr/>
            <p:nvPr/>
          </p:nvSpPr>
          <p:spPr>
            <a:xfrm flipV="1">
              <a:off x="6182510" y="1970268"/>
              <a:ext cx="2568435" cy="1311444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ṩľiḋè">
              <a:extLst>
                <a:ext uri="{FF2B5EF4-FFF2-40B4-BE49-F238E27FC236}">
                  <a16:creationId xmlns:a16="http://schemas.microsoft.com/office/drawing/2014/main" xmlns="" id="{8868343C-E315-45E5-BBDE-BEB3C48E617A}"/>
                </a:ext>
              </a:extLst>
            </p:cNvPr>
            <p:cNvSpPr/>
            <p:nvPr/>
          </p:nvSpPr>
          <p:spPr>
            <a:xfrm>
              <a:off x="7125179" y="3019350"/>
              <a:ext cx="683096" cy="4889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śľïďê">
              <a:extLst>
                <a:ext uri="{FF2B5EF4-FFF2-40B4-BE49-F238E27FC236}">
                  <a16:creationId xmlns:a16="http://schemas.microsoft.com/office/drawing/2014/main" xmlns="" id="{01AC7D66-D182-4B9D-8B2A-B53E04E8E2E3}"/>
                </a:ext>
              </a:extLst>
            </p:cNvPr>
            <p:cNvSpPr/>
            <p:nvPr/>
          </p:nvSpPr>
          <p:spPr>
            <a:xfrm>
              <a:off x="7125179" y="2970452"/>
              <a:ext cx="683096" cy="4889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03</a:t>
              </a:r>
            </a:p>
          </p:txBody>
        </p:sp>
        <p:sp>
          <p:nvSpPr>
            <p:cNvPr id="21" name="i$ḻîḋé">
              <a:extLst>
                <a:ext uri="{FF2B5EF4-FFF2-40B4-BE49-F238E27FC236}">
                  <a16:creationId xmlns:a16="http://schemas.microsoft.com/office/drawing/2014/main" xmlns="" id="{CFCF183F-B14F-4C61-BC54-300AD3E8EEA7}"/>
                </a:ext>
              </a:extLst>
            </p:cNvPr>
            <p:cNvSpPr/>
            <p:nvPr/>
          </p:nvSpPr>
          <p:spPr>
            <a:xfrm flipV="1">
              <a:off x="8910797" y="1963800"/>
              <a:ext cx="2568435" cy="1317914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šḻidê">
              <a:extLst>
                <a:ext uri="{FF2B5EF4-FFF2-40B4-BE49-F238E27FC236}">
                  <a16:creationId xmlns:a16="http://schemas.microsoft.com/office/drawing/2014/main" xmlns="" id="{40BB23DF-7F92-4F16-8BC0-2B6D92AB95AA}"/>
                </a:ext>
              </a:extLst>
            </p:cNvPr>
            <p:cNvSpPr/>
            <p:nvPr/>
          </p:nvSpPr>
          <p:spPr>
            <a:xfrm>
              <a:off x="8910797" y="1390609"/>
              <a:ext cx="2568435" cy="57319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ṣḻíḓê">
              <a:extLst>
                <a:ext uri="{FF2B5EF4-FFF2-40B4-BE49-F238E27FC236}">
                  <a16:creationId xmlns:a16="http://schemas.microsoft.com/office/drawing/2014/main" xmlns="" id="{29135313-85B5-4084-860D-20BC0213EEF9}"/>
                </a:ext>
              </a:extLst>
            </p:cNvPr>
            <p:cNvSpPr/>
            <p:nvPr/>
          </p:nvSpPr>
          <p:spPr>
            <a:xfrm>
              <a:off x="8910797" y="1333289"/>
              <a:ext cx="2568435" cy="5731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îŝľïde">
              <a:extLst>
                <a:ext uri="{FF2B5EF4-FFF2-40B4-BE49-F238E27FC236}">
                  <a16:creationId xmlns:a16="http://schemas.microsoft.com/office/drawing/2014/main" xmlns="" id="{0D83EFB8-9184-46DE-AB50-2F2233B36B5D}"/>
                </a:ext>
              </a:extLst>
            </p:cNvPr>
            <p:cNvSpPr/>
            <p:nvPr/>
          </p:nvSpPr>
          <p:spPr>
            <a:xfrm>
              <a:off x="9853466" y="3068248"/>
              <a:ext cx="683096" cy="48898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ṥļidè">
              <a:extLst>
                <a:ext uri="{FF2B5EF4-FFF2-40B4-BE49-F238E27FC236}">
                  <a16:creationId xmlns:a16="http://schemas.microsoft.com/office/drawing/2014/main" xmlns="" id="{774DC3BB-AEA7-40FB-AC29-F1549757E2CF}"/>
                </a:ext>
              </a:extLst>
            </p:cNvPr>
            <p:cNvSpPr/>
            <p:nvPr/>
          </p:nvSpPr>
          <p:spPr>
            <a:xfrm>
              <a:off x="9853466" y="3019350"/>
              <a:ext cx="683096" cy="4889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04</a:t>
              </a:r>
            </a:p>
          </p:txBody>
        </p:sp>
        <p:sp>
          <p:nvSpPr>
            <p:cNvPr id="26" name="îṧļïďè">
              <a:extLst>
                <a:ext uri="{FF2B5EF4-FFF2-40B4-BE49-F238E27FC236}">
                  <a16:creationId xmlns:a16="http://schemas.microsoft.com/office/drawing/2014/main" xmlns="" id="{EBF03E0D-4E76-4829-8C8E-1B761A935C68}"/>
                </a:ext>
              </a:extLst>
            </p:cNvPr>
            <p:cNvSpPr/>
            <p:nvPr/>
          </p:nvSpPr>
          <p:spPr>
            <a:xfrm flipV="1">
              <a:off x="734673" y="4400572"/>
              <a:ext cx="2568435" cy="1317918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ṧ1iḓè">
              <a:extLst>
                <a:ext uri="{FF2B5EF4-FFF2-40B4-BE49-F238E27FC236}">
                  <a16:creationId xmlns:a16="http://schemas.microsoft.com/office/drawing/2014/main" xmlns="" id="{12CFE3A7-DBEF-4160-8413-0FC3C2561D4B}"/>
                </a:ext>
              </a:extLst>
            </p:cNvPr>
            <p:cNvSpPr/>
            <p:nvPr/>
          </p:nvSpPr>
          <p:spPr>
            <a:xfrm>
              <a:off x="734673" y="3827381"/>
              <a:ext cx="2568435" cy="57319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šľîḋé">
              <a:extLst>
                <a:ext uri="{FF2B5EF4-FFF2-40B4-BE49-F238E27FC236}">
                  <a16:creationId xmlns:a16="http://schemas.microsoft.com/office/drawing/2014/main" xmlns="" id="{B84AE479-80BC-415C-9E60-6B8DC41BA582}"/>
                </a:ext>
              </a:extLst>
            </p:cNvPr>
            <p:cNvSpPr/>
            <p:nvPr/>
          </p:nvSpPr>
          <p:spPr>
            <a:xfrm>
              <a:off x="734673" y="3770061"/>
              <a:ext cx="2568435" cy="57319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íṣļîde">
              <a:extLst>
                <a:ext uri="{FF2B5EF4-FFF2-40B4-BE49-F238E27FC236}">
                  <a16:creationId xmlns:a16="http://schemas.microsoft.com/office/drawing/2014/main" xmlns="" id="{59BEF3B2-035B-4FD2-A0E6-8EBE19E42F2B}"/>
                </a:ext>
              </a:extLst>
            </p:cNvPr>
            <p:cNvSpPr/>
            <p:nvPr/>
          </p:nvSpPr>
          <p:spPr>
            <a:xfrm>
              <a:off x="1677342" y="5456122"/>
              <a:ext cx="683096" cy="48898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$1îḍê">
              <a:extLst>
                <a:ext uri="{FF2B5EF4-FFF2-40B4-BE49-F238E27FC236}">
                  <a16:creationId xmlns:a16="http://schemas.microsoft.com/office/drawing/2014/main" xmlns="" id="{F3236F98-37DB-4AD5-A9F8-8F1EF36BDBD1}"/>
                </a:ext>
              </a:extLst>
            </p:cNvPr>
            <p:cNvSpPr/>
            <p:nvPr/>
          </p:nvSpPr>
          <p:spPr>
            <a:xfrm>
              <a:off x="1677342" y="5407224"/>
              <a:ext cx="683096" cy="48898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 dirty="0"/>
                <a:t>05</a:t>
              </a:r>
            </a:p>
          </p:txBody>
        </p:sp>
        <p:sp>
          <p:nvSpPr>
            <p:cNvPr id="31" name="iśḷíḑè">
              <a:extLst>
                <a:ext uri="{FF2B5EF4-FFF2-40B4-BE49-F238E27FC236}">
                  <a16:creationId xmlns:a16="http://schemas.microsoft.com/office/drawing/2014/main" xmlns="" id="{0C2890E4-137C-462F-AE47-7649E4B1F19B}"/>
                </a:ext>
              </a:extLst>
            </p:cNvPr>
            <p:cNvSpPr/>
            <p:nvPr/>
          </p:nvSpPr>
          <p:spPr>
            <a:xfrm>
              <a:off x="3458592" y="3828359"/>
              <a:ext cx="2568435" cy="57319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şḷîḑê">
              <a:extLst>
                <a:ext uri="{FF2B5EF4-FFF2-40B4-BE49-F238E27FC236}">
                  <a16:creationId xmlns:a16="http://schemas.microsoft.com/office/drawing/2014/main" xmlns="" id="{C4E497F5-2884-4D9B-A277-2892EDE1F69A}"/>
                </a:ext>
              </a:extLst>
            </p:cNvPr>
            <p:cNvSpPr/>
            <p:nvPr/>
          </p:nvSpPr>
          <p:spPr>
            <a:xfrm>
              <a:off x="3458592" y="3771039"/>
              <a:ext cx="2568435" cy="57319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îṥḻïḍe">
              <a:extLst>
                <a:ext uri="{FF2B5EF4-FFF2-40B4-BE49-F238E27FC236}">
                  <a16:creationId xmlns:a16="http://schemas.microsoft.com/office/drawing/2014/main" xmlns="" id="{1FF56E9E-4483-4449-A05E-EE8D4222120A}"/>
                </a:ext>
              </a:extLst>
            </p:cNvPr>
            <p:cNvSpPr/>
            <p:nvPr/>
          </p:nvSpPr>
          <p:spPr>
            <a:xfrm flipV="1">
              <a:off x="3458592" y="4401554"/>
              <a:ext cx="2568435" cy="1316931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ŝľiḓè">
              <a:extLst>
                <a:ext uri="{FF2B5EF4-FFF2-40B4-BE49-F238E27FC236}">
                  <a16:creationId xmlns:a16="http://schemas.microsoft.com/office/drawing/2014/main" xmlns="" id="{0A437645-301E-44EB-80EC-01FF2BE75F65}"/>
                </a:ext>
              </a:extLst>
            </p:cNvPr>
            <p:cNvSpPr/>
            <p:nvPr/>
          </p:nvSpPr>
          <p:spPr>
            <a:xfrm>
              <a:off x="4401261" y="5456122"/>
              <a:ext cx="683096" cy="4889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şḷíḍé">
              <a:extLst>
                <a:ext uri="{FF2B5EF4-FFF2-40B4-BE49-F238E27FC236}">
                  <a16:creationId xmlns:a16="http://schemas.microsoft.com/office/drawing/2014/main" xmlns="" id="{A18DA56A-C45F-48E7-A751-1BC8CC25DD9E}"/>
                </a:ext>
              </a:extLst>
            </p:cNvPr>
            <p:cNvSpPr/>
            <p:nvPr/>
          </p:nvSpPr>
          <p:spPr>
            <a:xfrm>
              <a:off x="4401261" y="5407224"/>
              <a:ext cx="683096" cy="48898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06</a:t>
              </a:r>
            </a:p>
          </p:txBody>
        </p:sp>
        <p:sp>
          <p:nvSpPr>
            <p:cNvPr id="36" name="ísľídè">
              <a:extLst>
                <a:ext uri="{FF2B5EF4-FFF2-40B4-BE49-F238E27FC236}">
                  <a16:creationId xmlns:a16="http://schemas.microsoft.com/office/drawing/2014/main" xmlns="" id="{E66816A6-0F24-4D35-8224-90E39D842232}"/>
                </a:ext>
              </a:extLst>
            </p:cNvPr>
            <p:cNvSpPr/>
            <p:nvPr/>
          </p:nvSpPr>
          <p:spPr>
            <a:xfrm>
              <a:off x="6182510" y="3833844"/>
              <a:ext cx="2568435" cy="5731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şliḋe">
              <a:extLst>
                <a:ext uri="{FF2B5EF4-FFF2-40B4-BE49-F238E27FC236}">
                  <a16:creationId xmlns:a16="http://schemas.microsoft.com/office/drawing/2014/main" xmlns="" id="{3768C39F-E799-4E1A-9B01-BF2A47AADF77}"/>
                </a:ext>
              </a:extLst>
            </p:cNvPr>
            <p:cNvSpPr/>
            <p:nvPr/>
          </p:nvSpPr>
          <p:spPr>
            <a:xfrm>
              <a:off x="6182510" y="3776524"/>
              <a:ext cx="2568435" cy="5731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8" name="ïš1îďè">
              <a:extLst>
                <a:ext uri="{FF2B5EF4-FFF2-40B4-BE49-F238E27FC236}">
                  <a16:creationId xmlns:a16="http://schemas.microsoft.com/office/drawing/2014/main" xmlns="" id="{1A846B71-E4A4-4BAF-A7B7-1315B84B04D3}"/>
                </a:ext>
              </a:extLst>
            </p:cNvPr>
            <p:cNvSpPr/>
            <p:nvPr/>
          </p:nvSpPr>
          <p:spPr>
            <a:xfrm flipV="1">
              <a:off x="6182510" y="4407039"/>
              <a:ext cx="2568435" cy="1311444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ṣḻïdé">
              <a:extLst>
                <a:ext uri="{FF2B5EF4-FFF2-40B4-BE49-F238E27FC236}">
                  <a16:creationId xmlns:a16="http://schemas.microsoft.com/office/drawing/2014/main" xmlns="" id="{1667A171-76D7-4F1F-AF6C-16385DEE58F6}"/>
                </a:ext>
              </a:extLst>
            </p:cNvPr>
            <p:cNvSpPr/>
            <p:nvPr/>
          </p:nvSpPr>
          <p:spPr>
            <a:xfrm>
              <a:off x="7125179" y="5456122"/>
              <a:ext cx="683096" cy="48898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Sļíḑé">
              <a:extLst>
                <a:ext uri="{FF2B5EF4-FFF2-40B4-BE49-F238E27FC236}">
                  <a16:creationId xmlns:a16="http://schemas.microsoft.com/office/drawing/2014/main" xmlns="" id="{9CE5BD9F-3FED-4784-B552-4DF401064D6C}"/>
                </a:ext>
              </a:extLst>
            </p:cNvPr>
            <p:cNvSpPr/>
            <p:nvPr/>
          </p:nvSpPr>
          <p:spPr>
            <a:xfrm>
              <a:off x="7125179" y="5407224"/>
              <a:ext cx="683096" cy="4889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07</a:t>
              </a:r>
            </a:p>
          </p:txBody>
        </p:sp>
        <p:sp>
          <p:nvSpPr>
            <p:cNvPr id="41" name="îşļïḋè">
              <a:extLst>
                <a:ext uri="{FF2B5EF4-FFF2-40B4-BE49-F238E27FC236}">
                  <a16:creationId xmlns:a16="http://schemas.microsoft.com/office/drawing/2014/main" xmlns="" id="{13588A2E-B88D-4D7E-8D5A-A3A744A73142}"/>
                </a:ext>
              </a:extLst>
            </p:cNvPr>
            <p:cNvSpPr/>
            <p:nvPr/>
          </p:nvSpPr>
          <p:spPr>
            <a:xfrm flipV="1">
              <a:off x="8910797" y="4400572"/>
              <a:ext cx="2568435" cy="1317914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ľîḍè">
              <a:extLst>
                <a:ext uri="{FF2B5EF4-FFF2-40B4-BE49-F238E27FC236}">
                  <a16:creationId xmlns:a16="http://schemas.microsoft.com/office/drawing/2014/main" xmlns="" id="{B5F8620A-1F37-4E1A-9DA7-57DB4C399246}"/>
                </a:ext>
              </a:extLst>
            </p:cNvPr>
            <p:cNvSpPr/>
            <p:nvPr/>
          </p:nvSpPr>
          <p:spPr>
            <a:xfrm>
              <a:off x="8910797" y="3827381"/>
              <a:ext cx="2568435" cy="57319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ŝļidê">
              <a:extLst>
                <a:ext uri="{FF2B5EF4-FFF2-40B4-BE49-F238E27FC236}">
                  <a16:creationId xmlns:a16="http://schemas.microsoft.com/office/drawing/2014/main" xmlns="" id="{4E707010-6CD1-4AE0-B7BF-E355F7352FA4}"/>
                </a:ext>
              </a:extLst>
            </p:cNvPr>
            <p:cNvSpPr/>
            <p:nvPr/>
          </p:nvSpPr>
          <p:spPr>
            <a:xfrm>
              <a:off x="8910797" y="3770061"/>
              <a:ext cx="2568435" cy="5731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í$1íḋê">
              <a:extLst>
                <a:ext uri="{FF2B5EF4-FFF2-40B4-BE49-F238E27FC236}">
                  <a16:creationId xmlns:a16="http://schemas.microsoft.com/office/drawing/2014/main" xmlns="" id="{49F2DF74-8B8C-4211-BEF5-C1325BC4B71C}"/>
                </a:ext>
              </a:extLst>
            </p:cNvPr>
            <p:cNvSpPr/>
            <p:nvPr/>
          </p:nvSpPr>
          <p:spPr>
            <a:xfrm>
              <a:off x="9853466" y="5505020"/>
              <a:ext cx="683096" cy="4889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ṡ1îďe">
              <a:extLst>
                <a:ext uri="{FF2B5EF4-FFF2-40B4-BE49-F238E27FC236}">
                  <a16:creationId xmlns:a16="http://schemas.microsoft.com/office/drawing/2014/main" xmlns="" id="{07F71C4D-367F-4293-88AD-E3E502B1B037}"/>
                </a:ext>
              </a:extLst>
            </p:cNvPr>
            <p:cNvSpPr/>
            <p:nvPr/>
          </p:nvSpPr>
          <p:spPr>
            <a:xfrm>
              <a:off x="9853466" y="5456122"/>
              <a:ext cx="683096" cy="4889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/>
                <a:t>08</a:t>
              </a:r>
            </a:p>
          </p:txBody>
        </p:sp>
        <p:sp>
          <p:nvSpPr>
            <p:cNvPr id="46" name="ï$ľîḍe">
              <a:extLst>
                <a:ext uri="{FF2B5EF4-FFF2-40B4-BE49-F238E27FC236}">
                  <a16:creationId xmlns:a16="http://schemas.microsoft.com/office/drawing/2014/main" xmlns="" id="{F1CCC418-0CA2-402F-8037-EBA75422A77C}"/>
                </a:ext>
              </a:extLst>
            </p:cNvPr>
            <p:cNvSpPr/>
            <p:nvPr/>
          </p:nvSpPr>
          <p:spPr bwMode="auto">
            <a:xfrm>
              <a:off x="964859" y="218852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7" name="îšļîḋè">
              <a:extLst>
                <a:ext uri="{FF2B5EF4-FFF2-40B4-BE49-F238E27FC236}">
                  <a16:creationId xmlns:a16="http://schemas.microsoft.com/office/drawing/2014/main" xmlns="" id="{E21ACBF0-0DC3-4E67-8645-172D51B31175}"/>
                </a:ext>
              </a:extLst>
            </p:cNvPr>
            <p:cNvSpPr/>
            <p:nvPr/>
          </p:nvSpPr>
          <p:spPr bwMode="auto">
            <a:xfrm>
              <a:off x="3688778" y="218852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8" name="iṣlíďè">
              <a:extLst>
                <a:ext uri="{FF2B5EF4-FFF2-40B4-BE49-F238E27FC236}">
                  <a16:creationId xmlns:a16="http://schemas.microsoft.com/office/drawing/2014/main" xmlns="" id="{9A12D266-48DE-415D-B803-45A25B67A77B}"/>
                </a:ext>
              </a:extLst>
            </p:cNvPr>
            <p:cNvSpPr/>
            <p:nvPr/>
          </p:nvSpPr>
          <p:spPr bwMode="auto">
            <a:xfrm>
              <a:off x="6412696" y="218852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9" name="iśḻîďè">
              <a:extLst>
                <a:ext uri="{FF2B5EF4-FFF2-40B4-BE49-F238E27FC236}">
                  <a16:creationId xmlns:a16="http://schemas.microsoft.com/office/drawing/2014/main" xmlns="" id="{793CC3F9-98EE-4BF1-A651-9EFCC3B8F9EE}"/>
                </a:ext>
              </a:extLst>
            </p:cNvPr>
            <p:cNvSpPr/>
            <p:nvPr/>
          </p:nvSpPr>
          <p:spPr bwMode="auto">
            <a:xfrm>
              <a:off x="9140983" y="218852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0" name="îśḷîdê">
              <a:extLst>
                <a:ext uri="{FF2B5EF4-FFF2-40B4-BE49-F238E27FC236}">
                  <a16:creationId xmlns:a16="http://schemas.microsoft.com/office/drawing/2014/main" xmlns="" id="{6C8FA75B-D896-427D-B710-D8380D0CDB36}"/>
                </a:ext>
              </a:extLst>
            </p:cNvPr>
            <p:cNvSpPr/>
            <p:nvPr/>
          </p:nvSpPr>
          <p:spPr bwMode="auto">
            <a:xfrm>
              <a:off x="964859" y="46253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1" name="išļíḑe">
              <a:extLst>
                <a:ext uri="{FF2B5EF4-FFF2-40B4-BE49-F238E27FC236}">
                  <a16:creationId xmlns:a16="http://schemas.microsoft.com/office/drawing/2014/main" xmlns="" id="{77940727-B857-4328-B89F-9E87036F8260}"/>
                </a:ext>
              </a:extLst>
            </p:cNvPr>
            <p:cNvSpPr/>
            <p:nvPr/>
          </p:nvSpPr>
          <p:spPr bwMode="auto">
            <a:xfrm>
              <a:off x="3688778" y="46253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2" name="iṡlíḑe">
              <a:extLst>
                <a:ext uri="{FF2B5EF4-FFF2-40B4-BE49-F238E27FC236}">
                  <a16:creationId xmlns:a16="http://schemas.microsoft.com/office/drawing/2014/main" xmlns="" id="{E148EDDE-85E1-4A28-9F0F-46F9FE3CE3E5}"/>
                </a:ext>
              </a:extLst>
            </p:cNvPr>
            <p:cNvSpPr/>
            <p:nvPr/>
          </p:nvSpPr>
          <p:spPr bwMode="auto">
            <a:xfrm>
              <a:off x="6412696" y="46253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3" name="íṧḻîḋé">
              <a:extLst>
                <a:ext uri="{FF2B5EF4-FFF2-40B4-BE49-F238E27FC236}">
                  <a16:creationId xmlns:a16="http://schemas.microsoft.com/office/drawing/2014/main" xmlns="" id="{6C73264C-A27F-4E26-9079-E714410C479E}"/>
                </a:ext>
              </a:extLst>
            </p:cNvPr>
            <p:cNvSpPr/>
            <p:nvPr/>
          </p:nvSpPr>
          <p:spPr bwMode="auto">
            <a:xfrm>
              <a:off x="9140983" y="46253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613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ed9567ae-8c21-4236-97ae-84eaeff054a4" descr="wQYAAB+LCAAAAAAABADNVE1PwkAQ/S+r3ippQYP2BiKmB9QI0YPhsLRDu9puybI1EMJ/d3b7LUXAk+kFpm9m3nsz0w05l+sFEJuMIyrkgFFf0MiREBGDOB6xeRKGBukz7jHuP4g4WSyJ/b4p0qpv3pgM7uIwFq80TEAV4EwyGqZ/7Z2kGvZZMGSw1rF9WITt1Hqaz5kLL+AClznoxZ8Ru9O+6lybFpIXyTJA5NlweD/oDjoWIiY62dpuDTIGN+be31tPAoggx0wYlz3ujQPqIcJsmao98wPJYYnGXZot69ogT7MPcGUl0W7XaA5u1FPQNBXNfSbm/o0YZ1ESZTDdeURXlZBlpkHmeSFUYQ6XIL6KMVkqpn+PpcAGw1hEVGLDjbm9KG3o3rY0L4d7sMJKOVlSm2pGUi1U496oF8Xa6CUqk54priIgtwbVu3kl2iA97oe5utzCoizOZgGPiFWEiIPD1xEyrSvIyWBd3KxdbVtjL6kJrORpMlRGVUCT8/sUaDqqgFWRkFGokT/IO1/iU/2vMsebWILsueU5pmNI49VbOGY6mnKfup8/p9M4mH+prX3S3H4TN22QV3x31R4f/uJqVNPRZunHnmsdfoyZKqPEnXKNWa+aI6mOKT7fmAJaX8EGAAA=">
            <a:extLst>
              <a:ext uri="{FF2B5EF4-FFF2-40B4-BE49-F238E27FC236}">
                <a16:creationId xmlns:a16="http://schemas.microsoft.com/office/drawing/2014/main" xmlns="" id="{911086C4-FA74-4E1F-BF61-41046756EFBD}"/>
              </a:ext>
            </a:extLst>
          </p:cNvPr>
          <p:cNvGrpSpPr>
            <a:grpSpLocks noChangeAspect="1"/>
          </p:cNvGrpSpPr>
          <p:nvPr/>
        </p:nvGrpSpPr>
        <p:grpSpPr>
          <a:xfrm>
            <a:off x="4310606" y="1122065"/>
            <a:ext cx="3570788" cy="4613871"/>
            <a:chOff x="4310606" y="1122065"/>
            <a:chExt cx="3570788" cy="4613871"/>
          </a:xfrm>
        </p:grpSpPr>
        <p:sp>
          <p:nvSpPr>
            <p:cNvPr id="6" name="ExtraShape">
              <a:extLst>
                <a:ext uri="{FF2B5EF4-FFF2-40B4-BE49-F238E27FC236}">
                  <a16:creationId xmlns:a16="http://schemas.microsoft.com/office/drawing/2014/main" xmlns="" id="{54BA6349-727A-4347-8BA9-064F0BAD779A}"/>
                </a:ext>
              </a:extLst>
            </p:cNvPr>
            <p:cNvSpPr/>
            <p:nvPr/>
          </p:nvSpPr>
          <p:spPr bwMode="auto">
            <a:xfrm>
              <a:off x="4556499" y="1367957"/>
              <a:ext cx="2656709" cy="1897649"/>
            </a:xfrm>
            <a:custGeom>
              <a:avLst/>
              <a:gdLst>
                <a:gd name="T0" fmla="*/ 438 w 477"/>
                <a:gd name="T1" fmla="*/ 113 h 340"/>
                <a:gd name="T2" fmla="*/ 425 w 477"/>
                <a:gd name="T3" fmla="*/ 113 h 340"/>
                <a:gd name="T4" fmla="*/ 392 w 477"/>
                <a:gd name="T5" fmla="*/ 95 h 340"/>
                <a:gd name="T6" fmla="*/ 341 w 477"/>
                <a:gd name="T7" fmla="*/ 17 h 340"/>
                <a:gd name="T8" fmla="*/ 309 w 477"/>
                <a:gd name="T9" fmla="*/ 0 h 340"/>
                <a:gd name="T10" fmla="*/ 126 w 477"/>
                <a:gd name="T11" fmla="*/ 0 h 340"/>
                <a:gd name="T12" fmla="*/ 93 w 477"/>
                <a:gd name="T13" fmla="*/ 17 h 340"/>
                <a:gd name="T14" fmla="*/ 80 w 477"/>
                <a:gd name="T15" fmla="*/ 39 h 340"/>
                <a:gd name="T16" fmla="*/ 47 w 477"/>
                <a:gd name="T17" fmla="*/ 56 h 340"/>
                <a:gd name="T18" fmla="*/ 39 w 477"/>
                <a:gd name="T19" fmla="*/ 56 h 340"/>
                <a:gd name="T20" fmla="*/ 0 w 477"/>
                <a:gd name="T21" fmla="*/ 95 h 340"/>
                <a:gd name="T22" fmla="*/ 0 w 477"/>
                <a:gd name="T23" fmla="*/ 244 h 340"/>
                <a:gd name="T24" fmla="*/ 39 w 477"/>
                <a:gd name="T25" fmla="*/ 283 h 340"/>
                <a:gd name="T26" fmla="*/ 110 w 477"/>
                <a:gd name="T27" fmla="*/ 283 h 340"/>
                <a:gd name="T28" fmla="*/ 143 w 477"/>
                <a:gd name="T29" fmla="*/ 301 h 340"/>
                <a:gd name="T30" fmla="*/ 157 w 477"/>
                <a:gd name="T31" fmla="*/ 322 h 340"/>
                <a:gd name="T32" fmla="*/ 189 w 477"/>
                <a:gd name="T33" fmla="*/ 340 h 340"/>
                <a:gd name="T34" fmla="*/ 438 w 477"/>
                <a:gd name="T35" fmla="*/ 340 h 340"/>
                <a:gd name="T36" fmla="*/ 477 w 477"/>
                <a:gd name="T37" fmla="*/ 301 h 340"/>
                <a:gd name="T38" fmla="*/ 477 w 477"/>
                <a:gd name="T39" fmla="*/ 152 h 340"/>
                <a:gd name="T40" fmla="*/ 438 w 477"/>
                <a:gd name="T41" fmla="*/ 113 h 340"/>
                <a:gd name="T42" fmla="*/ 449 w 477"/>
                <a:gd name="T43" fmla="*/ 301 h 340"/>
                <a:gd name="T44" fmla="*/ 438 w 477"/>
                <a:gd name="T45" fmla="*/ 312 h 340"/>
                <a:gd name="T46" fmla="*/ 189 w 477"/>
                <a:gd name="T47" fmla="*/ 312 h 340"/>
                <a:gd name="T48" fmla="*/ 180 w 477"/>
                <a:gd name="T49" fmla="*/ 307 h 340"/>
                <a:gd name="T50" fmla="*/ 167 w 477"/>
                <a:gd name="T51" fmla="*/ 286 h 340"/>
                <a:gd name="T52" fmla="*/ 110 w 477"/>
                <a:gd name="T53" fmla="*/ 255 h 340"/>
                <a:gd name="T54" fmla="*/ 39 w 477"/>
                <a:gd name="T55" fmla="*/ 255 h 340"/>
                <a:gd name="T56" fmla="*/ 28 w 477"/>
                <a:gd name="T57" fmla="*/ 244 h 340"/>
                <a:gd name="T58" fmla="*/ 28 w 477"/>
                <a:gd name="T59" fmla="*/ 95 h 340"/>
                <a:gd name="T60" fmla="*/ 39 w 477"/>
                <a:gd name="T61" fmla="*/ 85 h 340"/>
                <a:gd name="T62" fmla="*/ 47 w 477"/>
                <a:gd name="T63" fmla="*/ 85 h 340"/>
                <a:gd name="T64" fmla="*/ 103 w 477"/>
                <a:gd name="T65" fmla="*/ 54 h 340"/>
                <a:gd name="T66" fmla="*/ 117 w 477"/>
                <a:gd name="T67" fmla="*/ 33 h 340"/>
                <a:gd name="T68" fmla="*/ 126 w 477"/>
                <a:gd name="T69" fmla="*/ 28 h 340"/>
                <a:gd name="T70" fmla="*/ 309 w 477"/>
                <a:gd name="T71" fmla="*/ 28 h 340"/>
                <a:gd name="T72" fmla="*/ 318 w 477"/>
                <a:gd name="T73" fmla="*/ 33 h 340"/>
                <a:gd name="T74" fmla="*/ 368 w 477"/>
                <a:gd name="T75" fmla="*/ 111 h 340"/>
                <a:gd name="T76" fmla="*/ 425 w 477"/>
                <a:gd name="T77" fmla="*/ 141 h 340"/>
                <a:gd name="T78" fmla="*/ 438 w 477"/>
                <a:gd name="T79" fmla="*/ 141 h 340"/>
                <a:gd name="T80" fmla="*/ 449 w 477"/>
                <a:gd name="T81" fmla="*/ 152 h 340"/>
                <a:gd name="T82" fmla="*/ 449 w 477"/>
                <a:gd name="T83" fmla="*/ 30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7" h="340">
                  <a:moveTo>
                    <a:pt x="438" y="113"/>
                  </a:moveTo>
                  <a:cubicBezTo>
                    <a:pt x="425" y="113"/>
                    <a:pt x="425" y="113"/>
                    <a:pt x="425" y="113"/>
                  </a:cubicBezTo>
                  <a:cubicBezTo>
                    <a:pt x="411" y="113"/>
                    <a:pt x="399" y="106"/>
                    <a:pt x="392" y="95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4" y="6"/>
                    <a:pt x="322" y="0"/>
                    <a:pt x="309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3" y="0"/>
                    <a:pt x="101" y="6"/>
                    <a:pt x="93" y="17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73" y="50"/>
                    <a:pt x="60" y="56"/>
                    <a:pt x="47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17" y="56"/>
                    <a:pt x="0" y="74"/>
                    <a:pt x="0" y="95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66"/>
                    <a:pt x="17" y="283"/>
                    <a:pt x="39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23" y="283"/>
                    <a:pt x="136" y="290"/>
                    <a:pt x="143" y="301"/>
                  </a:cubicBezTo>
                  <a:cubicBezTo>
                    <a:pt x="157" y="322"/>
                    <a:pt x="157" y="322"/>
                    <a:pt x="157" y="322"/>
                  </a:cubicBezTo>
                  <a:cubicBezTo>
                    <a:pt x="164" y="333"/>
                    <a:pt x="176" y="340"/>
                    <a:pt x="189" y="340"/>
                  </a:cubicBezTo>
                  <a:cubicBezTo>
                    <a:pt x="438" y="340"/>
                    <a:pt x="438" y="340"/>
                    <a:pt x="438" y="340"/>
                  </a:cubicBezTo>
                  <a:cubicBezTo>
                    <a:pt x="460" y="340"/>
                    <a:pt x="477" y="323"/>
                    <a:pt x="477" y="301"/>
                  </a:cubicBezTo>
                  <a:cubicBezTo>
                    <a:pt x="477" y="152"/>
                    <a:pt x="477" y="152"/>
                    <a:pt x="477" y="152"/>
                  </a:cubicBezTo>
                  <a:cubicBezTo>
                    <a:pt x="477" y="131"/>
                    <a:pt x="460" y="113"/>
                    <a:pt x="438" y="113"/>
                  </a:cubicBezTo>
                  <a:close/>
                  <a:moveTo>
                    <a:pt x="449" y="301"/>
                  </a:moveTo>
                  <a:cubicBezTo>
                    <a:pt x="449" y="307"/>
                    <a:pt x="444" y="312"/>
                    <a:pt x="438" y="312"/>
                  </a:cubicBezTo>
                  <a:cubicBezTo>
                    <a:pt x="189" y="312"/>
                    <a:pt x="189" y="312"/>
                    <a:pt x="189" y="312"/>
                  </a:cubicBezTo>
                  <a:cubicBezTo>
                    <a:pt x="186" y="312"/>
                    <a:pt x="182" y="310"/>
                    <a:pt x="180" y="307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54" y="266"/>
                    <a:pt x="133" y="255"/>
                    <a:pt x="110" y="255"/>
                  </a:cubicBezTo>
                  <a:cubicBezTo>
                    <a:pt x="39" y="255"/>
                    <a:pt x="39" y="255"/>
                    <a:pt x="39" y="255"/>
                  </a:cubicBezTo>
                  <a:cubicBezTo>
                    <a:pt x="33" y="255"/>
                    <a:pt x="28" y="250"/>
                    <a:pt x="28" y="244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8" y="89"/>
                    <a:pt x="33" y="85"/>
                    <a:pt x="39" y="85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70" y="85"/>
                    <a:pt x="91" y="73"/>
                    <a:pt x="103" y="5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0"/>
                    <a:pt x="123" y="28"/>
                    <a:pt x="126" y="28"/>
                  </a:cubicBezTo>
                  <a:cubicBezTo>
                    <a:pt x="309" y="28"/>
                    <a:pt x="309" y="28"/>
                    <a:pt x="309" y="28"/>
                  </a:cubicBezTo>
                  <a:cubicBezTo>
                    <a:pt x="312" y="28"/>
                    <a:pt x="316" y="30"/>
                    <a:pt x="318" y="33"/>
                  </a:cubicBezTo>
                  <a:cubicBezTo>
                    <a:pt x="368" y="111"/>
                    <a:pt x="368" y="111"/>
                    <a:pt x="368" y="111"/>
                  </a:cubicBezTo>
                  <a:cubicBezTo>
                    <a:pt x="381" y="130"/>
                    <a:pt x="402" y="141"/>
                    <a:pt x="425" y="141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44" y="141"/>
                    <a:pt x="449" y="146"/>
                    <a:pt x="449" y="152"/>
                  </a:cubicBezTo>
                  <a:lnTo>
                    <a:pt x="449" y="301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A97BAB62-CD76-4B73-BD66-E662AB30E7AC}"/>
                </a:ext>
              </a:extLst>
            </p:cNvPr>
            <p:cNvSpPr/>
            <p:nvPr/>
          </p:nvSpPr>
          <p:spPr bwMode="auto">
            <a:xfrm>
              <a:off x="7191826" y="2217890"/>
              <a:ext cx="187092" cy="831224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659DDD41-BB03-4824-AE40-E9AD1168C86D}"/>
                </a:ext>
              </a:extLst>
            </p:cNvPr>
            <p:cNvSpPr/>
            <p:nvPr/>
          </p:nvSpPr>
          <p:spPr bwMode="auto">
            <a:xfrm>
              <a:off x="5676380" y="1194230"/>
              <a:ext cx="176401" cy="28063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ExtraShape">
              <a:extLst>
                <a:ext uri="{FF2B5EF4-FFF2-40B4-BE49-F238E27FC236}">
                  <a16:creationId xmlns:a16="http://schemas.microsoft.com/office/drawing/2014/main" xmlns="" id="{3B9E8B6B-513E-4CF8-98DB-73C2423A7442}"/>
                </a:ext>
              </a:extLst>
            </p:cNvPr>
            <p:cNvSpPr/>
            <p:nvPr/>
          </p:nvSpPr>
          <p:spPr bwMode="auto">
            <a:xfrm>
              <a:off x="4377425" y="2255309"/>
              <a:ext cx="221839" cy="17372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ValueBack">
              <a:extLst>
                <a:ext uri="{FF2B5EF4-FFF2-40B4-BE49-F238E27FC236}">
                  <a16:creationId xmlns:a16="http://schemas.microsoft.com/office/drawing/2014/main" xmlns="" id="{3CF5C650-1885-495D-BE26-0560F404586A}"/>
                </a:ext>
              </a:extLst>
            </p:cNvPr>
            <p:cNvSpPr/>
            <p:nvPr/>
          </p:nvSpPr>
          <p:spPr bwMode="auto">
            <a:xfrm>
              <a:off x="7378918" y="1998725"/>
              <a:ext cx="502476" cy="1266881"/>
            </a:xfrm>
            <a:custGeom>
              <a:avLst/>
              <a:gdLst>
                <a:gd name="T0" fmla="*/ 59 w 90"/>
                <a:gd name="T1" fmla="*/ 0 h 227"/>
                <a:gd name="T2" fmla="*/ 17 w 90"/>
                <a:gd name="T3" fmla="*/ 0 h 227"/>
                <a:gd name="T4" fmla="*/ 0 w 90"/>
                <a:gd name="T5" fmla="*/ 18 h 227"/>
                <a:gd name="T6" fmla="*/ 0 w 90"/>
                <a:gd name="T7" fmla="*/ 210 h 227"/>
                <a:gd name="T8" fmla="*/ 17 w 90"/>
                <a:gd name="T9" fmla="*/ 227 h 227"/>
                <a:gd name="T10" fmla="*/ 59 w 90"/>
                <a:gd name="T11" fmla="*/ 227 h 227"/>
                <a:gd name="T12" fmla="*/ 70 w 90"/>
                <a:gd name="T13" fmla="*/ 223 h 227"/>
                <a:gd name="T14" fmla="*/ 84 w 90"/>
                <a:gd name="T15" fmla="*/ 212 h 227"/>
                <a:gd name="T16" fmla="*/ 90 w 90"/>
                <a:gd name="T17" fmla="*/ 198 h 227"/>
                <a:gd name="T18" fmla="*/ 90 w 90"/>
                <a:gd name="T19" fmla="*/ 29 h 227"/>
                <a:gd name="T20" fmla="*/ 84 w 90"/>
                <a:gd name="T21" fmla="*/ 16 h 227"/>
                <a:gd name="T22" fmla="*/ 70 w 90"/>
                <a:gd name="T23" fmla="*/ 4 h 227"/>
                <a:gd name="T24" fmla="*/ 59 w 90"/>
                <a:gd name="T2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227">
                  <a:moveTo>
                    <a:pt x="5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59" y="227"/>
                    <a:pt x="59" y="227"/>
                    <a:pt x="59" y="227"/>
                  </a:cubicBezTo>
                  <a:cubicBezTo>
                    <a:pt x="63" y="227"/>
                    <a:pt x="67" y="226"/>
                    <a:pt x="70" y="22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7" y="208"/>
                    <a:pt x="90" y="203"/>
                    <a:pt x="90" y="198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4"/>
                    <a:pt x="87" y="19"/>
                    <a:pt x="84" y="16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7" y="2"/>
                    <a:pt x="63" y="0"/>
                    <a:pt x="59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ValueBack">
              <a:extLst>
                <a:ext uri="{FF2B5EF4-FFF2-40B4-BE49-F238E27FC236}">
                  <a16:creationId xmlns:a16="http://schemas.microsoft.com/office/drawing/2014/main" xmlns="" id="{93DBDC42-7D9E-48D2-8B3F-EC5ED77EA5F8}"/>
                </a:ext>
              </a:extLst>
            </p:cNvPr>
            <p:cNvSpPr/>
            <p:nvPr/>
          </p:nvSpPr>
          <p:spPr bwMode="auto">
            <a:xfrm>
              <a:off x="5168558" y="1122065"/>
              <a:ext cx="1192044" cy="138983"/>
            </a:xfrm>
            <a:custGeom>
              <a:avLst/>
              <a:gdLst>
                <a:gd name="T0" fmla="*/ 205 w 214"/>
                <a:gd name="T1" fmla="*/ 0 h 25"/>
                <a:gd name="T2" fmla="*/ 8 w 214"/>
                <a:gd name="T3" fmla="*/ 0 h 25"/>
                <a:gd name="T4" fmla="*/ 0 w 214"/>
                <a:gd name="T5" fmla="*/ 11 h 25"/>
                <a:gd name="T6" fmla="*/ 0 w 214"/>
                <a:gd name="T7" fmla="*/ 15 h 25"/>
                <a:gd name="T8" fmla="*/ 8 w 214"/>
                <a:gd name="T9" fmla="*/ 25 h 25"/>
                <a:gd name="T10" fmla="*/ 205 w 214"/>
                <a:gd name="T11" fmla="*/ 25 h 25"/>
                <a:gd name="T12" fmla="*/ 214 w 214"/>
                <a:gd name="T13" fmla="*/ 15 h 25"/>
                <a:gd name="T14" fmla="*/ 214 w 214"/>
                <a:gd name="T15" fmla="*/ 11 h 25"/>
                <a:gd name="T16" fmla="*/ 205 w 214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5">
                  <a:moveTo>
                    <a:pt x="20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5"/>
                    <a:pt x="8" y="25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10" y="25"/>
                    <a:pt x="214" y="21"/>
                    <a:pt x="214" y="15"/>
                  </a:cubicBezTo>
                  <a:cubicBezTo>
                    <a:pt x="214" y="11"/>
                    <a:pt x="214" y="11"/>
                    <a:pt x="214" y="11"/>
                  </a:cubicBezTo>
                  <a:cubicBezTo>
                    <a:pt x="214" y="5"/>
                    <a:pt x="210" y="0"/>
                    <a:pt x="205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2" name="ValueBack">
              <a:extLst>
                <a:ext uri="{FF2B5EF4-FFF2-40B4-BE49-F238E27FC236}">
                  <a16:creationId xmlns:a16="http://schemas.microsoft.com/office/drawing/2014/main" xmlns="" id="{F215DDFA-8086-4AB5-ACEB-63B3EF345BD5}"/>
                </a:ext>
              </a:extLst>
            </p:cNvPr>
            <p:cNvSpPr/>
            <p:nvPr/>
          </p:nvSpPr>
          <p:spPr bwMode="auto">
            <a:xfrm>
              <a:off x="4310606" y="1747487"/>
              <a:ext cx="138983" cy="1189372"/>
            </a:xfrm>
            <a:custGeom>
              <a:avLst/>
              <a:gdLst>
                <a:gd name="T0" fmla="*/ 0 w 25"/>
                <a:gd name="T1" fmla="*/ 8 h 213"/>
                <a:gd name="T2" fmla="*/ 0 w 25"/>
                <a:gd name="T3" fmla="*/ 205 h 213"/>
                <a:gd name="T4" fmla="*/ 10 w 25"/>
                <a:gd name="T5" fmla="*/ 213 h 213"/>
                <a:gd name="T6" fmla="*/ 14 w 25"/>
                <a:gd name="T7" fmla="*/ 213 h 213"/>
                <a:gd name="T8" fmla="*/ 25 w 25"/>
                <a:gd name="T9" fmla="*/ 205 h 213"/>
                <a:gd name="T10" fmla="*/ 25 w 25"/>
                <a:gd name="T11" fmla="*/ 8 h 213"/>
                <a:gd name="T12" fmla="*/ 14 w 25"/>
                <a:gd name="T13" fmla="*/ 0 h 213"/>
                <a:gd name="T14" fmla="*/ 10 w 25"/>
                <a:gd name="T15" fmla="*/ 0 h 213"/>
                <a:gd name="T16" fmla="*/ 0 w 25"/>
                <a:gd name="T17" fmla="*/ 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13">
                  <a:moveTo>
                    <a:pt x="0" y="8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0" y="210"/>
                    <a:pt x="4" y="213"/>
                    <a:pt x="10" y="213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20" y="213"/>
                    <a:pt x="25" y="210"/>
                    <a:pt x="25" y="20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3"/>
                    <a:pt x="20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3"/>
                    <a:pt x="0" y="8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ValueText1">
              <a:extLst>
                <a:ext uri="{FF2B5EF4-FFF2-40B4-BE49-F238E27FC236}">
                  <a16:creationId xmlns:a16="http://schemas.microsoft.com/office/drawing/2014/main" xmlns="" id="{5AE11567-4CEB-40D1-BFB1-0C292F973803}"/>
                </a:ext>
              </a:extLst>
            </p:cNvPr>
            <p:cNvSpPr txBox="1"/>
            <p:nvPr/>
          </p:nvSpPr>
          <p:spPr>
            <a:xfrm>
              <a:off x="6198505" y="2309636"/>
              <a:ext cx="732144" cy="54910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sz="6000">
                  <a:solidFill>
                    <a:srgbClr val="ED7D31"/>
                  </a:solidFill>
                  <a:latin typeface="Impact" panose="020B0806030902050204" pitchFamily="34" charset="0"/>
                </a:rPr>
                <a:t>79%</a:t>
              </a:r>
              <a:endParaRPr lang="en-US" sz="6000" dirty="0">
                <a:solidFill>
                  <a:srgbClr val="ED7D3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IconShape">
              <a:extLst>
                <a:ext uri="{FF2B5EF4-FFF2-40B4-BE49-F238E27FC236}">
                  <a16:creationId xmlns:a16="http://schemas.microsoft.com/office/drawing/2014/main" xmlns="" id="{40B5956C-9502-4C18-BF03-0D0779ED6910}"/>
                </a:ext>
              </a:extLst>
            </p:cNvPr>
            <p:cNvSpPr/>
            <p:nvPr/>
          </p:nvSpPr>
          <p:spPr bwMode="auto">
            <a:xfrm>
              <a:off x="4310606" y="3427519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IconShape">
              <a:extLst>
                <a:ext uri="{FF2B5EF4-FFF2-40B4-BE49-F238E27FC236}">
                  <a16:creationId xmlns:a16="http://schemas.microsoft.com/office/drawing/2014/main" xmlns="" id="{0C1F8E41-D26D-43DD-AFEE-55E2D0CB35FD}"/>
                </a:ext>
              </a:extLst>
            </p:cNvPr>
            <p:cNvSpPr/>
            <p:nvPr/>
          </p:nvSpPr>
          <p:spPr bwMode="auto">
            <a:xfrm>
              <a:off x="5037707" y="3459398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IconShape">
              <a:extLst>
                <a:ext uri="{FF2B5EF4-FFF2-40B4-BE49-F238E27FC236}">
                  <a16:creationId xmlns:a16="http://schemas.microsoft.com/office/drawing/2014/main" xmlns="" id="{13BA5D38-1034-4120-A453-BDED0C48F707}"/>
                </a:ext>
              </a:extLst>
            </p:cNvPr>
            <p:cNvSpPr/>
            <p:nvPr/>
          </p:nvSpPr>
          <p:spPr bwMode="auto">
            <a:xfrm>
              <a:off x="5764809" y="3446269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7" name="IconShape">
              <a:extLst>
                <a:ext uri="{FF2B5EF4-FFF2-40B4-BE49-F238E27FC236}">
                  <a16:creationId xmlns:a16="http://schemas.microsoft.com/office/drawing/2014/main" xmlns="" id="{A1F1D295-51FA-4171-A199-693651DC5738}"/>
                </a:ext>
              </a:extLst>
            </p:cNvPr>
            <p:cNvSpPr/>
            <p:nvPr/>
          </p:nvSpPr>
          <p:spPr bwMode="auto">
            <a:xfrm>
              <a:off x="6491911" y="3446269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IconShape">
              <a:extLst>
                <a:ext uri="{FF2B5EF4-FFF2-40B4-BE49-F238E27FC236}">
                  <a16:creationId xmlns:a16="http://schemas.microsoft.com/office/drawing/2014/main" xmlns="" id="{5A97EDA2-E86D-4073-B97E-A64B124D5E64}"/>
                </a:ext>
              </a:extLst>
            </p:cNvPr>
            <p:cNvSpPr/>
            <p:nvPr/>
          </p:nvSpPr>
          <p:spPr bwMode="auto">
            <a:xfrm>
              <a:off x="7219012" y="3446269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IconShape">
              <a:extLst>
                <a:ext uri="{FF2B5EF4-FFF2-40B4-BE49-F238E27FC236}">
                  <a16:creationId xmlns:a16="http://schemas.microsoft.com/office/drawing/2014/main" xmlns="" id="{9B793221-D8EA-4939-A02B-184C9D370779}"/>
                </a:ext>
              </a:extLst>
            </p:cNvPr>
            <p:cNvSpPr/>
            <p:nvPr/>
          </p:nvSpPr>
          <p:spPr bwMode="auto">
            <a:xfrm>
              <a:off x="4310606" y="4170252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IconShape">
              <a:extLst>
                <a:ext uri="{FF2B5EF4-FFF2-40B4-BE49-F238E27FC236}">
                  <a16:creationId xmlns:a16="http://schemas.microsoft.com/office/drawing/2014/main" xmlns="" id="{53A83DEB-A3A3-447F-92F9-8714E6FD5389}"/>
                </a:ext>
              </a:extLst>
            </p:cNvPr>
            <p:cNvSpPr/>
            <p:nvPr/>
          </p:nvSpPr>
          <p:spPr bwMode="auto">
            <a:xfrm>
              <a:off x="5037707" y="4202131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IconShape">
              <a:extLst>
                <a:ext uri="{FF2B5EF4-FFF2-40B4-BE49-F238E27FC236}">
                  <a16:creationId xmlns:a16="http://schemas.microsoft.com/office/drawing/2014/main" xmlns="" id="{2952C0EA-B2D6-419E-B768-D1772F229646}"/>
                </a:ext>
              </a:extLst>
            </p:cNvPr>
            <p:cNvSpPr/>
            <p:nvPr/>
          </p:nvSpPr>
          <p:spPr bwMode="auto">
            <a:xfrm>
              <a:off x="5764809" y="4189002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7D31"/>
                </a:gs>
                <a:gs pos="100000">
                  <a:schemeClr val="lt1">
                    <a:lumMod val="85000"/>
                  </a:schemeClr>
                </a:gs>
                <a:gs pos="90000">
                  <a:srgbClr val="ED7D31"/>
                </a:gs>
                <a:gs pos="9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2" name="IconShape">
              <a:extLst>
                <a:ext uri="{FF2B5EF4-FFF2-40B4-BE49-F238E27FC236}">
                  <a16:creationId xmlns:a16="http://schemas.microsoft.com/office/drawing/2014/main" xmlns="" id="{594C1FE1-9F8D-4D8D-894D-4027AED5C5C2}"/>
                </a:ext>
              </a:extLst>
            </p:cNvPr>
            <p:cNvSpPr/>
            <p:nvPr/>
          </p:nvSpPr>
          <p:spPr bwMode="auto">
            <a:xfrm>
              <a:off x="6491911" y="4189002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IconShape">
              <a:extLst>
                <a:ext uri="{FF2B5EF4-FFF2-40B4-BE49-F238E27FC236}">
                  <a16:creationId xmlns:a16="http://schemas.microsoft.com/office/drawing/2014/main" xmlns="" id="{F26186DA-EBE7-4984-9BD7-2D3C735F1638}"/>
                </a:ext>
              </a:extLst>
            </p:cNvPr>
            <p:cNvSpPr/>
            <p:nvPr/>
          </p:nvSpPr>
          <p:spPr bwMode="auto">
            <a:xfrm>
              <a:off x="7219012" y="4189002"/>
              <a:ext cx="609685" cy="608800"/>
            </a:xfrm>
            <a:custGeom>
              <a:avLst/>
              <a:gdLst>
                <a:gd name="connsiteX0" fmla="*/ 304343 w 608798"/>
                <a:gd name="connsiteY0" fmla="*/ 207315 h 607915"/>
                <a:gd name="connsiteX1" fmla="*/ 392740 w 608798"/>
                <a:gd name="connsiteY1" fmla="*/ 264675 h 607915"/>
                <a:gd name="connsiteX2" fmla="*/ 343754 w 608798"/>
                <a:gd name="connsiteY2" fmla="*/ 392140 h 607915"/>
                <a:gd name="connsiteX3" fmla="*/ 304481 w 608798"/>
                <a:gd name="connsiteY3" fmla="*/ 400453 h 607915"/>
                <a:gd name="connsiteX4" fmla="*/ 216084 w 608798"/>
                <a:gd name="connsiteY4" fmla="*/ 343232 h 607915"/>
                <a:gd name="connsiteX5" fmla="*/ 265070 w 608798"/>
                <a:gd name="connsiteY5" fmla="*/ 215767 h 607915"/>
                <a:gd name="connsiteX6" fmla="*/ 304343 w 608798"/>
                <a:gd name="connsiteY6" fmla="*/ 207315 h 607915"/>
                <a:gd name="connsiteX7" fmla="*/ 304343 w 608798"/>
                <a:gd name="connsiteY7" fmla="*/ 173192 h 607915"/>
                <a:gd name="connsiteX8" fmla="*/ 251191 w 608798"/>
                <a:gd name="connsiteY8" fmla="*/ 184555 h 607915"/>
                <a:gd name="connsiteX9" fmla="*/ 184856 w 608798"/>
                <a:gd name="connsiteY9" fmla="*/ 357087 h 607915"/>
                <a:gd name="connsiteX10" fmla="*/ 304481 w 608798"/>
                <a:gd name="connsiteY10" fmla="*/ 434553 h 607915"/>
                <a:gd name="connsiteX11" fmla="*/ 357633 w 608798"/>
                <a:gd name="connsiteY11" fmla="*/ 423328 h 607915"/>
                <a:gd name="connsiteX12" fmla="*/ 423968 w 608798"/>
                <a:gd name="connsiteY12" fmla="*/ 250796 h 607915"/>
                <a:gd name="connsiteX13" fmla="*/ 304343 w 608798"/>
                <a:gd name="connsiteY13" fmla="*/ 173192 h 607915"/>
                <a:gd name="connsiteX14" fmla="*/ 346115 w 608798"/>
                <a:gd name="connsiteY14" fmla="*/ 2878 h 607915"/>
                <a:gd name="connsiteX15" fmla="*/ 357633 w 608798"/>
                <a:gd name="connsiteY15" fmla="*/ 9945 h 607915"/>
                <a:gd name="connsiteX16" fmla="*/ 360409 w 608798"/>
                <a:gd name="connsiteY16" fmla="*/ 23249 h 607915"/>
                <a:gd name="connsiteX17" fmla="*/ 363739 w 608798"/>
                <a:gd name="connsiteY17" fmla="*/ 54984 h 607915"/>
                <a:gd name="connsiteX18" fmla="*/ 411340 w 608798"/>
                <a:gd name="connsiteY18" fmla="*/ 85748 h 607915"/>
                <a:gd name="connsiteX19" fmla="*/ 432295 w 608798"/>
                <a:gd name="connsiteY19" fmla="*/ 81314 h 607915"/>
                <a:gd name="connsiteX20" fmla="*/ 455610 w 608798"/>
                <a:gd name="connsiteY20" fmla="*/ 60804 h 607915"/>
                <a:gd name="connsiteX21" fmla="*/ 466712 w 608798"/>
                <a:gd name="connsiteY21" fmla="*/ 52905 h 607915"/>
                <a:gd name="connsiteX22" fmla="*/ 480034 w 608798"/>
                <a:gd name="connsiteY22" fmla="*/ 55676 h 607915"/>
                <a:gd name="connsiteX23" fmla="*/ 546786 w 608798"/>
                <a:gd name="connsiteY23" fmla="*/ 120116 h 607915"/>
                <a:gd name="connsiteX24" fmla="*/ 549978 w 608798"/>
                <a:gd name="connsiteY24" fmla="*/ 133281 h 607915"/>
                <a:gd name="connsiteX25" fmla="*/ 542484 w 608798"/>
                <a:gd name="connsiteY25" fmla="*/ 144644 h 607915"/>
                <a:gd name="connsiteX26" fmla="*/ 522222 w 608798"/>
                <a:gd name="connsiteY26" fmla="*/ 169450 h 607915"/>
                <a:gd name="connsiteX27" fmla="*/ 552060 w 608798"/>
                <a:gd name="connsiteY27" fmla="*/ 236523 h 607915"/>
                <a:gd name="connsiteX28" fmla="*/ 583284 w 608798"/>
                <a:gd name="connsiteY28" fmla="*/ 238324 h 607915"/>
                <a:gd name="connsiteX29" fmla="*/ 596746 w 608798"/>
                <a:gd name="connsiteY29" fmla="*/ 240542 h 607915"/>
                <a:gd name="connsiteX30" fmla="*/ 604378 w 608798"/>
                <a:gd name="connsiteY30" fmla="*/ 251905 h 607915"/>
                <a:gd name="connsiteX31" fmla="*/ 606044 w 608798"/>
                <a:gd name="connsiteY31" fmla="*/ 344753 h 607915"/>
                <a:gd name="connsiteX32" fmla="*/ 598827 w 608798"/>
                <a:gd name="connsiteY32" fmla="*/ 356394 h 607915"/>
                <a:gd name="connsiteX33" fmla="*/ 585366 w 608798"/>
                <a:gd name="connsiteY33" fmla="*/ 359027 h 607915"/>
                <a:gd name="connsiteX34" fmla="*/ 553170 w 608798"/>
                <a:gd name="connsiteY34" fmla="*/ 362214 h 607915"/>
                <a:gd name="connsiteX35" fmla="*/ 526802 w 608798"/>
                <a:gd name="connsiteY35" fmla="*/ 430811 h 607915"/>
                <a:gd name="connsiteX36" fmla="*/ 548035 w 608798"/>
                <a:gd name="connsiteY36" fmla="*/ 454369 h 607915"/>
                <a:gd name="connsiteX37" fmla="*/ 556084 w 608798"/>
                <a:gd name="connsiteY37" fmla="*/ 465456 h 607915"/>
                <a:gd name="connsiteX38" fmla="*/ 553309 w 608798"/>
                <a:gd name="connsiteY38" fmla="*/ 478898 h 607915"/>
                <a:gd name="connsiteX39" fmla="*/ 488500 w 608798"/>
                <a:gd name="connsiteY39" fmla="*/ 545970 h 607915"/>
                <a:gd name="connsiteX40" fmla="*/ 475038 w 608798"/>
                <a:gd name="connsiteY40" fmla="*/ 549158 h 607915"/>
                <a:gd name="connsiteX41" fmla="*/ 463659 w 608798"/>
                <a:gd name="connsiteY41" fmla="*/ 541397 h 607915"/>
                <a:gd name="connsiteX42" fmla="*/ 438540 w 608798"/>
                <a:gd name="connsiteY42" fmla="*/ 520472 h 607915"/>
                <a:gd name="connsiteX43" fmla="*/ 419944 w 608798"/>
                <a:gd name="connsiteY43" fmla="*/ 516869 h 607915"/>
                <a:gd name="connsiteX44" fmla="*/ 371372 w 608798"/>
                <a:gd name="connsiteY44" fmla="*/ 550266 h 607915"/>
                <a:gd name="connsiteX45" fmla="*/ 369845 w 608798"/>
                <a:gd name="connsiteY45" fmla="*/ 582278 h 607915"/>
                <a:gd name="connsiteX46" fmla="*/ 367764 w 608798"/>
                <a:gd name="connsiteY46" fmla="*/ 595859 h 607915"/>
                <a:gd name="connsiteX47" fmla="*/ 356245 w 608798"/>
                <a:gd name="connsiteY47" fmla="*/ 603481 h 607915"/>
                <a:gd name="connsiteX48" fmla="*/ 304620 w 608798"/>
                <a:gd name="connsiteY48" fmla="*/ 607915 h 607915"/>
                <a:gd name="connsiteX49" fmla="*/ 262710 w 608798"/>
                <a:gd name="connsiteY49" fmla="*/ 605005 h 607915"/>
                <a:gd name="connsiteX50" fmla="*/ 251052 w 608798"/>
                <a:gd name="connsiteY50" fmla="*/ 597799 h 607915"/>
                <a:gd name="connsiteX51" fmla="*/ 248416 w 608798"/>
                <a:gd name="connsiteY51" fmla="*/ 584218 h 607915"/>
                <a:gd name="connsiteX52" fmla="*/ 245362 w 608798"/>
                <a:gd name="connsiteY52" fmla="*/ 551375 h 607915"/>
                <a:gd name="connsiteX53" fmla="*/ 197901 w 608798"/>
                <a:gd name="connsiteY53" fmla="*/ 520472 h 607915"/>
                <a:gd name="connsiteX54" fmla="*/ 176807 w 608798"/>
                <a:gd name="connsiteY54" fmla="*/ 525045 h 607915"/>
                <a:gd name="connsiteX55" fmla="*/ 152937 w 608798"/>
                <a:gd name="connsiteY55" fmla="*/ 546386 h 607915"/>
                <a:gd name="connsiteX56" fmla="*/ 141835 w 608798"/>
                <a:gd name="connsiteY56" fmla="*/ 554562 h 607915"/>
                <a:gd name="connsiteX57" fmla="*/ 128373 w 608798"/>
                <a:gd name="connsiteY57" fmla="*/ 551791 h 607915"/>
                <a:gd name="connsiteX58" fmla="*/ 61205 w 608798"/>
                <a:gd name="connsiteY58" fmla="*/ 486797 h 607915"/>
                <a:gd name="connsiteX59" fmla="*/ 58152 w 608798"/>
                <a:gd name="connsiteY59" fmla="*/ 473355 h 607915"/>
                <a:gd name="connsiteX60" fmla="*/ 65924 w 608798"/>
                <a:gd name="connsiteY60" fmla="*/ 461991 h 607915"/>
                <a:gd name="connsiteX61" fmla="*/ 87018 w 608798"/>
                <a:gd name="connsiteY61" fmla="*/ 436908 h 607915"/>
                <a:gd name="connsiteX62" fmla="*/ 85908 w 608798"/>
                <a:gd name="connsiteY62" fmla="*/ 397136 h 607915"/>
                <a:gd name="connsiteX63" fmla="*/ 57181 w 608798"/>
                <a:gd name="connsiteY63" fmla="*/ 369836 h 607915"/>
                <a:gd name="connsiteX64" fmla="*/ 25401 w 608798"/>
                <a:gd name="connsiteY64" fmla="*/ 368173 h 607915"/>
                <a:gd name="connsiteX65" fmla="*/ 11801 w 608798"/>
                <a:gd name="connsiteY65" fmla="*/ 365956 h 607915"/>
                <a:gd name="connsiteX66" fmla="*/ 4168 w 608798"/>
                <a:gd name="connsiteY66" fmla="*/ 354454 h 607915"/>
                <a:gd name="connsiteX67" fmla="*/ 3058 w 608798"/>
                <a:gd name="connsiteY67" fmla="*/ 261467 h 607915"/>
                <a:gd name="connsiteX68" fmla="*/ 10274 w 608798"/>
                <a:gd name="connsiteY68" fmla="*/ 249826 h 607915"/>
                <a:gd name="connsiteX69" fmla="*/ 23736 w 608798"/>
                <a:gd name="connsiteY69" fmla="*/ 247193 h 607915"/>
                <a:gd name="connsiteX70" fmla="*/ 56071 w 608798"/>
                <a:gd name="connsiteY70" fmla="*/ 244145 h 607915"/>
                <a:gd name="connsiteX71" fmla="*/ 83410 w 608798"/>
                <a:gd name="connsiteY71" fmla="*/ 215320 h 607915"/>
                <a:gd name="connsiteX72" fmla="*/ 82438 w 608798"/>
                <a:gd name="connsiteY72" fmla="*/ 175547 h 607915"/>
                <a:gd name="connsiteX73" fmla="*/ 61622 w 608798"/>
                <a:gd name="connsiteY73" fmla="*/ 152266 h 607915"/>
                <a:gd name="connsiteX74" fmla="*/ 53711 w 608798"/>
                <a:gd name="connsiteY74" fmla="*/ 141041 h 607915"/>
                <a:gd name="connsiteX75" fmla="*/ 56487 w 608798"/>
                <a:gd name="connsiteY75" fmla="*/ 127738 h 607915"/>
                <a:gd name="connsiteX76" fmla="*/ 121296 w 608798"/>
                <a:gd name="connsiteY76" fmla="*/ 61220 h 607915"/>
                <a:gd name="connsiteX77" fmla="*/ 134480 w 608798"/>
                <a:gd name="connsiteY77" fmla="*/ 58032 h 607915"/>
                <a:gd name="connsiteX78" fmla="*/ 145859 w 608798"/>
                <a:gd name="connsiteY78" fmla="*/ 65654 h 607915"/>
                <a:gd name="connsiteX79" fmla="*/ 170700 w 608798"/>
                <a:gd name="connsiteY79" fmla="*/ 85887 h 607915"/>
                <a:gd name="connsiteX80" fmla="*/ 189296 w 608798"/>
                <a:gd name="connsiteY80" fmla="*/ 89351 h 607915"/>
                <a:gd name="connsiteX81" fmla="*/ 237869 w 608798"/>
                <a:gd name="connsiteY81" fmla="*/ 56092 h 607915"/>
                <a:gd name="connsiteX82" fmla="*/ 239673 w 608798"/>
                <a:gd name="connsiteY82" fmla="*/ 25050 h 607915"/>
                <a:gd name="connsiteX83" fmla="*/ 242032 w 608798"/>
                <a:gd name="connsiteY83" fmla="*/ 11747 h 607915"/>
                <a:gd name="connsiteX84" fmla="*/ 253412 w 608798"/>
                <a:gd name="connsiteY84" fmla="*/ 4263 h 607915"/>
                <a:gd name="connsiteX85" fmla="*/ 346115 w 608798"/>
                <a:gd name="connsiteY85" fmla="*/ 2878 h 60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798" h="607915">
                  <a:moveTo>
                    <a:pt x="304343" y="207315"/>
                  </a:moveTo>
                  <a:cubicBezTo>
                    <a:pt x="342505" y="207315"/>
                    <a:pt x="377336" y="229899"/>
                    <a:pt x="392740" y="264675"/>
                  </a:cubicBezTo>
                  <a:cubicBezTo>
                    <a:pt x="414388" y="313306"/>
                    <a:pt x="392462" y="370527"/>
                    <a:pt x="343754" y="392140"/>
                  </a:cubicBezTo>
                  <a:cubicBezTo>
                    <a:pt x="331264" y="397682"/>
                    <a:pt x="318081" y="400453"/>
                    <a:pt x="304481" y="400453"/>
                  </a:cubicBezTo>
                  <a:cubicBezTo>
                    <a:pt x="266319" y="400453"/>
                    <a:pt x="231627" y="378008"/>
                    <a:pt x="216084" y="343232"/>
                  </a:cubicBezTo>
                  <a:cubicBezTo>
                    <a:pt x="194436" y="294601"/>
                    <a:pt x="216362" y="237380"/>
                    <a:pt x="265070" y="215767"/>
                  </a:cubicBezTo>
                  <a:cubicBezTo>
                    <a:pt x="277560" y="210225"/>
                    <a:pt x="290882" y="207315"/>
                    <a:pt x="304343" y="207315"/>
                  </a:cubicBezTo>
                  <a:close/>
                  <a:moveTo>
                    <a:pt x="304343" y="173192"/>
                  </a:moveTo>
                  <a:cubicBezTo>
                    <a:pt x="286024" y="173192"/>
                    <a:pt x="268122" y="177072"/>
                    <a:pt x="251191" y="184555"/>
                  </a:cubicBezTo>
                  <a:cubicBezTo>
                    <a:pt x="185272" y="213796"/>
                    <a:pt x="155574" y="291262"/>
                    <a:pt x="184856" y="357087"/>
                  </a:cubicBezTo>
                  <a:cubicBezTo>
                    <a:pt x="205811" y="404204"/>
                    <a:pt x="252856" y="434553"/>
                    <a:pt x="304481" y="434553"/>
                  </a:cubicBezTo>
                  <a:cubicBezTo>
                    <a:pt x="322800" y="434553"/>
                    <a:pt x="340702" y="430811"/>
                    <a:pt x="357633" y="423328"/>
                  </a:cubicBezTo>
                  <a:cubicBezTo>
                    <a:pt x="423552" y="394087"/>
                    <a:pt x="453250" y="316622"/>
                    <a:pt x="423968" y="250796"/>
                  </a:cubicBezTo>
                  <a:cubicBezTo>
                    <a:pt x="403013" y="203679"/>
                    <a:pt x="355968" y="173192"/>
                    <a:pt x="304343" y="173192"/>
                  </a:cubicBezTo>
                  <a:close/>
                  <a:moveTo>
                    <a:pt x="346115" y="2878"/>
                  </a:moveTo>
                  <a:cubicBezTo>
                    <a:pt x="350694" y="3571"/>
                    <a:pt x="354996" y="6065"/>
                    <a:pt x="357633" y="9945"/>
                  </a:cubicBezTo>
                  <a:cubicBezTo>
                    <a:pt x="360409" y="13825"/>
                    <a:pt x="361380" y="18676"/>
                    <a:pt x="360409" y="23249"/>
                  </a:cubicBezTo>
                  <a:cubicBezTo>
                    <a:pt x="358188" y="34058"/>
                    <a:pt x="359298" y="45006"/>
                    <a:pt x="363739" y="54984"/>
                  </a:cubicBezTo>
                  <a:cubicBezTo>
                    <a:pt x="372066" y="73692"/>
                    <a:pt x="390662" y="85748"/>
                    <a:pt x="411340" y="85748"/>
                  </a:cubicBezTo>
                  <a:cubicBezTo>
                    <a:pt x="418556" y="85748"/>
                    <a:pt x="425634" y="84224"/>
                    <a:pt x="432295" y="81314"/>
                  </a:cubicBezTo>
                  <a:cubicBezTo>
                    <a:pt x="442148" y="77018"/>
                    <a:pt x="450058" y="69950"/>
                    <a:pt x="455610" y="60804"/>
                  </a:cubicBezTo>
                  <a:cubicBezTo>
                    <a:pt x="458108" y="56785"/>
                    <a:pt x="462132" y="53875"/>
                    <a:pt x="466712" y="52905"/>
                  </a:cubicBezTo>
                  <a:cubicBezTo>
                    <a:pt x="471430" y="52073"/>
                    <a:pt x="476149" y="53043"/>
                    <a:pt x="480034" y="55676"/>
                  </a:cubicBezTo>
                  <a:cubicBezTo>
                    <a:pt x="505430" y="73692"/>
                    <a:pt x="527912" y="95310"/>
                    <a:pt x="546786" y="120116"/>
                  </a:cubicBezTo>
                  <a:cubicBezTo>
                    <a:pt x="549562" y="123857"/>
                    <a:pt x="550811" y="128708"/>
                    <a:pt x="549978" y="133281"/>
                  </a:cubicBezTo>
                  <a:cubicBezTo>
                    <a:pt x="549145" y="137992"/>
                    <a:pt x="546370" y="142150"/>
                    <a:pt x="542484" y="144644"/>
                  </a:cubicBezTo>
                  <a:cubicBezTo>
                    <a:pt x="533047" y="150742"/>
                    <a:pt x="526108" y="159334"/>
                    <a:pt x="522222" y="169450"/>
                  </a:cubicBezTo>
                  <a:cubicBezTo>
                    <a:pt x="511953" y="196196"/>
                    <a:pt x="525276" y="226268"/>
                    <a:pt x="552060" y="236523"/>
                  </a:cubicBezTo>
                  <a:cubicBezTo>
                    <a:pt x="561913" y="240264"/>
                    <a:pt x="572876" y="240957"/>
                    <a:pt x="583284" y="238324"/>
                  </a:cubicBezTo>
                  <a:cubicBezTo>
                    <a:pt x="588003" y="237077"/>
                    <a:pt x="592860" y="237909"/>
                    <a:pt x="596746" y="240542"/>
                  </a:cubicBezTo>
                  <a:cubicBezTo>
                    <a:pt x="600770" y="243036"/>
                    <a:pt x="603546" y="247193"/>
                    <a:pt x="604378" y="251905"/>
                  </a:cubicBezTo>
                  <a:cubicBezTo>
                    <a:pt x="609652" y="282531"/>
                    <a:pt x="610207" y="313711"/>
                    <a:pt x="606044" y="344753"/>
                  </a:cubicBezTo>
                  <a:cubicBezTo>
                    <a:pt x="605350" y="349465"/>
                    <a:pt x="602852" y="353761"/>
                    <a:pt x="598827" y="356394"/>
                  </a:cubicBezTo>
                  <a:cubicBezTo>
                    <a:pt x="594942" y="359165"/>
                    <a:pt x="590084" y="360136"/>
                    <a:pt x="585366" y="359027"/>
                  </a:cubicBezTo>
                  <a:cubicBezTo>
                    <a:pt x="574541" y="356671"/>
                    <a:pt x="563300" y="357780"/>
                    <a:pt x="553170" y="362214"/>
                  </a:cubicBezTo>
                  <a:cubicBezTo>
                    <a:pt x="526941" y="373855"/>
                    <a:pt x="515145" y="404619"/>
                    <a:pt x="526802" y="430811"/>
                  </a:cubicBezTo>
                  <a:cubicBezTo>
                    <a:pt x="531104" y="440650"/>
                    <a:pt x="538459" y="448826"/>
                    <a:pt x="548035" y="454369"/>
                  </a:cubicBezTo>
                  <a:cubicBezTo>
                    <a:pt x="552060" y="456725"/>
                    <a:pt x="554974" y="460883"/>
                    <a:pt x="556084" y="465456"/>
                  </a:cubicBezTo>
                  <a:cubicBezTo>
                    <a:pt x="557056" y="470167"/>
                    <a:pt x="556084" y="475018"/>
                    <a:pt x="553309" y="478898"/>
                  </a:cubicBezTo>
                  <a:cubicBezTo>
                    <a:pt x="535406" y="504397"/>
                    <a:pt x="513480" y="526985"/>
                    <a:pt x="488500" y="545970"/>
                  </a:cubicBezTo>
                  <a:cubicBezTo>
                    <a:pt x="484614" y="548880"/>
                    <a:pt x="479757" y="549989"/>
                    <a:pt x="475038" y="549158"/>
                  </a:cubicBezTo>
                  <a:cubicBezTo>
                    <a:pt x="470320" y="548326"/>
                    <a:pt x="466295" y="545555"/>
                    <a:pt x="463659" y="541397"/>
                  </a:cubicBezTo>
                  <a:cubicBezTo>
                    <a:pt x="457552" y="531697"/>
                    <a:pt x="448809" y="524352"/>
                    <a:pt x="438540" y="520472"/>
                  </a:cubicBezTo>
                  <a:cubicBezTo>
                    <a:pt x="432434" y="518116"/>
                    <a:pt x="426189" y="516869"/>
                    <a:pt x="419944" y="516869"/>
                  </a:cubicBezTo>
                  <a:cubicBezTo>
                    <a:pt x="398433" y="516869"/>
                    <a:pt x="379005" y="530311"/>
                    <a:pt x="371372" y="550266"/>
                  </a:cubicBezTo>
                  <a:cubicBezTo>
                    <a:pt x="367347" y="560383"/>
                    <a:pt x="366931" y="571469"/>
                    <a:pt x="369845" y="582278"/>
                  </a:cubicBezTo>
                  <a:cubicBezTo>
                    <a:pt x="371094" y="586851"/>
                    <a:pt x="370262" y="591840"/>
                    <a:pt x="367764" y="595859"/>
                  </a:cubicBezTo>
                  <a:cubicBezTo>
                    <a:pt x="365127" y="599878"/>
                    <a:pt x="360964" y="602649"/>
                    <a:pt x="356245" y="603481"/>
                  </a:cubicBezTo>
                  <a:cubicBezTo>
                    <a:pt x="339314" y="606391"/>
                    <a:pt x="321967" y="607915"/>
                    <a:pt x="304620" y="607915"/>
                  </a:cubicBezTo>
                  <a:cubicBezTo>
                    <a:pt x="290743" y="607915"/>
                    <a:pt x="276587" y="606945"/>
                    <a:pt x="262710" y="605005"/>
                  </a:cubicBezTo>
                  <a:cubicBezTo>
                    <a:pt x="257991" y="604312"/>
                    <a:pt x="253689" y="601679"/>
                    <a:pt x="251052" y="597799"/>
                  </a:cubicBezTo>
                  <a:cubicBezTo>
                    <a:pt x="248277" y="593780"/>
                    <a:pt x="247305" y="588930"/>
                    <a:pt x="248416" y="584218"/>
                  </a:cubicBezTo>
                  <a:cubicBezTo>
                    <a:pt x="251052" y="572993"/>
                    <a:pt x="250081" y="561630"/>
                    <a:pt x="245362" y="551375"/>
                  </a:cubicBezTo>
                  <a:cubicBezTo>
                    <a:pt x="237036" y="532528"/>
                    <a:pt x="218440" y="520472"/>
                    <a:pt x="197901" y="520472"/>
                  </a:cubicBezTo>
                  <a:cubicBezTo>
                    <a:pt x="190545" y="520472"/>
                    <a:pt x="183468" y="521996"/>
                    <a:pt x="176807" y="525045"/>
                  </a:cubicBezTo>
                  <a:cubicBezTo>
                    <a:pt x="166676" y="529479"/>
                    <a:pt x="158488" y="536824"/>
                    <a:pt x="152937" y="546386"/>
                  </a:cubicBezTo>
                  <a:cubicBezTo>
                    <a:pt x="150578" y="550543"/>
                    <a:pt x="146553" y="553592"/>
                    <a:pt x="141835" y="554562"/>
                  </a:cubicBezTo>
                  <a:cubicBezTo>
                    <a:pt x="137116" y="555671"/>
                    <a:pt x="132259" y="554562"/>
                    <a:pt x="128373" y="551791"/>
                  </a:cubicBezTo>
                  <a:cubicBezTo>
                    <a:pt x="102700" y="533775"/>
                    <a:pt x="80218" y="511880"/>
                    <a:pt x="61205" y="486797"/>
                  </a:cubicBezTo>
                  <a:cubicBezTo>
                    <a:pt x="58430" y="482917"/>
                    <a:pt x="57320" y="478066"/>
                    <a:pt x="58152" y="473355"/>
                  </a:cubicBezTo>
                  <a:cubicBezTo>
                    <a:pt x="58985" y="468643"/>
                    <a:pt x="61760" y="464624"/>
                    <a:pt x="65924" y="461991"/>
                  </a:cubicBezTo>
                  <a:cubicBezTo>
                    <a:pt x="75638" y="455894"/>
                    <a:pt x="82993" y="447163"/>
                    <a:pt x="87018" y="436908"/>
                  </a:cubicBezTo>
                  <a:cubicBezTo>
                    <a:pt x="92014" y="423882"/>
                    <a:pt x="91597" y="409747"/>
                    <a:pt x="85908" y="397136"/>
                  </a:cubicBezTo>
                  <a:cubicBezTo>
                    <a:pt x="80357" y="384525"/>
                    <a:pt x="70087" y="374825"/>
                    <a:pt x="57181" y="369836"/>
                  </a:cubicBezTo>
                  <a:cubicBezTo>
                    <a:pt x="47050" y="365956"/>
                    <a:pt x="35948" y="365402"/>
                    <a:pt x="25401" y="368173"/>
                  </a:cubicBezTo>
                  <a:cubicBezTo>
                    <a:pt x="20682" y="369282"/>
                    <a:pt x="15825" y="368589"/>
                    <a:pt x="11801" y="365956"/>
                  </a:cubicBezTo>
                  <a:cubicBezTo>
                    <a:pt x="7776" y="363461"/>
                    <a:pt x="5001" y="359304"/>
                    <a:pt x="4168" y="354454"/>
                  </a:cubicBezTo>
                  <a:cubicBezTo>
                    <a:pt x="-967" y="323966"/>
                    <a:pt x="-1383" y="292647"/>
                    <a:pt x="3058" y="261467"/>
                  </a:cubicBezTo>
                  <a:cubicBezTo>
                    <a:pt x="3752" y="256755"/>
                    <a:pt x="6388" y="252598"/>
                    <a:pt x="10274" y="249826"/>
                  </a:cubicBezTo>
                  <a:cubicBezTo>
                    <a:pt x="14160" y="247193"/>
                    <a:pt x="19017" y="246223"/>
                    <a:pt x="23736" y="247193"/>
                  </a:cubicBezTo>
                  <a:cubicBezTo>
                    <a:pt x="34560" y="249688"/>
                    <a:pt x="45940" y="248579"/>
                    <a:pt x="56071" y="244145"/>
                  </a:cubicBezTo>
                  <a:cubicBezTo>
                    <a:pt x="68699" y="238463"/>
                    <a:pt x="78414" y="228208"/>
                    <a:pt x="83410" y="215320"/>
                  </a:cubicBezTo>
                  <a:cubicBezTo>
                    <a:pt x="88406" y="202293"/>
                    <a:pt x="87989" y="188297"/>
                    <a:pt x="82438" y="175547"/>
                  </a:cubicBezTo>
                  <a:cubicBezTo>
                    <a:pt x="77997" y="165847"/>
                    <a:pt x="70920" y="157671"/>
                    <a:pt x="61622" y="152266"/>
                  </a:cubicBezTo>
                  <a:cubicBezTo>
                    <a:pt x="57597" y="149772"/>
                    <a:pt x="54683" y="145753"/>
                    <a:pt x="53711" y="141041"/>
                  </a:cubicBezTo>
                  <a:cubicBezTo>
                    <a:pt x="52740" y="136468"/>
                    <a:pt x="53711" y="131618"/>
                    <a:pt x="56487" y="127738"/>
                  </a:cubicBezTo>
                  <a:cubicBezTo>
                    <a:pt x="74528" y="102378"/>
                    <a:pt x="96316" y="79928"/>
                    <a:pt x="121296" y="61220"/>
                  </a:cubicBezTo>
                  <a:cubicBezTo>
                    <a:pt x="125043" y="58448"/>
                    <a:pt x="129900" y="57201"/>
                    <a:pt x="134480" y="58032"/>
                  </a:cubicBezTo>
                  <a:cubicBezTo>
                    <a:pt x="139198" y="58864"/>
                    <a:pt x="143361" y="61635"/>
                    <a:pt x="145859" y="65654"/>
                  </a:cubicBezTo>
                  <a:cubicBezTo>
                    <a:pt x="151965" y="74939"/>
                    <a:pt x="160570" y="82006"/>
                    <a:pt x="170700" y="85887"/>
                  </a:cubicBezTo>
                  <a:cubicBezTo>
                    <a:pt x="176668" y="88243"/>
                    <a:pt x="182913" y="89351"/>
                    <a:pt x="189296" y="89351"/>
                  </a:cubicBezTo>
                  <a:cubicBezTo>
                    <a:pt x="210668" y="89351"/>
                    <a:pt x="230236" y="75909"/>
                    <a:pt x="237869" y="56092"/>
                  </a:cubicBezTo>
                  <a:cubicBezTo>
                    <a:pt x="241616" y="46114"/>
                    <a:pt x="242309" y="35444"/>
                    <a:pt x="239673" y="25050"/>
                  </a:cubicBezTo>
                  <a:cubicBezTo>
                    <a:pt x="238562" y="20477"/>
                    <a:pt x="239395" y="15627"/>
                    <a:pt x="242032" y="11747"/>
                  </a:cubicBezTo>
                  <a:cubicBezTo>
                    <a:pt x="244669" y="7728"/>
                    <a:pt x="248693" y="5095"/>
                    <a:pt x="253412" y="4263"/>
                  </a:cubicBezTo>
                  <a:cubicBezTo>
                    <a:pt x="283804" y="-864"/>
                    <a:pt x="315306" y="-1418"/>
                    <a:pt x="346115" y="2878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4" name="ExtraShape31">
              <a:extLst>
                <a:ext uri="{FF2B5EF4-FFF2-40B4-BE49-F238E27FC236}">
                  <a16:creationId xmlns:a16="http://schemas.microsoft.com/office/drawing/2014/main" xmlns="" id="{7F952883-7F11-4EBC-997E-667E2BA557C1}"/>
                </a:ext>
              </a:extLst>
            </p:cNvPr>
            <p:cNvCxnSpPr>
              <a:cxnSpLocks/>
            </p:cNvCxnSpPr>
            <p:nvPr/>
          </p:nvCxnSpPr>
          <p:spPr>
            <a:xfrm>
              <a:off x="5064098" y="5336981"/>
              <a:ext cx="2055526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CustomText1">
              <a:extLst>
                <a:ext uri="{FF2B5EF4-FFF2-40B4-BE49-F238E27FC236}">
                  <a16:creationId xmlns:a16="http://schemas.microsoft.com/office/drawing/2014/main" xmlns="" id="{850EA2E1-918A-4ACE-9090-9157869D7D0D}"/>
                </a:ext>
              </a:extLst>
            </p:cNvPr>
            <p:cNvSpPr/>
            <p:nvPr/>
          </p:nvSpPr>
          <p:spPr>
            <a:xfrm>
              <a:off x="5033568" y="5397289"/>
              <a:ext cx="2055526" cy="3386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6" name="CustomText2">
              <a:extLst>
                <a:ext uri="{FF2B5EF4-FFF2-40B4-BE49-F238E27FC236}">
                  <a16:creationId xmlns:a16="http://schemas.microsoft.com/office/drawing/2014/main" xmlns="" id="{EBA0DA1F-A751-4ABB-82FB-23015C0168FC}"/>
                </a:ext>
              </a:extLst>
            </p:cNvPr>
            <p:cNvSpPr/>
            <p:nvPr/>
          </p:nvSpPr>
          <p:spPr>
            <a:xfrm>
              <a:off x="5033568" y="4938029"/>
              <a:ext cx="2055525" cy="398952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093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2A414CC-49B8-4828-94F2-8D614A1FBBE6}"/>
              </a:ext>
            </a:extLst>
          </p:cNvPr>
          <p:cNvSpPr txBox="1"/>
          <p:nvPr/>
        </p:nvSpPr>
        <p:spPr>
          <a:xfrm>
            <a:off x="7695538" y="311595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30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ea788740-32dc-412a-8e46-f9a4f416b8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4094856-D383-4856-86D6-DA24D54547A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-1" y="-1"/>
            <a:ext cx="12192003" cy="6858004"/>
            <a:chOff x="-1" y="-1"/>
            <a:chExt cx="12192003" cy="6858004"/>
          </a:xfrm>
        </p:grpSpPr>
        <p:sp>
          <p:nvSpPr>
            <p:cNvPr id="6" name="îṧḷiḑê">
              <a:extLst>
                <a:ext uri="{FF2B5EF4-FFF2-40B4-BE49-F238E27FC236}">
                  <a16:creationId xmlns:a16="http://schemas.microsoft.com/office/drawing/2014/main" xmlns="" id="{CD9DDD98-F965-44F8-918D-58DEA6C5898D}"/>
                </a:ext>
              </a:extLst>
            </p:cNvPr>
            <p:cNvSpPr/>
            <p:nvPr/>
          </p:nvSpPr>
          <p:spPr>
            <a:xfrm>
              <a:off x="4876801" y="1"/>
              <a:ext cx="7315201" cy="6857999"/>
            </a:xfrm>
            <a:prstGeom prst="rect">
              <a:avLst/>
            </a:prstGeom>
            <a:blipFill>
              <a:blip r:embed="rId4"/>
              <a:stretch>
                <a:fillRect l="-20391" r="-2032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ṣḷîde">
              <a:extLst>
                <a:ext uri="{FF2B5EF4-FFF2-40B4-BE49-F238E27FC236}">
                  <a16:creationId xmlns:a16="http://schemas.microsoft.com/office/drawing/2014/main" xmlns="" id="{7F45F1F8-E543-4AE9-8066-5DDB7FA2778D}"/>
                </a:ext>
              </a:extLst>
            </p:cNvPr>
            <p:cNvGrpSpPr/>
            <p:nvPr/>
          </p:nvGrpSpPr>
          <p:grpSpPr>
            <a:xfrm>
              <a:off x="2458721" y="-1"/>
              <a:ext cx="4643122" cy="6858003"/>
              <a:chOff x="502176" y="-1"/>
              <a:chExt cx="6964681" cy="10287002"/>
            </a:xfrm>
          </p:grpSpPr>
          <p:sp>
            <p:nvSpPr>
              <p:cNvPr id="17" name="íṧ1ïḋè">
                <a:extLst>
                  <a:ext uri="{FF2B5EF4-FFF2-40B4-BE49-F238E27FC236}">
                    <a16:creationId xmlns:a16="http://schemas.microsoft.com/office/drawing/2014/main" xmlns="" id="{958892C1-CF4A-4D9F-870E-149E62940551}"/>
                  </a:ext>
                </a:extLst>
              </p:cNvPr>
              <p:cNvSpPr/>
              <p:nvPr/>
            </p:nvSpPr>
            <p:spPr>
              <a:xfrm>
                <a:off x="791736" y="0"/>
                <a:ext cx="6675121" cy="10287001"/>
              </a:xfrm>
              <a:prstGeom prst="triangl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$1îḑé">
                <a:extLst>
                  <a:ext uri="{FF2B5EF4-FFF2-40B4-BE49-F238E27FC236}">
                    <a16:creationId xmlns:a16="http://schemas.microsoft.com/office/drawing/2014/main" xmlns="" id="{F6BEBC81-BFA5-474B-9172-F84265DCB79C}"/>
                  </a:ext>
                </a:extLst>
              </p:cNvPr>
              <p:cNvSpPr/>
              <p:nvPr/>
            </p:nvSpPr>
            <p:spPr>
              <a:xfrm>
                <a:off x="502176" y="243840"/>
                <a:ext cx="6492242" cy="10043160"/>
              </a:xfrm>
              <a:prstGeom prst="triangl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ṣḻîḍé">
                <a:extLst>
                  <a:ext uri="{FF2B5EF4-FFF2-40B4-BE49-F238E27FC236}">
                    <a16:creationId xmlns:a16="http://schemas.microsoft.com/office/drawing/2014/main" xmlns="" id="{DDCB3CCA-1C72-4243-8798-69F8CB591F6C}"/>
                  </a:ext>
                </a:extLst>
              </p:cNvPr>
              <p:cNvSpPr/>
              <p:nvPr/>
            </p:nvSpPr>
            <p:spPr>
              <a:xfrm rot="10800000" flipH="1">
                <a:off x="3634444" y="-1"/>
                <a:ext cx="494853" cy="822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3459" y="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ṧľïḋê">
              <a:extLst>
                <a:ext uri="{FF2B5EF4-FFF2-40B4-BE49-F238E27FC236}">
                  <a16:creationId xmlns:a16="http://schemas.microsoft.com/office/drawing/2014/main" xmlns="" id="{4B640D2F-8D50-486A-810C-3E8116D60BCF}"/>
                </a:ext>
              </a:extLst>
            </p:cNvPr>
            <p:cNvSpPr/>
            <p:nvPr/>
          </p:nvSpPr>
          <p:spPr>
            <a:xfrm rot="759468">
              <a:off x="5250498" y="2864381"/>
              <a:ext cx="1129243" cy="1129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şľíḍè">
              <a:extLst>
                <a:ext uri="{FF2B5EF4-FFF2-40B4-BE49-F238E27FC236}">
                  <a16:creationId xmlns:a16="http://schemas.microsoft.com/office/drawing/2014/main" xmlns="" id="{22B03806-A5A0-4392-87DC-71294DDA60F3}"/>
                </a:ext>
              </a:extLst>
            </p:cNvPr>
            <p:cNvSpPr/>
            <p:nvPr/>
          </p:nvSpPr>
          <p:spPr>
            <a:xfrm rot="759468">
              <a:off x="5380257" y="2994140"/>
              <a:ext cx="869724" cy="869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76200" cap="flat">
              <a:solidFill>
                <a:srgbClr val="FFFFFF"/>
              </a:solidFill>
              <a:prstDash val="solid"/>
              <a:beve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íslidé">
              <a:extLst>
                <a:ext uri="{FF2B5EF4-FFF2-40B4-BE49-F238E27FC236}">
                  <a16:creationId xmlns:a16="http://schemas.microsoft.com/office/drawing/2014/main" xmlns="" id="{9FF9CFA2-0FED-436B-BE14-7DF4BF1C20DB}"/>
                </a:ext>
              </a:extLst>
            </p:cNvPr>
            <p:cNvGrpSpPr/>
            <p:nvPr/>
          </p:nvGrpSpPr>
          <p:grpSpPr>
            <a:xfrm>
              <a:off x="5673266" y="3216781"/>
              <a:ext cx="283706" cy="424444"/>
              <a:chOff x="-1" y="0"/>
              <a:chExt cx="425557" cy="636665"/>
            </a:xfrm>
          </p:grpSpPr>
          <p:sp>
            <p:nvSpPr>
              <p:cNvPr id="15" name="îṩliḍé">
                <a:extLst>
                  <a:ext uri="{FF2B5EF4-FFF2-40B4-BE49-F238E27FC236}">
                    <a16:creationId xmlns:a16="http://schemas.microsoft.com/office/drawing/2014/main" xmlns="" id="{4A814B44-0AC6-4BD1-AFDC-8FC9E9CC96E0}"/>
                  </a:ext>
                </a:extLst>
              </p:cNvPr>
              <p:cNvSpPr/>
              <p:nvPr/>
            </p:nvSpPr>
            <p:spPr>
              <a:xfrm>
                <a:off x="-1" y="0"/>
                <a:ext cx="425557" cy="6366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29" y="3726"/>
                    </a:moveTo>
                    <a:cubicBezTo>
                      <a:pt x="20063" y="2916"/>
                      <a:pt x="19173" y="2214"/>
                      <a:pt x="18202" y="1728"/>
                    </a:cubicBezTo>
                    <a:cubicBezTo>
                      <a:pt x="17151" y="1188"/>
                      <a:pt x="16018" y="756"/>
                      <a:pt x="14724" y="432"/>
                    </a:cubicBezTo>
                    <a:cubicBezTo>
                      <a:pt x="13429" y="162"/>
                      <a:pt x="12135" y="0"/>
                      <a:pt x="10760" y="0"/>
                    </a:cubicBezTo>
                    <a:cubicBezTo>
                      <a:pt x="9465" y="0"/>
                      <a:pt x="8171" y="162"/>
                      <a:pt x="6876" y="432"/>
                    </a:cubicBezTo>
                    <a:cubicBezTo>
                      <a:pt x="5582" y="756"/>
                      <a:pt x="4449" y="1188"/>
                      <a:pt x="3398" y="1728"/>
                    </a:cubicBezTo>
                    <a:cubicBezTo>
                      <a:pt x="2427" y="2214"/>
                      <a:pt x="1537" y="2916"/>
                      <a:pt x="971" y="3726"/>
                    </a:cubicBezTo>
                    <a:cubicBezTo>
                      <a:pt x="324" y="4536"/>
                      <a:pt x="0" y="5400"/>
                      <a:pt x="0" y="6318"/>
                    </a:cubicBezTo>
                    <a:cubicBezTo>
                      <a:pt x="0" y="7776"/>
                      <a:pt x="728" y="9018"/>
                      <a:pt x="2184" y="10098"/>
                    </a:cubicBezTo>
                    <a:cubicBezTo>
                      <a:pt x="2831" y="10530"/>
                      <a:pt x="3317" y="10962"/>
                      <a:pt x="3721" y="11286"/>
                    </a:cubicBezTo>
                    <a:cubicBezTo>
                      <a:pt x="4126" y="11664"/>
                      <a:pt x="4611" y="12096"/>
                      <a:pt x="5016" y="12636"/>
                    </a:cubicBezTo>
                    <a:cubicBezTo>
                      <a:pt x="5420" y="13176"/>
                      <a:pt x="5663" y="13716"/>
                      <a:pt x="5744" y="14148"/>
                    </a:cubicBezTo>
                    <a:cubicBezTo>
                      <a:pt x="5016" y="14418"/>
                      <a:pt x="4692" y="14796"/>
                      <a:pt x="4692" y="15336"/>
                    </a:cubicBezTo>
                    <a:cubicBezTo>
                      <a:pt x="4692" y="15660"/>
                      <a:pt x="4935" y="15984"/>
                      <a:pt x="5258" y="16200"/>
                    </a:cubicBezTo>
                    <a:cubicBezTo>
                      <a:pt x="4935" y="16470"/>
                      <a:pt x="4692" y="16794"/>
                      <a:pt x="4692" y="17118"/>
                    </a:cubicBezTo>
                    <a:cubicBezTo>
                      <a:pt x="4692" y="17604"/>
                      <a:pt x="5016" y="17982"/>
                      <a:pt x="5663" y="18252"/>
                    </a:cubicBezTo>
                    <a:cubicBezTo>
                      <a:pt x="5501" y="18468"/>
                      <a:pt x="5420" y="18684"/>
                      <a:pt x="5420" y="18900"/>
                    </a:cubicBezTo>
                    <a:cubicBezTo>
                      <a:pt x="5420" y="19332"/>
                      <a:pt x="5582" y="19710"/>
                      <a:pt x="6067" y="19926"/>
                    </a:cubicBezTo>
                    <a:cubicBezTo>
                      <a:pt x="6472" y="20142"/>
                      <a:pt x="7038" y="20250"/>
                      <a:pt x="7685" y="20250"/>
                    </a:cubicBezTo>
                    <a:cubicBezTo>
                      <a:pt x="8009" y="20682"/>
                      <a:pt x="8413" y="21006"/>
                      <a:pt x="8980" y="21276"/>
                    </a:cubicBezTo>
                    <a:cubicBezTo>
                      <a:pt x="9546" y="21492"/>
                      <a:pt x="10112" y="21600"/>
                      <a:pt x="10760" y="21600"/>
                    </a:cubicBezTo>
                    <a:cubicBezTo>
                      <a:pt x="11488" y="21600"/>
                      <a:pt x="12054" y="21492"/>
                      <a:pt x="12620" y="21276"/>
                    </a:cubicBezTo>
                    <a:cubicBezTo>
                      <a:pt x="13187" y="21006"/>
                      <a:pt x="13591" y="20682"/>
                      <a:pt x="13915" y="20250"/>
                    </a:cubicBezTo>
                    <a:cubicBezTo>
                      <a:pt x="14562" y="20250"/>
                      <a:pt x="15128" y="20142"/>
                      <a:pt x="15533" y="19926"/>
                    </a:cubicBezTo>
                    <a:cubicBezTo>
                      <a:pt x="15937" y="19710"/>
                      <a:pt x="16180" y="19332"/>
                      <a:pt x="16180" y="18900"/>
                    </a:cubicBezTo>
                    <a:cubicBezTo>
                      <a:pt x="16180" y="18684"/>
                      <a:pt x="16099" y="18468"/>
                      <a:pt x="15937" y="18252"/>
                    </a:cubicBezTo>
                    <a:cubicBezTo>
                      <a:pt x="16584" y="17982"/>
                      <a:pt x="16908" y="17604"/>
                      <a:pt x="16908" y="17118"/>
                    </a:cubicBezTo>
                    <a:cubicBezTo>
                      <a:pt x="16908" y="16794"/>
                      <a:pt x="16665" y="16470"/>
                      <a:pt x="16342" y="16200"/>
                    </a:cubicBezTo>
                    <a:cubicBezTo>
                      <a:pt x="16665" y="15984"/>
                      <a:pt x="16908" y="15660"/>
                      <a:pt x="16908" y="15336"/>
                    </a:cubicBezTo>
                    <a:cubicBezTo>
                      <a:pt x="16908" y="14796"/>
                      <a:pt x="16503" y="14418"/>
                      <a:pt x="15856" y="14148"/>
                    </a:cubicBezTo>
                    <a:cubicBezTo>
                      <a:pt x="15937" y="13716"/>
                      <a:pt x="16180" y="13176"/>
                      <a:pt x="16584" y="12636"/>
                    </a:cubicBezTo>
                    <a:cubicBezTo>
                      <a:pt x="16989" y="12096"/>
                      <a:pt x="17474" y="11664"/>
                      <a:pt x="17879" y="11286"/>
                    </a:cubicBezTo>
                    <a:cubicBezTo>
                      <a:pt x="18283" y="10962"/>
                      <a:pt x="18769" y="10530"/>
                      <a:pt x="19416" y="10098"/>
                    </a:cubicBezTo>
                    <a:cubicBezTo>
                      <a:pt x="20872" y="9018"/>
                      <a:pt x="21600" y="7776"/>
                      <a:pt x="21600" y="6318"/>
                    </a:cubicBezTo>
                    <a:cubicBezTo>
                      <a:pt x="21600" y="5400"/>
                      <a:pt x="21276" y="4536"/>
                      <a:pt x="20629" y="3726"/>
                    </a:cubicBezTo>
                    <a:close/>
                    <a:moveTo>
                      <a:pt x="17474" y="8856"/>
                    </a:moveTo>
                    <a:cubicBezTo>
                      <a:pt x="17312" y="8964"/>
                      <a:pt x="17070" y="9072"/>
                      <a:pt x="16827" y="9288"/>
                    </a:cubicBezTo>
                    <a:cubicBezTo>
                      <a:pt x="16503" y="9504"/>
                      <a:pt x="16342" y="9666"/>
                      <a:pt x="16180" y="9774"/>
                    </a:cubicBezTo>
                    <a:cubicBezTo>
                      <a:pt x="14400" y="11232"/>
                      <a:pt x="13348" y="12582"/>
                      <a:pt x="13187" y="13986"/>
                    </a:cubicBezTo>
                    <a:cubicBezTo>
                      <a:pt x="8413" y="13986"/>
                      <a:pt x="8413" y="13986"/>
                      <a:pt x="8413" y="13986"/>
                    </a:cubicBezTo>
                    <a:cubicBezTo>
                      <a:pt x="8252" y="12582"/>
                      <a:pt x="7200" y="11232"/>
                      <a:pt x="5420" y="9774"/>
                    </a:cubicBezTo>
                    <a:cubicBezTo>
                      <a:pt x="5258" y="9666"/>
                      <a:pt x="5097" y="9504"/>
                      <a:pt x="4773" y="9288"/>
                    </a:cubicBezTo>
                    <a:cubicBezTo>
                      <a:pt x="4449" y="9072"/>
                      <a:pt x="4288" y="8964"/>
                      <a:pt x="4126" y="8856"/>
                    </a:cubicBezTo>
                    <a:cubicBezTo>
                      <a:pt x="3155" y="8100"/>
                      <a:pt x="2670" y="7236"/>
                      <a:pt x="2670" y="6318"/>
                    </a:cubicBezTo>
                    <a:cubicBezTo>
                      <a:pt x="2670" y="5616"/>
                      <a:pt x="2912" y="5022"/>
                      <a:pt x="3398" y="4428"/>
                    </a:cubicBezTo>
                    <a:cubicBezTo>
                      <a:pt x="3883" y="3834"/>
                      <a:pt x="4530" y="3348"/>
                      <a:pt x="5339" y="2970"/>
                    </a:cubicBezTo>
                    <a:cubicBezTo>
                      <a:pt x="6067" y="2646"/>
                      <a:pt x="6957" y="2322"/>
                      <a:pt x="7928" y="2106"/>
                    </a:cubicBezTo>
                    <a:cubicBezTo>
                      <a:pt x="8899" y="1890"/>
                      <a:pt x="9789" y="1782"/>
                      <a:pt x="10760" y="1782"/>
                    </a:cubicBezTo>
                    <a:cubicBezTo>
                      <a:pt x="11730" y="1782"/>
                      <a:pt x="12701" y="1890"/>
                      <a:pt x="13672" y="2106"/>
                    </a:cubicBezTo>
                    <a:cubicBezTo>
                      <a:pt x="14643" y="2322"/>
                      <a:pt x="15452" y="2646"/>
                      <a:pt x="16261" y="2970"/>
                    </a:cubicBezTo>
                    <a:cubicBezTo>
                      <a:pt x="17070" y="3348"/>
                      <a:pt x="17717" y="3834"/>
                      <a:pt x="18202" y="4428"/>
                    </a:cubicBezTo>
                    <a:cubicBezTo>
                      <a:pt x="18688" y="5022"/>
                      <a:pt x="18930" y="5616"/>
                      <a:pt x="18930" y="6318"/>
                    </a:cubicBezTo>
                    <a:cubicBezTo>
                      <a:pt x="18930" y="7236"/>
                      <a:pt x="18445" y="8100"/>
                      <a:pt x="17474" y="8856"/>
                    </a:cubicBezTo>
                    <a:close/>
                    <a:moveTo>
                      <a:pt x="17474" y="8856"/>
                    </a:moveTo>
                    <a:cubicBezTo>
                      <a:pt x="17474" y="8856"/>
                      <a:pt x="17474" y="8856"/>
                      <a:pt x="17474" y="8856"/>
                    </a:cubicBezTo>
                  </a:path>
                </a:pathLst>
              </a:custGeom>
              <a:solidFill>
                <a:srgbClr val="EAEA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ŝḷíďè">
                <a:extLst>
                  <a:ext uri="{FF2B5EF4-FFF2-40B4-BE49-F238E27FC236}">
                    <a16:creationId xmlns:a16="http://schemas.microsoft.com/office/drawing/2014/main" xmlns="" id="{605A2CD1-BA1A-4117-A121-318518351BB4}"/>
                  </a:ext>
                </a:extLst>
              </p:cNvPr>
              <p:cNvSpPr/>
              <p:nvPr/>
            </p:nvSpPr>
            <p:spPr>
              <a:xfrm>
                <a:off x="199082" y="119583"/>
                <a:ext cx="106891" cy="79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61" y="1728"/>
                    </a:moveTo>
                    <a:cubicBezTo>
                      <a:pt x="8382" y="432"/>
                      <a:pt x="5481" y="0"/>
                      <a:pt x="2579" y="0"/>
                    </a:cubicBezTo>
                    <a:cubicBezTo>
                      <a:pt x="1934" y="0"/>
                      <a:pt x="1290" y="432"/>
                      <a:pt x="967" y="1296"/>
                    </a:cubicBezTo>
                    <a:cubicBezTo>
                      <a:pt x="322" y="1728"/>
                      <a:pt x="0" y="2592"/>
                      <a:pt x="0" y="3456"/>
                    </a:cubicBezTo>
                    <a:cubicBezTo>
                      <a:pt x="0" y="4752"/>
                      <a:pt x="322" y="5616"/>
                      <a:pt x="967" y="6048"/>
                    </a:cubicBezTo>
                    <a:cubicBezTo>
                      <a:pt x="1290" y="6912"/>
                      <a:pt x="1934" y="7344"/>
                      <a:pt x="2579" y="7344"/>
                    </a:cubicBezTo>
                    <a:cubicBezTo>
                      <a:pt x="5803" y="7344"/>
                      <a:pt x="8704" y="8208"/>
                      <a:pt x="11606" y="9936"/>
                    </a:cubicBezTo>
                    <a:cubicBezTo>
                      <a:pt x="14830" y="12096"/>
                      <a:pt x="16119" y="14688"/>
                      <a:pt x="16119" y="18144"/>
                    </a:cubicBezTo>
                    <a:cubicBezTo>
                      <a:pt x="16119" y="19008"/>
                      <a:pt x="16442" y="19872"/>
                      <a:pt x="17087" y="20736"/>
                    </a:cubicBezTo>
                    <a:cubicBezTo>
                      <a:pt x="17409" y="21168"/>
                      <a:pt x="18054" y="21600"/>
                      <a:pt x="19021" y="21600"/>
                    </a:cubicBezTo>
                    <a:cubicBezTo>
                      <a:pt x="19666" y="21600"/>
                      <a:pt x="20310" y="21168"/>
                      <a:pt x="20633" y="20736"/>
                    </a:cubicBezTo>
                    <a:cubicBezTo>
                      <a:pt x="21278" y="19872"/>
                      <a:pt x="21600" y="19008"/>
                      <a:pt x="21600" y="18144"/>
                    </a:cubicBezTo>
                    <a:cubicBezTo>
                      <a:pt x="21600" y="14256"/>
                      <a:pt x="20633" y="10800"/>
                      <a:pt x="18376" y="7776"/>
                    </a:cubicBezTo>
                    <a:cubicBezTo>
                      <a:pt x="16442" y="5184"/>
                      <a:pt x="13863" y="3024"/>
                      <a:pt x="10961" y="1728"/>
                    </a:cubicBezTo>
                    <a:close/>
                    <a:moveTo>
                      <a:pt x="10961" y="1728"/>
                    </a:moveTo>
                    <a:cubicBezTo>
                      <a:pt x="10961" y="1728"/>
                      <a:pt x="10961" y="1728"/>
                      <a:pt x="10961" y="1728"/>
                    </a:cubicBezTo>
                  </a:path>
                </a:pathLst>
              </a:custGeom>
              <a:solidFill>
                <a:srgbClr val="EAEA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s1íḑè">
              <a:extLst>
                <a:ext uri="{FF2B5EF4-FFF2-40B4-BE49-F238E27FC236}">
                  <a16:creationId xmlns:a16="http://schemas.microsoft.com/office/drawing/2014/main" xmlns="" id="{5BB585B1-5A16-40D4-8505-7438E7DA0457}"/>
                </a:ext>
              </a:extLst>
            </p:cNvPr>
            <p:cNvSpPr/>
            <p:nvPr/>
          </p:nvSpPr>
          <p:spPr>
            <a:xfrm>
              <a:off x="-1" y="6039001"/>
              <a:ext cx="6786881" cy="819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9874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iṡḻiḍe">
              <a:extLst>
                <a:ext uri="{FF2B5EF4-FFF2-40B4-BE49-F238E27FC236}">
                  <a16:creationId xmlns:a16="http://schemas.microsoft.com/office/drawing/2014/main" xmlns="" id="{72CA5EB9-25A4-416C-B670-DE603B180BD1}"/>
                </a:ext>
              </a:extLst>
            </p:cNvPr>
            <p:cNvGrpSpPr/>
            <p:nvPr/>
          </p:nvGrpSpPr>
          <p:grpSpPr>
            <a:xfrm>
              <a:off x="687279" y="2756111"/>
              <a:ext cx="4528534" cy="1899399"/>
              <a:chOff x="687278" y="2398652"/>
              <a:chExt cx="3524773" cy="1899399"/>
            </a:xfrm>
          </p:grpSpPr>
          <p:sp>
            <p:nvSpPr>
              <p:cNvPr id="13" name="îSľiḍê">
                <a:extLst>
                  <a:ext uri="{FF2B5EF4-FFF2-40B4-BE49-F238E27FC236}">
                    <a16:creationId xmlns:a16="http://schemas.microsoft.com/office/drawing/2014/main" xmlns="" id="{7AD7F1E1-713E-42CA-9D81-48F94333D48E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4" name="íṡļiďè">
                <a:extLst>
                  <a:ext uri="{FF2B5EF4-FFF2-40B4-BE49-F238E27FC236}">
                    <a16:creationId xmlns:a16="http://schemas.microsoft.com/office/drawing/2014/main" xmlns="" id="{AAEAC3F0-563A-47E4-812F-4EDF1EF2644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388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00d071f8-1eab-4aa2-8982-a6771706aaf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9F2790-51E4-41CE-8217-2F365C7EA0F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90415" y="1244866"/>
            <a:ext cx="10587186" cy="4898759"/>
            <a:chOff x="690415" y="1244866"/>
            <a:chExt cx="10587186" cy="4898759"/>
          </a:xfrm>
        </p:grpSpPr>
        <p:grpSp>
          <p:nvGrpSpPr>
            <p:cNvPr id="6" name="ïṥ1ïde">
              <a:extLst>
                <a:ext uri="{FF2B5EF4-FFF2-40B4-BE49-F238E27FC236}">
                  <a16:creationId xmlns:a16="http://schemas.microsoft.com/office/drawing/2014/main" xmlns="" id="{C9732911-F38E-417B-9259-08FD5AED118F}"/>
                </a:ext>
              </a:extLst>
            </p:cNvPr>
            <p:cNvGrpSpPr/>
            <p:nvPr/>
          </p:nvGrpSpPr>
          <p:grpSpPr>
            <a:xfrm>
              <a:off x="1321528" y="4218586"/>
              <a:ext cx="780137" cy="780137"/>
              <a:chOff x="3181757" y="2258239"/>
              <a:chExt cx="475436" cy="475436"/>
            </a:xfrm>
            <a:effectLst/>
          </p:grpSpPr>
          <p:sp>
            <p:nvSpPr>
              <p:cNvPr id="63" name="îṥľiḑè">
                <a:extLst>
                  <a:ext uri="{FF2B5EF4-FFF2-40B4-BE49-F238E27FC236}">
                    <a16:creationId xmlns:a16="http://schemas.microsoft.com/office/drawing/2014/main" xmlns="" id="{C0FB61CD-42DB-465D-B5E0-A9D350391B06}"/>
                  </a:ext>
                </a:extLst>
              </p:cNvPr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4" name="îsḷîďé">
                <a:extLst>
                  <a:ext uri="{FF2B5EF4-FFF2-40B4-BE49-F238E27FC236}">
                    <a16:creationId xmlns:a16="http://schemas.microsoft.com/office/drawing/2014/main" xmlns="" id="{C55DF899-DBAA-4FF1-97AC-A55921208CDB}"/>
                  </a:ext>
                </a:extLst>
              </p:cNvPr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65" name="iŝ1íḑe">
                  <a:extLst>
                    <a:ext uri="{FF2B5EF4-FFF2-40B4-BE49-F238E27FC236}">
                      <a16:creationId xmlns:a16="http://schemas.microsoft.com/office/drawing/2014/main" xmlns="" id="{FF1A9960-2275-440F-A7F7-26275E109712}"/>
                    </a:ext>
                  </a:extLst>
                </p:cNvPr>
                <p:cNvSpPr/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ṩḷíḑè">
                  <a:extLst>
                    <a:ext uri="{FF2B5EF4-FFF2-40B4-BE49-F238E27FC236}">
                      <a16:creationId xmlns:a16="http://schemas.microsoft.com/office/drawing/2014/main" xmlns="" id="{7E4F611D-807A-488D-8D18-00B49145D752}"/>
                    </a:ext>
                  </a:extLst>
                </p:cNvPr>
                <p:cNvSpPr/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îṥlíḓè">
              <a:extLst>
                <a:ext uri="{FF2B5EF4-FFF2-40B4-BE49-F238E27FC236}">
                  <a16:creationId xmlns:a16="http://schemas.microsoft.com/office/drawing/2014/main" xmlns="" id="{F12D35BD-01A7-419A-8484-9FBAE806FDE1}"/>
                </a:ext>
              </a:extLst>
            </p:cNvPr>
            <p:cNvGrpSpPr/>
            <p:nvPr/>
          </p:nvGrpSpPr>
          <p:grpSpPr>
            <a:xfrm rot="16200000">
              <a:off x="530191" y="2723969"/>
              <a:ext cx="2361962" cy="439866"/>
              <a:chOff x="2057400" y="1428750"/>
              <a:chExt cx="2044430" cy="400051"/>
            </a:xfrm>
          </p:grpSpPr>
          <p:sp>
            <p:nvSpPr>
              <p:cNvPr id="61" name="íš1idè">
                <a:extLst>
                  <a:ext uri="{FF2B5EF4-FFF2-40B4-BE49-F238E27FC236}">
                    <a16:creationId xmlns:a16="http://schemas.microsoft.com/office/drawing/2014/main" xmlns="" id="{8271DFA9-A148-401B-9613-B438F8D0F55C}"/>
                  </a:ext>
                </a:extLst>
              </p:cNvPr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ḻîďê">
                <a:extLst>
                  <a:ext uri="{FF2B5EF4-FFF2-40B4-BE49-F238E27FC236}">
                    <a16:creationId xmlns:a16="http://schemas.microsoft.com/office/drawing/2014/main" xmlns="" id="{4A4082A1-A164-4A20-8550-4AD50D776D59}"/>
                  </a:ext>
                </a:extLst>
              </p:cNvPr>
              <p:cNvSpPr/>
              <p:nvPr/>
            </p:nvSpPr>
            <p:spPr bwMode="auto">
              <a:xfrm>
                <a:off x="2057401" y="1428751"/>
                <a:ext cx="503832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śḻíḍè">
              <a:extLst>
                <a:ext uri="{FF2B5EF4-FFF2-40B4-BE49-F238E27FC236}">
                  <a16:creationId xmlns:a16="http://schemas.microsoft.com/office/drawing/2014/main" xmlns="" id="{FCD4E4A7-F11A-4E00-BAB9-AA6769858F01}"/>
                </a:ext>
              </a:extLst>
            </p:cNvPr>
            <p:cNvSpPr/>
            <p:nvPr/>
          </p:nvSpPr>
          <p:spPr bwMode="auto">
            <a:xfrm>
              <a:off x="1436202" y="1244866"/>
              <a:ext cx="549938" cy="458282"/>
            </a:xfrm>
            <a:prstGeom prst="flowChartOffpageConnector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10%</a:t>
              </a:r>
            </a:p>
          </p:txBody>
        </p:sp>
        <p:sp>
          <p:nvSpPr>
            <p:cNvPr id="9" name="ïṣ1íḑè">
              <a:extLst>
                <a:ext uri="{FF2B5EF4-FFF2-40B4-BE49-F238E27FC236}">
                  <a16:creationId xmlns:a16="http://schemas.microsoft.com/office/drawing/2014/main" xmlns="" id="{61639D4B-880D-4BCC-9B7C-5B1AD26062D8}"/>
                </a:ext>
              </a:extLst>
            </p:cNvPr>
            <p:cNvSpPr txBox="1"/>
            <p:nvPr/>
          </p:nvSpPr>
          <p:spPr bwMode="auto">
            <a:xfrm>
              <a:off x="697816" y="5049000"/>
              <a:ext cx="2022018" cy="41293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0" name="işľidé">
              <a:extLst>
                <a:ext uri="{FF2B5EF4-FFF2-40B4-BE49-F238E27FC236}">
                  <a16:creationId xmlns:a16="http://schemas.microsoft.com/office/drawing/2014/main" xmlns="" id="{521D967B-1F04-4757-8D76-B5147CD6E14F}"/>
                </a:ext>
              </a:extLst>
            </p:cNvPr>
            <p:cNvSpPr txBox="1"/>
            <p:nvPr/>
          </p:nvSpPr>
          <p:spPr bwMode="auto">
            <a:xfrm>
              <a:off x="690415" y="5461934"/>
              <a:ext cx="2034252" cy="6816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11" name="iSḷídè">
              <a:extLst>
                <a:ext uri="{FF2B5EF4-FFF2-40B4-BE49-F238E27FC236}">
                  <a16:creationId xmlns:a16="http://schemas.microsoft.com/office/drawing/2014/main" xmlns="" id="{ACA3E215-AE86-4E92-AE36-40F465BCEBF1}"/>
                </a:ext>
              </a:extLst>
            </p:cNvPr>
            <p:cNvGrpSpPr/>
            <p:nvPr/>
          </p:nvGrpSpPr>
          <p:grpSpPr>
            <a:xfrm>
              <a:off x="3460056" y="4218586"/>
              <a:ext cx="780137" cy="780137"/>
              <a:chOff x="4581932" y="2258239"/>
              <a:chExt cx="475436" cy="475436"/>
            </a:xfrm>
            <a:effectLst/>
          </p:grpSpPr>
          <p:sp>
            <p:nvSpPr>
              <p:cNvPr id="54" name="ïŝḷîḓé">
                <a:extLst>
                  <a:ext uri="{FF2B5EF4-FFF2-40B4-BE49-F238E27FC236}">
                    <a16:creationId xmlns:a16="http://schemas.microsoft.com/office/drawing/2014/main" xmlns="" id="{EAD830C9-8F3A-4B81-B6C1-7909ABF90AC4}"/>
                  </a:ext>
                </a:extLst>
              </p:cNvPr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5" name="iṣḻïdé">
                <a:extLst>
                  <a:ext uri="{FF2B5EF4-FFF2-40B4-BE49-F238E27FC236}">
                    <a16:creationId xmlns:a16="http://schemas.microsoft.com/office/drawing/2014/main" xmlns="" id="{5F8C94CD-8E1E-4141-91DB-92C581F38F06}"/>
                  </a:ext>
                </a:extLst>
              </p:cNvPr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56" name="ïŝľide">
                  <a:extLst>
                    <a:ext uri="{FF2B5EF4-FFF2-40B4-BE49-F238E27FC236}">
                      <a16:creationId xmlns:a16="http://schemas.microsoft.com/office/drawing/2014/main" xmlns="" id="{0C3C0BE4-FD9C-4FAE-AF42-CE1652443E20}"/>
                    </a:ext>
                  </a:extLst>
                </p:cNvPr>
                <p:cNvSpPr/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íṡḷiḍè">
                  <a:extLst>
                    <a:ext uri="{FF2B5EF4-FFF2-40B4-BE49-F238E27FC236}">
                      <a16:creationId xmlns:a16="http://schemas.microsoft.com/office/drawing/2014/main" xmlns="" id="{AFB7F037-4C53-4EEE-9B8A-31D5E51CECB5}"/>
                    </a:ext>
                  </a:extLst>
                </p:cNvPr>
                <p:cNvSpPr/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ŝḻíḍê">
                  <a:extLst>
                    <a:ext uri="{FF2B5EF4-FFF2-40B4-BE49-F238E27FC236}">
                      <a16:creationId xmlns:a16="http://schemas.microsoft.com/office/drawing/2014/main" xmlns="" id="{70C663D3-2737-47C4-B882-4C1DFD018A93}"/>
                    </a:ext>
                  </a:extLst>
                </p:cNvPr>
                <p:cNvSpPr/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iSlïďe">
                  <a:extLst>
                    <a:ext uri="{FF2B5EF4-FFF2-40B4-BE49-F238E27FC236}">
                      <a16:creationId xmlns:a16="http://schemas.microsoft.com/office/drawing/2014/main" xmlns="" id="{334C18F6-CFDA-4DF2-827A-76ADDB90227E}"/>
                    </a:ext>
                  </a:extLst>
                </p:cNvPr>
                <p:cNvSpPr/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şľíďe">
                  <a:extLst>
                    <a:ext uri="{FF2B5EF4-FFF2-40B4-BE49-F238E27FC236}">
                      <a16:creationId xmlns:a16="http://schemas.microsoft.com/office/drawing/2014/main" xmlns="" id="{4935AB10-DB91-4AE6-A31C-1254B1E7D9B9}"/>
                    </a:ext>
                  </a:extLst>
                </p:cNvPr>
                <p:cNvSpPr/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ṥḻiḋè">
              <a:extLst>
                <a:ext uri="{FF2B5EF4-FFF2-40B4-BE49-F238E27FC236}">
                  <a16:creationId xmlns:a16="http://schemas.microsoft.com/office/drawing/2014/main" xmlns="" id="{A8A85D11-05AB-4348-B380-B88B0E039FBE}"/>
                </a:ext>
              </a:extLst>
            </p:cNvPr>
            <p:cNvGrpSpPr/>
            <p:nvPr/>
          </p:nvGrpSpPr>
          <p:grpSpPr>
            <a:xfrm rot="16200000">
              <a:off x="2668825" y="2723969"/>
              <a:ext cx="2361962" cy="439866"/>
              <a:chOff x="2057400" y="1428750"/>
              <a:chExt cx="2044430" cy="400051"/>
            </a:xfrm>
          </p:grpSpPr>
          <p:sp>
            <p:nvSpPr>
              <p:cNvPr id="52" name="iṡļíḍê">
                <a:extLst>
                  <a:ext uri="{FF2B5EF4-FFF2-40B4-BE49-F238E27FC236}">
                    <a16:creationId xmlns:a16="http://schemas.microsoft.com/office/drawing/2014/main" xmlns="" id="{4B92179E-8690-4F22-859F-6C8B39ACC8B3}"/>
                  </a:ext>
                </a:extLst>
              </p:cNvPr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šļide">
                <a:extLst>
                  <a:ext uri="{FF2B5EF4-FFF2-40B4-BE49-F238E27FC236}">
                    <a16:creationId xmlns:a16="http://schemas.microsoft.com/office/drawing/2014/main" xmlns="" id="{0D7A49EE-CA01-4738-AB90-0A6E4BF054CF}"/>
                  </a:ext>
                </a:extLst>
              </p:cNvPr>
              <p:cNvSpPr/>
              <p:nvPr/>
            </p:nvSpPr>
            <p:spPr bwMode="auto">
              <a:xfrm>
                <a:off x="2057400" y="1428751"/>
                <a:ext cx="696248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îšļidè">
              <a:extLst>
                <a:ext uri="{FF2B5EF4-FFF2-40B4-BE49-F238E27FC236}">
                  <a16:creationId xmlns:a16="http://schemas.microsoft.com/office/drawing/2014/main" xmlns="" id="{558926EC-E86D-4044-AF97-A4452EDBED27}"/>
                </a:ext>
              </a:extLst>
            </p:cNvPr>
            <p:cNvSpPr/>
            <p:nvPr/>
          </p:nvSpPr>
          <p:spPr bwMode="auto">
            <a:xfrm>
              <a:off x="3574837" y="1244866"/>
              <a:ext cx="549938" cy="458282"/>
            </a:xfrm>
            <a:prstGeom prst="flowChartOffpageConnector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20%</a:t>
              </a:r>
            </a:p>
          </p:txBody>
        </p:sp>
        <p:sp>
          <p:nvSpPr>
            <p:cNvPr id="14" name="îṡlïḍé">
              <a:extLst>
                <a:ext uri="{FF2B5EF4-FFF2-40B4-BE49-F238E27FC236}">
                  <a16:creationId xmlns:a16="http://schemas.microsoft.com/office/drawing/2014/main" xmlns="" id="{54FCAA56-6F23-47D5-80F4-4F2E9440792F}"/>
                </a:ext>
              </a:extLst>
            </p:cNvPr>
            <p:cNvSpPr txBox="1"/>
            <p:nvPr/>
          </p:nvSpPr>
          <p:spPr bwMode="auto">
            <a:xfrm>
              <a:off x="2836049" y="5049000"/>
              <a:ext cx="2022018" cy="41293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5" name="í$ḷíde">
              <a:extLst>
                <a:ext uri="{FF2B5EF4-FFF2-40B4-BE49-F238E27FC236}">
                  <a16:creationId xmlns:a16="http://schemas.microsoft.com/office/drawing/2014/main" xmlns="" id="{02C420ED-ABCB-4077-A2C8-B9EEA1BE91D2}"/>
                </a:ext>
              </a:extLst>
            </p:cNvPr>
            <p:cNvSpPr txBox="1"/>
            <p:nvPr/>
          </p:nvSpPr>
          <p:spPr bwMode="auto">
            <a:xfrm>
              <a:off x="2828648" y="5461934"/>
              <a:ext cx="2034252" cy="6816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16" name="îšlïḓè">
              <a:extLst>
                <a:ext uri="{FF2B5EF4-FFF2-40B4-BE49-F238E27FC236}">
                  <a16:creationId xmlns:a16="http://schemas.microsoft.com/office/drawing/2014/main" xmlns="" id="{395BD919-90A1-4D29-9775-368E7C68A8DD}"/>
                </a:ext>
              </a:extLst>
            </p:cNvPr>
            <p:cNvGrpSpPr/>
            <p:nvPr/>
          </p:nvGrpSpPr>
          <p:grpSpPr>
            <a:xfrm>
              <a:off x="5598583" y="4218586"/>
              <a:ext cx="780137" cy="780137"/>
              <a:chOff x="5972582" y="2258239"/>
              <a:chExt cx="475436" cy="475436"/>
            </a:xfrm>
            <a:effectLst/>
          </p:grpSpPr>
          <p:sp>
            <p:nvSpPr>
              <p:cNvPr id="48" name="îsļíde">
                <a:extLst>
                  <a:ext uri="{FF2B5EF4-FFF2-40B4-BE49-F238E27FC236}">
                    <a16:creationId xmlns:a16="http://schemas.microsoft.com/office/drawing/2014/main" xmlns="" id="{4E8684E9-3F77-4A69-A73C-B6CCAFD9476A}"/>
                  </a:ext>
                </a:extLst>
              </p:cNvPr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9" name="îś1íḓê">
                <a:extLst>
                  <a:ext uri="{FF2B5EF4-FFF2-40B4-BE49-F238E27FC236}">
                    <a16:creationId xmlns:a16="http://schemas.microsoft.com/office/drawing/2014/main" xmlns="" id="{8874F5BA-5B2D-48C0-81D6-AF0723F50E33}"/>
                  </a:ext>
                </a:extLst>
              </p:cNvPr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50" name="ïšliḍé">
                  <a:extLst>
                    <a:ext uri="{FF2B5EF4-FFF2-40B4-BE49-F238E27FC236}">
                      <a16:creationId xmlns:a16="http://schemas.microsoft.com/office/drawing/2014/main" xmlns="" id="{81BFF73F-E29E-4475-AB8A-2655920A767B}"/>
                    </a:ext>
                  </a:extLst>
                </p:cNvPr>
                <p:cNvSpPr/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$1iḋe">
                  <a:extLst>
                    <a:ext uri="{FF2B5EF4-FFF2-40B4-BE49-F238E27FC236}">
                      <a16:creationId xmlns:a16="http://schemas.microsoft.com/office/drawing/2014/main" xmlns="" id="{A67F254E-1C9D-40B2-8610-BB343B7743CC}"/>
                    </a:ext>
                  </a:extLst>
                </p:cNvPr>
                <p:cNvSpPr/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7" name="ís1îḑè">
              <a:extLst>
                <a:ext uri="{FF2B5EF4-FFF2-40B4-BE49-F238E27FC236}">
                  <a16:creationId xmlns:a16="http://schemas.microsoft.com/office/drawing/2014/main" xmlns="" id="{0FED058E-17C9-45F3-9C9B-23CC1F00CAA6}"/>
                </a:ext>
              </a:extLst>
            </p:cNvPr>
            <p:cNvGrpSpPr/>
            <p:nvPr/>
          </p:nvGrpSpPr>
          <p:grpSpPr>
            <a:xfrm rot="16200000">
              <a:off x="4807459" y="2723969"/>
              <a:ext cx="2361962" cy="439866"/>
              <a:chOff x="2057400" y="1428750"/>
              <a:chExt cx="2044430" cy="400050"/>
            </a:xfrm>
          </p:grpSpPr>
          <p:sp>
            <p:nvSpPr>
              <p:cNvPr id="46" name="îšḻiḓè">
                <a:extLst>
                  <a:ext uri="{FF2B5EF4-FFF2-40B4-BE49-F238E27FC236}">
                    <a16:creationId xmlns:a16="http://schemas.microsoft.com/office/drawing/2014/main" xmlns="" id="{3C250BF0-A0D7-4973-A78A-BFB6A87139EE}"/>
                  </a:ext>
                </a:extLst>
              </p:cNvPr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ṡ1ïďe">
                <a:extLst>
                  <a:ext uri="{FF2B5EF4-FFF2-40B4-BE49-F238E27FC236}">
                    <a16:creationId xmlns:a16="http://schemas.microsoft.com/office/drawing/2014/main" xmlns="" id="{01A526BB-F5BA-4111-B7B4-8C1C2F571164}"/>
                  </a:ext>
                </a:extLst>
              </p:cNvPr>
              <p:cNvSpPr/>
              <p:nvPr/>
            </p:nvSpPr>
            <p:spPr bwMode="auto">
              <a:xfrm>
                <a:off x="2057400" y="1428750"/>
                <a:ext cx="858285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iṣḷíḍê">
              <a:extLst>
                <a:ext uri="{FF2B5EF4-FFF2-40B4-BE49-F238E27FC236}">
                  <a16:creationId xmlns:a16="http://schemas.microsoft.com/office/drawing/2014/main" xmlns="" id="{8B77E90D-01FE-4009-B761-20EFF704928C}"/>
                </a:ext>
              </a:extLst>
            </p:cNvPr>
            <p:cNvSpPr/>
            <p:nvPr/>
          </p:nvSpPr>
          <p:spPr bwMode="auto">
            <a:xfrm>
              <a:off x="5713471" y="1244867"/>
              <a:ext cx="549938" cy="458282"/>
            </a:xfrm>
            <a:prstGeom prst="flowChartOffpageConnector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19" name="îsḷíḋe">
              <a:extLst>
                <a:ext uri="{FF2B5EF4-FFF2-40B4-BE49-F238E27FC236}">
                  <a16:creationId xmlns:a16="http://schemas.microsoft.com/office/drawing/2014/main" xmlns="" id="{06A49528-055A-4AE4-B150-79C3966ECEDC}"/>
                </a:ext>
              </a:extLst>
            </p:cNvPr>
            <p:cNvSpPr txBox="1"/>
            <p:nvPr/>
          </p:nvSpPr>
          <p:spPr bwMode="auto">
            <a:xfrm>
              <a:off x="4974282" y="5049000"/>
              <a:ext cx="2022018" cy="41293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20" name="ïṩḻîḍe">
              <a:extLst>
                <a:ext uri="{FF2B5EF4-FFF2-40B4-BE49-F238E27FC236}">
                  <a16:creationId xmlns:a16="http://schemas.microsoft.com/office/drawing/2014/main" xmlns="" id="{D08284AC-C004-455C-864D-3ECFC3AD9D49}"/>
                </a:ext>
              </a:extLst>
            </p:cNvPr>
            <p:cNvSpPr txBox="1"/>
            <p:nvPr/>
          </p:nvSpPr>
          <p:spPr bwMode="auto">
            <a:xfrm>
              <a:off x="4966881" y="5461934"/>
              <a:ext cx="2034252" cy="6816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21" name="íŝľîḓè">
              <a:extLst>
                <a:ext uri="{FF2B5EF4-FFF2-40B4-BE49-F238E27FC236}">
                  <a16:creationId xmlns:a16="http://schemas.microsoft.com/office/drawing/2014/main" xmlns="" id="{B4F4AFA0-C180-45C6-A3AF-5817735C3A85}"/>
                </a:ext>
              </a:extLst>
            </p:cNvPr>
            <p:cNvGrpSpPr/>
            <p:nvPr/>
          </p:nvGrpSpPr>
          <p:grpSpPr>
            <a:xfrm>
              <a:off x="7737113" y="4218586"/>
              <a:ext cx="780137" cy="780137"/>
              <a:chOff x="4248557" y="3177907"/>
              <a:chExt cx="475436" cy="475436"/>
            </a:xfrm>
            <a:effectLst/>
          </p:grpSpPr>
          <p:sp>
            <p:nvSpPr>
              <p:cNvPr id="40" name="îs1îḓe">
                <a:extLst>
                  <a:ext uri="{FF2B5EF4-FFF2-40B4-BE49-F238E27FC236}">
                    <a16:creationId xmlns:a16="http://schemas.microsoft.com/office/drawing/2014/main" xmlns="" id="{6BAFBF9D-220D-44BB-9BD9-90C93BC3DDF6}"/>
                  </a:ext>
                </a:extLst>
              </p:cNvPr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iş1íḑè">
                <a:extLst>
                  <a:ext uri="{FF2B5EF4-FFF2-40B4-BE49-F238E27FC236}">
                    <a16:creationId xmlns:a16="http://schemas.microsoft.com/office/drawing/2014/main" xmlns="" id="{C235797F-DC97-4D13-A0BD-26BC3969A04B}"/>
                  </a:ext>
                </a:extLst>
              </p:cNvPr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42" name="íṡľiḍé">
                  <a:extLst>
                    <a:ext uri="{FF2B5EF4-FFF2-40B4-BE49-F238E27FC236}">
                      <a16:creationId xmlns:a16="http://schemas.microsoft.com/office/drawing/2014/main" xmlns="" id="{3D8C8681-E51A-4A7D-ABF7-CF6A221B7551}"/>
                    </a:ext>
                  </a:extLst>
                </p:cNvPr>
                <p:cNvSpPr/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šḻiḋê">
                  <a:extLst>
                    <a:ext uri="{FF2B5EF4-FFF2-40B4-BE49-F238E27FC236}">
                      <a16:creationId xmlns:a16="http://schemas.microsoft.com/office/drawing/2014/main" xmlns="" id="{4985B416-C1FD-4511-BD34-421306F1345D}"/>
                    </a:ext>
                  </a:extLst>
                </p:cNvPr>
                <p:cNvSpPr/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Sḷiḑe">
                  <a:extLst>
                    <a:ext uri="{FF2B5EF4-FFF2-40B4-BE49-F238E27FC236}">
                      <a16:creationId xmlns:a16="http://schemas.microsoft.com/office/drawing/2014/main" xmlns="" id="{A0421979-00E1-4711-9AC1-3EFFDEC267DF}"/>
                    </a:ext>
                  </a:extLst>
                </p:cNvPr>
                <p:cNvSpPr/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sļîdè">
                  <a:extLst>
                    <a:ext uri="{FF2B5EF4-FFF2-40B4-BE49-F238E27FC236}">
                      <a16:creationId xmlns:a16="http://schemas.microsoft.com/office/drawing/2014/main" xmlns="" id="{B6311A22-A77B-4900-AFC5-7B30933AAEA8}"/>
                    </a:ext>
                  </a:extLst>
                </p:cNvPr>
                <p:cNvSpPr/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2" name="îṣlïḓê">
              <a:extLst>
                <a:ext uri="{FF2B5EF4-FFF2-40B4-BE49-F238E27FC236}">
                  <a16:creationId xmlns:a16="http://schemas.microsoft.com/office/drawing/2014/main" xmlns="" id="{7F4F9A97-E15A-4C61-BB25-DACB3882DB4A}"/>
                </a:ext>
              </a:extLst>
            </p:cNvPr>
            <p:cNvGrpSpPr/>
            <p:nvPr/>
          </p:nvGrpSpPr>
          <p:grpSpPr>
            <a:xfrm rot="16200000">
              <a:off x="6946098" y="2723969"/>
              <a:ext cx="2361963" cy="439866"/>
              <a:chOff x="2057399" y="1428750"/>
              <a:chExt cx="2044431" cy="400051"/>
            </a:xfrm>
          </p:grpSpPr>
          <p:sp>
            <p:nvSpPr>
              <p:cNvPr id="38" name="íśḻïḍê">
                <a:extLst>
                  <a:ext uri="{FF2B5EF4-FFF2-40B4-BE49-F238E27FC236}">
                    <a16:creationId xmlns:a16="http://schemas.microsoft.com/office/drawing/2014/main" xmlns="" id="{8CFB35FD-74E6-494E-B2A3-DA89E6EF663A}"/>
                  </a:ext>
                </a:extLst>
              </p:cNvPr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ṩḻîde">
                <a:extLst>
                  <a:ext uri="{FF2B5EF4-FFF2-40B4-BE49-F238E27FC236}">
                    <a16:creationId xmlns:a16="http://schemas.microsoft.com/office/drawing/2014/main" xmlns="" id="{3AEED3C8-3EF9-4D74-A606-2971604D6BBB}"/>
                  </a:ext>
                </a:extLst>
              </p:cNvPr>
              <p:cNvSpPr/>
              <p:nvPr/>
            </p:nvSpPr>
            <p:spPr bwMode="auto">
              <a:xfrm>
                <a:off x="2057399" y="1428751"/>
                <a:ext cx="1050702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îṥļiḍè">
              <a:extLst>
                <a:ext uri="{FF2B5EF4-FFF2-40B4-BE49-F238E27FC236}">
                  <a16:creationId xmlns:a16="http://schemas.microsoft.com/office/drawing/2014/main" xmlns="" id="{A11C4397-BE72-438A-B5DB-5A3F4122A32D}"/>
                </a:ext>
              </a:extLst>
            </p:cNvPr>
            <p:cNvSpPr/>
            <p:nvPr/>
          </p:nvSpPr>
          <p:spPr bwMode="auto">
            <a:xfrm>
              <a:off x="7852106" y="1244867"/>
              <a:ext cx="549938" cy="458282"/>
            </a:xfrm>
            <a:prstGeom prst="flowChartOffpageConnector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24" name="išliďè">
              <a:extLst>
                <a:ext uri="{FF2B5EF4-FFF2-40B4-BE49-F238E27FC236}">
                  <a16:creationId xmlns:a16="http://schemas.microsoft.com/office/drawing/2014/main" xmlns="" id="{3543894C-1028-4357-A50C-AAE26A8386C1}"/>
                </a:ext>
              </a:extLst>
            </p:cNvPr>
            <p:cNvSpPr txBox="1"/>
            <p:nvPr/>
          </p:nvSpPr>
          <p:spPr bwMode="auto">
            <a:xfrm>
              <a:off x="7112516" y="5049000"/>
              <a:ext cx="2022018" cy="41293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25" name="íṩļïḋé">
              <a:extLst>
                <a:ext uri="{FF2B5EF4-FFF2-40B4-BE49-F238E27FC236}">
                  <a16:creationId xmlns:a16="http://schemas.microsoft.com/office/drawing/2014/main" xmlns="" id="{4D0EB54E-2858-4530-AD21-264F5725BB06}"/>
                </a:ext>
              </a:extLst>
            </p:cNvPr>
            <p:cNvSpPr txBox="1"/>
            <p:nvPr/>
          </p:nvSpPr>
          <p:spPr bwMode="auto">
            <a:xfrm>
              <a:off x="7105115" y="5461934"/>
              <a:ext cx="2034252" cy="6816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26" name="i$líḓê">
              <a:extLst>
                <a:ext uri="{FF2B5EF4-FFF2-40B4-BE49-F238E27FC236}">
                  <a16:creationId xmlns:a16="http://schemas.microsoft.com/office/drawing/2014/main" xmlns="" id="{A0AADA06-6605-4DAB-943E-93F97311BAA8}"/>
                </a:ext>
              </a:extLst>
            </p:cNvPr>
            <p:cNvGrpSpPr/>
            <p:nvPr/>
          </p:nvGrpSpPr>
          <p:grpSpPr>
            <a:xfrm>
              <a:off x="9875641" y="4218586"/>
              <a:ext cx="780137" cy="780137"/>
              <a:chOff x="2848382" y="3177907"/>
              <a:chExt cx="475436" cy="475436"/>
            </a:xfrm>
            <a:effectLst/>
          </p:grpSpPr>
          <p:sp>
            <p:nvSpPr>
              <p:cNvPr id="33" name="îṥliḑe">
                <a:extLst>
                  <a:ext uri="{FF2B5EF4-FFF2-40B4-BE49-F238E27FC236}">
                    <a16:creationId xmlns:a16="http://schemas.microsoft.com/office/drawing/2014/main" xmlns="" id="{A682B55F-1D4B-4934-9D4F-E3688C9A7682}"/>
                  </a:ext>
                </a:extLst>
              </p:cNvPr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íṧḻiḋê">
                <a:extLst>
                  <a:ext uri="{FF2B5EF4-FFF2-40B4-BE49-F238E27FC236}">
                    <a16:creationId xmlns:a16="http://schemas.microsoft.com/office/drawing/2014/main" xmlns="" id="{5AF4EE47-2349-46D3-9BA3-EFE3480F0A1F}"/>
                  </a:ext>
                </a:extLst>
              </p:cNvPr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35" name="î$ļiďê">
                  <a:extLst>
                    <a:ext uri="{FF2B5EF4-FFF2-40B4-BE49-F238E27FC236}">
                      <a16:creationId xmlns:a16="http://schemas.microsoft.com/office/drawing/2014/main" xmlns="" id="{9FE26251-1B3F-4C18-996D-3A00C0E37AFE}"/>
                    </a:ext>
                  </a:extLst>
                </p:cNvPr>
                <p:cNvSpPr/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$ḻîḑê">
                  <a:extLst>
                    <a:ext uri="{FF2B5EF4-FFF2-40B4-BE49-F238E27FC236}">
                      <a16:creationId xmlns:a16="http://schemas.microsoft.com/office/drawing/2014/main" xmlns="" id="{E277172D-91A2-416C-9204-2F9263D7AF06}"/>
                    </a:ext>
                  </a:extLst>
                </p:cNvPr>
                <p:cNvSpPr/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sļiḍè">
                  <a:extLst>
                    <a:ext uri="{FF2B5EF4-FFF2-40B4-BE49-F238E27FC236}">
                      <a16:creationId xmlns:a16="http://schemas.microsoft.com/office/drawing/2014/main" xmlns="" id="{00C7DC85-52CD-401B-BA7C-8A9F420A3468}"/>
                    </a:ext>
                  </a:extLst>
                </p:cNvPr>
                <p:cNvSpPr/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7" name="íṩḻîḑé">
              <a:extLst>
                <a:ext uri="{FF2B5EF4-FFF2-40B4-BE49-F238E27FC236}">
                  <a16:creationId xmlns:a16="http://schemas.microsoft.com/office/drawing/2014/main" xmlns="" id="{EF68DDDA-ECF4-4AD3-98C0-06AA9CEEAD98}"/>
                </a:ext>
              </a:extLst>
            </p:cNvPr>
            <p:cNvGrpSpPr/>
            <p:nvPr/>
          </p:nvGrpSpPr>
          <p:grpSpPr>
            <a:xfrm rot="16200000">
              <a:off x="9084729" y="2723970"/>
              <a:ext cx="2361962" cy="439866"/>
              <a:chOff x="2057400" y="1428750"/>
              <a:chExt cx="2044430" cy="400052"/>
            </a:xfrm>
          </p:grpSpPr>
          <p:sp>
            <p:nvSpPr>
              <p:cNvPr id="31" name="iśľîḍê">
                <a:extLst>
                  <a:ext uri="{FF2B5EF4-FFF2-40B4-BE49-F238E27FC236}">
                    <a16:creationId xmlns:a16="http://schemas.microsoft.com/office/drawing/2014/main" xmlns="" id="{04781038-9DE1-46C3-9E35-C13B411DD5B3}"/>
                  </a:ext>
                </a:extLst>
              </p:cNvPr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ś1íďé">
                <a:extLst>
                  <a:ext uri="{FF2B5EF4-FFF2-40B4-BE49-F238E27FC236}">
                    <a16:creationId xmlns:a16="http://schemas.microsoft.com/office/drawing/2014/main" xmlns="" id="{1834D8D9-C72E-4C81-831C-C41823F62E4D}"/>
                  </a:ext>
                </a:extLst>
              </p:cNvPr>
              <p:cNvSpPr/>
              <p:nvPr/>
            </p:nvSpPr>
            <p:spPr bwMode="auto">
              <a:xfrm>
                <a:off x="2057400" y="1428752"/>
                <a:ext cx="1526681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ïṡḻíḍè">
              <a:extLst>
                <a:ext uri="{FF2B5EF4-FFF2-40B4-BE49-F238E27FC236}">
                  <a16:creationId xmlns:a16="http://schemas.microsoft.com/office/drawing/2014/main" xmlns="" id="{1D2C5A08-EED0-4B15-ABD7-2C1EED74BA6F}"/>
                </a:ext>
              </a:extLst>
            </p:cNvPr>
            <p:cNvSpPr/>
            <p:nvPr/>
          </p:nvSpPr>
          <p:spPr bwMode="auto">
            <a:xfrm>
              <a:off x="9990740" y="1244867"/>
              <a:ext cx="549938" cy="458282"/>
            </a:xfrm>
            <a:prstGeom prst="flowChartOffpageConnector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70%</a:t>
              </a:r>
            </a:p>
          </p:txBody>
        </p:sp>
        <p:sp>
          <p:nvSpPr>
            <p:cNvPr id="29" name="ïs1íḍé">
              <a:extLst>
                <a:ext uri="{FF2B5EF4-FFF2-40B4-BE49-F238E27FC236}">
                  <a16:creationId xmlns:a16="http://schemas.microsoft.com/office/drawing/2014/main" xmlns="" id="{FE1F4BFD-0404-459E-A295-BBF02CDCA36C}"/>
                </a:ext>
              </a:extLst>
            </p:cNvPr>
            <p:cNvSpPr txBox="1"/>
            <p:nvPr/>
          </p:nvSpPr>
          <p:spPr bwMode="auto">
            <a:xfrm>
              <a:off x="9250750" y="5049000"/>
              <a:ext cx="2022018" cy="41293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30" name="íšḻîḍe">
              <a:extLst>
                <a:ext uri="{FF2B5EF4-FFF2-40B4-BE49-F238E27FC236}">
                  <a16:creationId xmlns:a16="http://schemas.microsoft.com/office/drawing/2014/main" xmlns="" id="{D9FC307A-D8B9-4914-B8D4-4FC1FBD738DD}"/>
                </a:ext>
              </a:extLst>
            </p:cNvPr>
            <p:cNvSpPr txBox="1"/>
            <p:nvPr/>
          </p:nvSpPr>
          <p:spPr bwMode="auto">
            <a:xfrm>
              <a:off x="9243349" y="5461934"/>
              <a:ext cx="2034252" cy="6816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819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1c76a02b-356b-486e-a972-3b6dc859dad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D1AB6E5-C584-421D-B6A2-9C823B1FDF8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68081" y="1369349"/>
            <a:ext cx="9428674" cy="4026948"/>
            <a:chOff x="1268081" y="1369349"/>
            <a:chExt cx="9428674" cy="4026948"/>
          </a:xfrm>
        </p:grpSpPr>
        <p:sp>
          <p:nvSpPr>
            <p:cNvPr id="6" name="ïš1ïḑê">
              <a:extLst>
                <a:ext uri="{FF2B5EF4-FFF2-40B4-BE49-F238E27FC236}">
                  <a16:creationId xmlns:a16="http://schemas.microsoft.com/office/drawing/2014/main" xmlns="" id="{FF00A7C0-0D3E-41D6-A110-2F1E8DF28C1C}"/>
                </a:ext>
              </a:extLst>
            </p:cNvPr>
            <p:cNvSpPr/>
            <p:nvPr/>
          </p:nvSpPr>
          <p:spPr>
            <a:xfrm>
              <a:off x="8020331" y="2719872"/>
              <a:ext cx="2676424" cy="267642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śḷîḓe">
              <a:extLst>
                <a:ext uri="{FF2B5EF4-FFF2-40B4-BE49-F238E27FC236}">
                  <a16:creationId xmlns:a16="http://schemas.microsoft.com/office/drawing/2014/main" xmlns="" id="{B02E7FC2-F27B-4347-BAAC-A96C03481683}"/>
                </a:ext>
              </a:extLst>
            </p:cNvPr>
            <p:cNvSpPr/>
            <p:nvPr/>
          </p:nvSpPr>
          <p:spPr>
            <a:xfrm>
              <a:off x="8126094" y="2818256"/>
              <a:ext cx="2479659" cy="2479659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40000"/>
                  <a:lumOff val="6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anchor="b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8" name="îṣľíḑè">
              <a:extLst>
                <a:ext uri="{FF2B5EF4-FFF2-40B4-BE49-F238E27FC236}">
                  <a16:creationId xmlns:a16="http://schemas.microsoft.com/office/drawing/2014/main" xmlns="" id="{40B06BAA-72EB-4A0C-BCC3-1E4CD2940610}"/>
                </a:ext>
              </a:extLst>
            </p:cNvPr>
            <p:cNvSpPr txBox="1"/>
            <p:nvPr/>
          </p:nvSpPr>
          <p:spPr bwMode="auto">
            <a:xfrm>
              <a:off x="8126094" y="3937869"/>
              <a:ext cx="2479659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90000" tIns="46800" rIns="90000" bIns="46800">
              <a:normAutofit fontScale="85000" lnSpcReduction="20000"/>
              <a:sp3d extrusionH="57150">
                <a:bevelT w="1270" h="1270"/>
              </a:sp3d>
            </a:bodyPr>
            <a:lstStyle/>
            <a:p>
              <a:pPr marL="0" lvl="1" algn="ctr" fontAlgn="auto">
                <a:defRPr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3151CF8-0F3C-441F-A799-9769E3D87837}"/>
                </a:ext>
              </a:extLst>
            </p:cNvPr>
            <p:cNvCxnSpPr/>
            <p:nvPr/>
          </p:nvCxnSpPr>
          <p:spPr>
            <a:xfrm>
              <a:off x="8754935" y="4365104"/>
              <a:ext cx="1207220" cy="0"/>
            </a:xfrm>
            <a:prstGeom prst="line">
              <a:avLst/>
            </a:prstGeom>
            <a:ln w="3175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ṩḻîḋe">
              <a:extLst>
                <a:ext uri="{FF2B5EF4-FFF2-40B4-BE49-F238E27FC236}">
                  <a16:creationId xmlns:a16="http://schemas.microsoft.com/office/drawing/2014/main" xmlns="" id="{AA57AC14-E8B3-4481-A769-5FED6CEADD84}"/>
                </a:ext>
              </a:extLst>
            </p:cNvPr>
            <p:cNvGrpSpPr/>
            <p:nvPr/>
          </p:nvGrpSpPr>
          <p:grpSpPr>
            <a:xfrm rot="16200000">
              <a:off x="6359762" y="3351965"/>
              <a:ext cx="1270453" cy="1419188"/>
              <a:chOff x="21179" y="4518367"/>
              <a:chExt cx="5151018" cy="1419188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6C86EB94-2CF8-4A90-8B7B-DBF3CDAC31CC}"/>
                  </a:ext>
                </a:extLst>
              </p:cNvPr>
              <p:cNvCxnSpPr/>
              <p:nvPr/>
            </p:nvCxnSpPr>
            <p:spPr>
              <a:xfrm rot="5400000" flipV="1">
                <a:off x="62600" y="4755731"/>
                <a:ext cx="0" cy="82841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81DE1056-CD67-4C4E-B93F-AB9813171C6C}"/>
                  </a:ext>
                </a:extLst>
              </p:cNvPr>
              <p:cNvCxnSpPr/>
              <p:nvPr/>
            </p:nvCxnSpPr>
            <p:spPr>
              <a:xfrm>
                <a:off x="21179" y="4518367"/>
                <a:ext cx="0" cy="278787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4B9F4297-3B7C-4DC8-AE5E-AD6FA9F45040}"/>
                  </a:ext>
                </a:extLst>
              </p:cNvPr>
              <p:cNvCxnSpPr/>
              <p:nvPr/>
            </p:nvCxnSpPr>
            <p:spPr>
              <a:xfrm rot="5400000">
                <a:off x="-507600" y="5367356"/>
                <a:ext cx="1140399" cy="0"/>
              </a:xfrm>
              <a:prstGeom prst="line">
                <a:avLst/>
              </a:prstGeom>
              <a:ln>
                <a:solidFill>
                  <a:schemeClr val="tx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40335B78-B79C-4DD3-A814-3D147F8623AF}"/>
                  </a:ext>
                </a:extLst>
              </p:cNvPr>
              <p:cNvCxnSpPr/>
              <p:nvPr/>
            </p:nvCxnSpPr>
            <p:spPr>
              <a:xfrm>
                <a:off x="5172197" y="4518368"/>
                <a:ext cx="0" cy="278787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D547084-1BC9-46DA-9D50-A65E551530C7}"/>
                </a:ext>
              </a:extLst>
            </p:cNvPr>
            <p:cNvCxnSpPr/>
            <p:nvPr/>
          </p:nvCxnSpPr>
          <p:spPr>
            <a:xfrm>
              <a:off x="2611383" y="4070611"/>
              <a:ext cx="635333" cy="0"/>
            </a:xfrm>
            <a:prstGeom prst="line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5E54828-85DF-4BC8-89FF-0211BBE37D87}"/>
                </a:ext>
              </a:extLst>
            </p:cNvPr>
            <p:cNvCxnSpPr/>
            <p:nvPr/>
          </p:nvCxnSpPr>
          <p:spPr>
            <a:xfrm>
              <a:off x="4536509" y="4070611"/>
              <a:ext cx="676640" cy="0"/>
            </a:xfrm>
            <a:prstGeom prst="line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Sḻîḍê">
              <a:extLst>
                <a:ext uri="{FF2B5EF4-FFF2-40B4-BE49-F238E27FC236}">
                  <a16:creationId xmlns:a16="http://schemas.microsoft.com/office/drawing/2014/main" xmlns="" id="{99395C8B-E58C-4EC2-85D9-98AB8BAB4140}"/>
                </a:ext>
              </a:extLst>
            </p:cNvPr>
            <p:cNvSpPr/>
            <p:nvPr/>
          </p:nvSpPr>
          <p:spPr>
            <a:xfrm>
              <a:off x="5205650" y="2744925"/>
              <a:ext cx="1428412" cy="265137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ļiďe">
              <a:extLst>
                <a:ext uri="{FF2B5EF4-FFF2-40B4-BE49-F238E27FC236}">
                  <a16:creationId xmlns:a16="http://schemas.microsoft.com/office/drawing/2014/main" xmlns="" id="{72DBDCF4-D52C-43CF-A1F7-8A0ED366DBEB}"/>
                </a:ext>
              </a:extLst>
            </p:cNvPr>
            <p:cNvSpPr/>
            <p:nvPr/>
          </p:nvSpPr>
          <p:spPr>
            <a:xfrm>
              <a:off x="5350710" y="4147827"/>
              <a:ext cx="1138292" cy="1138292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$1îďê">
              <a:extLst>
                <a:ext uri="{FF2B5EF4-FFF2-40B4-BE49-F238E27FC236}">
                  <a16:creationId xmlns:a16="http://schemas.microsoft.com/office/drawing/2014/main" xmlns="" id="{3CD119B5-4CBF-415F-97A1-9F0DD4490A5E}"/>
                </a:ext>
              </a:extLst>
            </p:cNvPr>
            <p:cNvSpPr/>
            <p:nvPr/>
          </p:nvSpPr>
          <p:spPr>
            <a:xfrm>
              <a:off x="5358089" y="2861631"/>
              <a:ext cx="1138292" cy="113829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>
                <a:defRPr/>
              </a:pPr>
              <a:r>
                <a:rPr lang="en-US" altLang="zh-CN" sz="1400" b="1" dirty="0">
                  <a:solidFill>
                    <a:schemeClr val="tx1"/>
                  </a:solidFill>
                </a:rPr>
                <a:t>Text here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î$ḷîdé">
              <a:extLst>
                <a:ext uri="{FF2B5EF4-FFF2-40B4-BE49-F238E27FC236}">
                  <a16:creationId xmlns:a16="http://schemas.microsoft.com/office/drawing/2014/main" xmlns="" id="{D6A2B349-379F-4B3A-BDA0-C24230D363E8}"/>
                </a:ext>
              </a:extLst>
            </p:cNvPr>
            <p:cNvSpPr/>
            <p:nvPr/>
          </p:nvSpPr>
          <p:spPr>
            <a:xfrm>
              <a:off x="3236865" y="2744925"/>
              <a:ext cx="1428412" cy="265137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1îḑé">
              <a:extLst>
                <a:ext uri="{FF2B5EF4-FFF2-40B4-BE49-F238E27FC236}">
                  <a16:creationId xmlns:a16="http://schemas.microsoft.com/office/drawing/2014/main" xmlns="" id="{2ABF079D-635C-4ADA-8889-F8BC611337A3}"/>
                </a:ext>
              </a:extLst>
            </p:cNvPr>
            <p:cNvSpPr/>
            <p:nvPr/>
          </p:nvSpPr>
          <p:spPr>
            <a:xfrm>
              <a:off x="3389304" y="4147827"/>
              <a:ext cx="1138292" cy="113829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0000" tIns="46800" rIns="90000" bIns="4680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>
                <a:defRPr/>
              </a:pPr>
              <a:r>
                <a:rPr lang="en-US" altLang="zh-CN" sz="1400" b="1" dirty="0">
                  <a:solidFill>
                    <a:schemeClr val="tx1"/>
                  </a:solidFill>
                </a:rPr>
                <a:t>Text here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îsḻîḍé">
              <a:extLst>
                <a:ext uri="{FF2B5EF4-FFF2-40B4-BE49-F238E27FC236}">
                  <a16:creationId xmlns:a16="http://schemas.microsoft.com/office/drawing/2014/main" xmlns="" id="{455A2F04-95CC-4B0C-BA07-854AFD38D3BD}"/>
                </a:ext>
              </a:extLst>
            </p:cNvPr>
            <p:cNvSpPr/>
            <p:nvPr/>
          </p:nvSpPr>
          <p:spPr>
            <a:xfrm>
              <a:off x="3381925" y="2861631"/>
              <a:ext cx="1138292" cy="1138292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ṡľidè">
              <a:extLst>
                <a:ext uri="{FF2B5EF4-FFF2-40B4-BE49-F238E27FC236}">
                  <a16:creationId xmlns:a16="http://schemas.microsoft.com/office/drawing/2014/main" xmlns="" id="{0E58BE51-0792-4D4F-8F76-E6E7F438608B}"/>
                </a:ext>
              </a:extLst>
            </p:cNvPr>
            <p:cNvSpPr/>
            <p:nvPr/>
          </p:nvSpPr>
          <p:spPr>
            <a:xfrm>
              <a:off x="1268081" y="2744925"/>
              <a:ext cx="1428412" cy="265137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sľîḋé">
              <a:extLst>
                <a:ext uri="{FF2B5EF4-FFF2-40B4-BE49-F238E27FC236}">
                  <a16:creationId xmlns:a16="http://schemas.microsoft.com/office/drawing/2014/main" xmlns="" id="{31CDD707-DF43-40E0-8DC4-CC3D79EB5C13}"/>
                </a:ext>
              </a:extLst>
            </p:cNvPr>
            <p:cNvSpPr/>
            <p:nvPr/>
          </p:nvSpPr>
          <p:spPr>
            <a:xfrm>
              <a:off x="1413141" y="4133281"/>
              <a:ext cx="1138292" cy="1138292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sḷíḑè">
              <a:extLst>
                <a:ext uri="{FF2B5EF4-FFF2-40B4-BE49-F238E27FC236}">
                  <a16:creationId xmlns:a16="http://schemas.microsoft.com/office/drawing/2014/main" xmlns="" id="{AEC553C7-B18C-416D-AA0A-9B4A427F9BDA}"/>
                </a:ext>
              </a:extLst>
            </p:cNvPr>
            <p:cNvSpPr/>
            <p:nvPr/>
          </p:nvSpPr>
          <p:spPr>
            <a:xfrm>
              <a:off x="1420520" y="2847083"/>
              <a:ext cx="1138292" cy="11382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0000" tIns="46800" rIns="90000" bIns="4680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>
                <a:defRPr/>
              </a:pPr>
              <a:r>
                <a:rPr lang="en-US" altLang="zh-CN" sz="1400" b="1" dirty="0">
                  <a:solidFill>
                    <a:schemeClr val="tx1"/>
                  </a:solidFill>
                </a:rPr>
                <a:t>Text here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îṥḻíḍê">
              <a:extLst>
                <a:ext uri="{FF2B5EF4-FFF2-40B4-BE49-F238E27FC236}">
                  <a16:creationId xmlns:a16="http://schemas.microsoft.com/office/drawing/2014/main" xmlns="" id="{5FBE606D-C1CB-4F4A-9FEB-1492E2EEED69}"/>
                </a:ext>
              </a:extLst>
            </p:cNvPr>
            <p:cNvSpPr/>
            <p:nvPr/>
          </p:nvSpPr>
          <p:spPr bwMode="auto">
            <a:xfrm>
              <a:off x="5645199" y="4371427"/>
              <a:ext cx="633204" cy="633204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šļïḑé">
              <a:extLst>
                <a:ext uri="{FF2B5EF4-FFF2-40B4-BE49-F238E27FC236}">
                  <a16:creationId xmlns:a16="http://schemas.microsoft.com/office/drawing/2014/main" xmlns="" id="{3F87006A-EC4F-4FF0-87DA-C3B6E78974B4}"/>
                </a:ext>
              </a:extLst>
            </p:cNvPr>
            <p:cNvSpPr/>
            <p:nvPr/>
          </p:nvSpPr>
          <p:spPr bwMode="auto">
            <a:xfrm>
              <a:off x="9041939" y="3164323"/>
              <a:ext cx="633204" cy="633204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ḷîḓè">
              <a:extLst>
                <a:ext uri="{FF2B5EF4-FFF2-40B4-BE49-F238E27FC236}">
                  <a16:creationId xmlns:a16="http://schemas.microsoft.com/office/drawing/2014/main" xmlns="" id="{57F390F2-9EE9-4B0B-BF11-BD2EEA05B8D3}"/>
                </a:ext>
              </a:extLst>
            </p:cNvPr>
            <p:cNvSpPr/>
            <p:nvPr/>
          </p:nvSpPr>
          <p:spPr bwMode="auto">
            <a:xfrm>
              <a:off x="1665685" y="4374639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1íḍê">
              <a:extLst>
                <a:ext uri="{FF2B5EF4-FFF2-40B4-BE49-F238E27FC236}">
                  <a16:creationId xmlns:a16="http://schemas.microsoft.com/office/drawing/2014/main" xmlns="" id="{766FBA0A-07E0-4CA5-9732-62E1495B2D95}"/>
                </a:ext>
              </a:extLst>
            </p:cNvPr>
            <p:cNvSpPr/>
            <p:nvPr/>
          </p:nvSpPr>
          <p:spPr bwMode="auto">
            <a:xfrm>
              <a:off x="3641591" y="3099627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ṣľíḑè">
              <a:extLst>
                <a:ext uri="{FF2B5EF4-FFF2-40B4-BE49-F238E27FC236}">
                  <a16:creationId xmlns:a16="http://schemas.microsoft.com/office/drawing/2014/main" xmlns="" id="{364777A6-985F-4335-A9B0-CAABF1C26534}"/>
                </a:ext>
              </a:extLst>
            </p:cNvPr>
            <p:cNvSpPr txBox="1"/>
            <p:nvPr/>
          </p:nvSpPr>
          <p:spPr bwMode="auto">
            <a:xfrm>
              <a:off x="1268081" y="1369349"/>
              <a:ext cx="6537919" cy="538481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 fontScale="85000" lnSpcReduction="20000"/>
            </a:bodyPr>
            <a:lstStyle/>
            <a:p>
              <a:pPr marL="0" indent="0">
                <a:defRPr/>
              </a:pPr>
              <a:r>
                <a:rPr lang="en-US" altLang="zh-CN" sz="4267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sz="4267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7" name="ï$ļîdê">
              <a:extLst>
                <a:ext uri="{FF2B5EF4-FFF2-40B4-BE49-F238E27FC236}">
                  <a16:creationId xmlns:a16="http://schemas.microsoft.com/office/drawing/2014/main" xmlns="" id="{593D367E-B765-45D9-AA5F-1E2E0BD6E09E}"/>
                </a:ext>
              </a:extLst>
            </p:cNvPr>
            <p:cNvSpPr txBox="1"/>
            <p:nvPr/>
          </p:nvSpPr>
          <p:spPr bwMode="auto">
            <a:xfrm>
              <a:off x="1268081" y="1907829"/>
              <a:ext cx="6537919" cy="608059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036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ea32689e-3d40-44f2-9cad-97d5d535f8d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198815E-FF4A-46A8-BF23-9ACFDD0EABA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697288"/>
            <a:ext cx="10866643" cy="4543175"/>
            <a:chOff x="669925" y="1697288"/>
            <a:chExt cx="10866643" cy="4543175"/>
          </a:xfrm>
        </p:grpSpPr>
        <p:grpSp>
          <p:nvGrpSpPr>
            <p:cNvPr id="6" name="ïṥ1iḋê">
              <a:extLst>
                <a:ext uri="{FF2B5EF4-FFF2-40B4-BE49-F238E27FC236}">
                  <a16:creationId xmlns:a16="http://schemas.microsoft.com/office/drawing/2014/main" xmlns="" id="{A316DC2C-9A6C-405C-A207-310598A397CE}"/>
                </a:ext>
              </a:extLst>
            </p:cNvPr>
            <p:cNvGrpSpPr/>
            <p:nvPr/>
          </p:nvGrpSpPr>
          <p:grpSpPr>
            <a:xfrm>
              <a:off x="1689652" y="1729533"/>
              <a:ext cx="6644067" cy="4510930"/>
              <a:chOff x="1526747" y="2020125"/>
              <a:chExt cx="6644067" cy="4510930"/>
            </a:xfrm>
          </p:grpSpPr>
          <p:sp>
            <p:nvSpPr>
              <p:cNvPr id="35" name="îṩľïḍé">
                <a:extLst>
                  <a:ext uri="{FF2B5EF4-FFF2-40B4-BE49-F238E27FC236}">
                    <a16:creationId xmlns:a16="http://schemas.microsoft.com/office/drawing/2014/main" xmlns="" id="{2103B18E-F771-4F70-BBC5-F18064E9C0A5}"/>
                  </a:ext>
                </a:extLst>
              </p:cNvPr>
              <p:cNvSpPr/>
              <p:nvPr/>
            </p:nvSpPr>
            <p:spPr bwMode="auto">
              <a:xfrm>
                <a:off x="6757939" y="3113913"/>
                <a:ext cx="560388" cy="333375"/>
              </a:xfrm>
              <a:custGeom>
                <a:avLst/>
                <a:gdLst>
                  <a:gd name="T0" fmla="*/ 0 w 353"/>
                  <a:gd name="T1" fmla="*/ 0 h 210"/>
                  <a:gd name="T2" fmla="*/ 0 w 353"/>
                  <a:gd name="T3" fmla="*/ 0 h 210"/>
                  <a:gd name="T4" fmla="*/ 43 w 353"/>
                  <a:gd name="T5" fmla="*/ 11 h 210"/>
                  <a:gd name="T6" fmla="*/ 89 w 353"/>
                  <a:gd name="T7" fmla="*/ 26 h 210"/>
                  <a:gd name="T8" fmla="*/ 143 w 353"/>
                  <a:gd name="T9" fmla="*/ 43 h 210"/>
                  <a:gd name="T10" fmla="*/ 173 w 353"/>
                  <a:gd name="T11" fmla="*/ 54 h 210"/>
                  <a:gd name="T12" fmla="*/ 203 w 353"/>
                  <a:gd name="T13" fmla="*/ 65 h 210"/>
                  <a:gd name="T14" fmla="*/ 232 w 353"/>
                  <a:gd name="T15" fmla="*/ 78 h 210"/>
                  <a:gd name="T16" fmla="*/ 261 w 353"/>
                  <a:gd name="T17" fmla="*/ 92 h 210"/>
                  <a:gd name="T18" fmla="*/ 288 w 353"/>
                  <a:gd name="T19" fmla="*/ 106 h 210"/>
                  <a:gd name="T20" fmla="*/ 312 w 353"/>
                  <a:gd name="T21" fmla="*/ 122 h 210"/>
                  <a:gd name="T22" fmla="*/ 335 w 353"/>
                  <a:gd name="T23" fmla="*/ 138 h 210"/>
                  <a:gd name="T24" fmla="*/ 353 w 353"/>
                  <a:gd name="T25" fmla="*/ 155 h 210"/>
                  <a:gd name="T26" fmla="*/ 353 w 353"/>
                  <a:gd name="T27" fmla="*/ 155 h 210"/>
                  <a:gd name="T28" fmla="*/ 343 w 353"/>
                  <a:gd name="T29" fmla="*/ 167 h 210"/>
                  <a:gd name="T30" fmla="*/ 332 w 353"/>
                  <a:gd name="T31" fmla="*/ 179 h 210"/>
                  <a:gd name="T32" fmla="*/ 318 w 353"/>
                  <a:gd name="T33" fmla="*/ 191 h 210"/>
                  <a:gd name="T34" fmla="*/ 310 w 353"/>
                  <a:gd name="T35" fmla="*/ 197 h 210"/>
                  <a:gd name="T36" fmla="*/ 302 w 353"/>
                  <a:gd name="T37" fmla="*/ 201 h 210"/>
                  <a:gd name="T38" fmla="*/ 292 w 353"/>
                  <a:gd name="T39" fmla="*/ 206 h 210"/>
                  <a:gd name="T40" fmla="*/ 284 w 353"/>
                  <a:gd name="T41" fmla="*/ 208 h 210"/>
                  <a:gd name="T42" fmla="*/ 274 w 353"/>
                  <a:gd name="T43" fmla="*/ 210 h 210"/>
                  <a:gd name="T44" fmla="*/ 264 w 353"/>
                  <a:gd name="T45" fmla="*/ 210 h 210"/>
                  <a:gd name="T46" fmla="*/ 252 w 353"/>
                  <a:gd name="T47" fmla="*/ 207 h 210"/>
                  <a:gd name="T48" fmla="*/ 242 w 353"/>
                  <a:gd name="T49" fmla="*/ 201 h 210"/>
                  <a:gd name="T50" fmla="*/ 242 w 353"/>
                  <a:gd name="T51" fmla="*/ 201 h 210"/>
                  <a:gd name="T52" fmla="*/ 181 w 353"/>
                  <a:gd name="T53" fmla="*/ 160 h 210"/>
                  <a:gd name="T54" fmla="*/ 142 w 353"/>
                  <a:gd name="T55" fmla="*/ 133 h 210"/>
                  <a:gd name="T56" fmla="*/ 101 w 353"/>
                  <a:gd name="T57" fmla="*/ 102 h 210"/>
                  <a:gd name="T58" fmla="*/ 62 w 353"/>
                  <a:gd name="T59" fmla="*/ 72 h 210"/>
                  <a:gd name="T60" fmla="*/ 45 w 353"/>
                  <a:gd name="T61" fmla="*/ 58 h 210"/>
                  <a:gd name="T62" fmla="*/ 30 w 353"/>
                  <a:gd name="T63" fmla="*/ 44 h 210"/>
                  <a:gd name="T64" fmla="*/ 18 w 353"/>
                  <a:gd name="T65" fmla="*/ 31 h 210"/>
                  <a:gd name="T66" fmla="*/ 8 w 353"/>
                  <a:gd name="T67" fmla="*/ 18 h 210"/>
                  <a:gd name="T68" fmla="*/ 3 w 353"/>
                  <a:gd name="T69" fmla="*/ 9 h 210"/>
                  <a:gd name="T70" fmla="*/ 1 w 353"/>
                  <a:gd name="T71" fmla="*/ 4 h 210"/>
                  <a:gd name="T72" fmla="*/ 0 w 353"/>
                  <a:gd name="T7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3" h="210">
                    <a:moveTo>
                      <a:pt x="0" y="0"/>
                    </a:moveTo>
                    <a:lnTo>
                      <a:pt x="0" y="0"/>
                    </a:lnTo>
                    <a:lnTo>
                      <a:pt x="43" y="11"/>
                    </a:lnTo>
                    <a:lnTo>
                      <a:pt x="89" y="26"/>
                    </a:lnTo>
                    <a:lnTo>
                      <a:pt x="143" y="43"/>
                    </a:lnTo>
                    <a:lnTo>
                      <a:pt x="173" y="54"/>
                    </a:lnTo>
                    <a:lnTo>
                      <a:pt x="203" y="65"/>
                    </a:lnTo>
                    <a:lnTo>
                      <a:pt x="232" y="78"/>
                    </a:lnTo>
                    <a:lnTo>
                      <a:pt x="261" y="92"/>
                    </a:lnTo>
                    <a:lnTo>
                      <a:pt x="288" y="106"/>
                    </a:lnTo>
                    <a:lnTo>
                      <a:pt x="312" y="122"/>
                    </a:lnTo>
                    <a:lnTo>
                      <a:pt x="335" y="138"/>
                    </a:lnTo>
                    <a:lnTo>
                      <a:pt x="353" y="155"/>
                    </a:lnTo>
                    <a:lnTo>
                      <a:pt x="353" y="155"/>
                    </a:lnTo>
                    <a:lnTo>
                      <a:pt x="343" y="167"/>
                    </a:lnTo>
                    <a:lnTo>
                      <a:pt x="332" y="179"/>
                    </a:lnTo>
                    <a:lnTo>
                      <a:pt x="318" y="191"/>
                    </a:lnTo>
                    <a:lnTo>
                      <a:pt x="310" y="197"/>
                    </a:lnTo>
                    <a:lnTo>
                      <a:pt x="302" y="201"/>
                    </a:lnTo>
                    <a:lnTo>
                      <a:pt x="292" y="206"/>
                    </a:lnTo>
                    <a:lnTo>
                      <a:pt x="284" y="208"/>
                    </a:lnTo>
                    <a:lnTo>
                      <a:pt x="274" y="210"/>
                    </a:lnTo>
                    <a:lnTo>
                      <a:pt x="264" y="210"/>
                    </a:lnTo>
                    <a:lnTo>
                      <a:pt x="252" y="207"/>
                    </a:lnTo>
                    <a:lnTo>
                      <a:pt x="242" y="201"/>
                    </a:lnTo>
                    <a:lnTo>
                      <a:pt x="242" y="201"/>
                    </a:lnTo>
                    <a:lnTo>
                      <a:pt x="181" y="160"/>
                    </a:lnTo>
                    <a:lnTo>
                      <a:pt x="142" y="133"/>
                    </a:lnTo>
                    <a:lnTo>
                      <a:pt x="101" y="102"/>
                    </a:lnTo>
                    <a:lnTo>
                      <a:pt x="62" y="72"/>
                    </a:lnTo>
                    <a:lnTo>
                      <a:pt x="45" y="58"/>
                    </a:lnTo>
                    <a:lnTo>
                      <a:pt x="30" y="44"/>
                    </a:lnTo>
                    <a:lnTo>
                      <a:pt x="18" y="31"/>
                    </a:lnTo>
                    <a:lnTo>
                      <a:pt x="8" y="18"/>
                    </a:lnTo>
                    <a:lnTo>
                      <a:pt x="3" y="9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ślïďe">
                <a:extLst>
                  <a:ext uri="{FF2B5EF4-FFF2-40B4-BE49-F238E27FC236}">
                    <a16:creationId xmlns:a16="http://schemas.microsoft.com/office/drawing/2014/main" xmlns="" id="{D1B776E4-9394-4271-84EE-2E7C3962FEFA}"/>
                  </a:ext>
                </a:extLst>
              </p:cNvPr>
              <p:cNvSpPr/>
              <p:nvPr/>
            </p:nvSpPr>
            <p:spPr bwMode="auto">
              <a:xfrm>
                <a:off x="6757939" y="3113913"/>
                <a:ext cx="560388" cy="333375"/>
              </a:xfrm>
              <a:custGeom>
                <a:avLst/>
                <a:gdLst>
                  <a:gd name="T0" fmla="*/ 0 w 353"/>
                  <a:gd name="T1" fmla="*/ 0 h 210"/>
                  <a:gd name="T2" fmla="*/ 0 w 353"/>
                  <a:gd name="T3" fmla="*/ 0 h 210"/>
                  <a:gd name="T4" fmla="*/ 43 w 353"/>
                  <a:gd name="T5" fmla="*/ 11 h 210"/>
                  <a:gd name="T6" fmla="*/ 89 w 353"/>
                  <a:gd name="T7" fmla="*/ 26 h 210"/>
                  <a:gd name="T8" fmla="*/ 143 w 353"/>
                  <a:gd name="T9" fmla="*/ 43 h 210"/>
                  <a:gd name="T10" fmla="*/ 173 w 353"/>
                  <a:gd name="T11" fmla="*/ 54 h 210"/>
                  <a:gd name="T12" fmla="*/ 203 w 353"/>
                  <a:gd name="T13" fmla="*/ 65 h 210"/>
                  <a:gd name="T14" fmla="*/ 232 w 353"/>
                  <a:gd name="T15" fmla="*/ 78 h 210"/>
                  <a:gd name="T16" fmla="*/ 261 w 353"/>
                  <a:gd name="T17" fmla="*/ 92 h 210"/>
                  <a:gd name="T18" fmla="*/ 288 w 353"/>
                  <a:gd name="T19" fmla="*/ 106 h 210"/>
                  <a:gd name="T20" fmla="*/ 312 w 353"/>
                  <a:gd name="T21" fmla="*/ 122 h 210"/>
                  <a:gd name="T22" fmla="*/ 335 w 353"/>
                  <a:gd name="T23" fmla="*/ 138 h 210"/>
                  <a:gd name="T24" fmla="*/ 353 w 353"/>
                  <a:gd name="T25" fmla="*/ 155 h 210"/>
                  <a:gd name="T26" fmla="*/ 353 w 353"/>
                  <a:gd name="T27" fmla="*/ 155 h 210"/>
                  <a:gd name="T28" fmla="*/ 343 w 353"/>
                  <a:gd name="T29" fmla="*/ 167 h 210"/>
                  <a:gd name="T30" fmla="*/ 332 w 353"/>
                  <a:gd name="T31" fmla="*/ 179 h 210"/>
                  <a:gd name="T32" fmla="*/ 318 w 353"/>
                  <a:gd name="T33" fmla="*/ 191 h 210"/>
                  <a:gd name="T34" fmla="*/ 310 w 353"/>
                  <a:gd name="T35" fmla="*/ 197 h 210"/>
                  <a:gd name="T36" fmla="*/ 302 w 353"/>
                  <a:gd name="T37" fmla="*/ 201 h 210"/>
                  <a:gd name="T38" fmla="*/ 292 w 353"/>
                  <a:gd name="T39" fmla="*/ 206 h 210"/>
                  <a:gd name="T40" fmla="*/ 284 w 353"/>
                  <a:gd name="T41" fmla="*/ 208 h 210"/>
                  <a:gd name="T42" fmla="*/ 274 w 353"/>
                  <a:gd name="T43" fmla="*/ 210 h 210"/>
                  <a:gd name="T44" fmla="*/ 264 w 353"/>
                  <a:gd name="T45" fmla="*/ 210 h 210"/>
                  <a:gd name="T46" fmla="*/ 252 w 353"/>
                  <a:gd name="T47" fmla="*/ 207 h 210"/>
                  <a:gd name="T48" fmla="*/ 242 w 353"/>
                  <a:gd name="T49" fmla="*/ 201 h 210"/>
                  <a:gd name="T50" fmla="*/ 242 w 353"/>
                  <a:gd name="T51" fmla="*/ 201 h 210"/>
                  <a:gd name="T52" fmla="*/ 181 w 353"/>
                  <a:gd name="T53" fmla="*/ 160 h 210"/>
                  <a:gd name="T54" fmla="*/ 142 w 353"/>
                  <a:gd name="T55" fmla="*/ 133 h 210"/>
                  <a:gd name="T56" fmla="*/ 101 w 353"/>
                  <a:gd name="T57" fmla="*/ 102 h 210"/>
                  <a:gd name="T58" fmla="*/ 62 w 353"/>
                  <a:gd name="T59" fmla="*/ 72 h 210"/>
                  <a:gd name="T60" fmla="*/ 45 w 353"/>
                  <a:gd name="T61" fmla="*/ 58 h 210"/>
                  <a:gd name="T62" fmla="*/ 30 w 353"/>
                  <a:gd name="T63" fmla="*/ 44 h 210"/>
                  <a:gd name="T64" fmla="*/ 18 w 353"/>
                  <a:gd name="T65" fmla="*/ 31 h 210"/>
                  <a:gd name="T66" fmla="*/ 8 w 353"/>
                  <a:gd name="T67" fmla="*/ 18 h 210"/>
                  <a:gd name="T68" fmla="*/ 3 w 353"/>
                  <a:gd name="T69" fmla="*/ 9 h 210"/>
                  <a:gd name="T70" fmla="*/ 1 w 353"/>
                  <a:gd name="T71" fmla="*/ 4 h 210"/>
                  <a:gd name="T72" fmla="*/ 0 w 353"/>
                  <a:gd name="T7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3" h="210">
                    <a:moveTo>
                      <a:pt x="0" y="0"/>
                    </a:moveTo>
                    <a:lnTo>
                      <a:pt x="0" y="0"/>
                    </a:lnTo>
                    <a:lnTo>
                      <a:pt x="43" y="11"/>
                    </a:lnTo>
                    <a:lnTo>
                      <a:pt x="89" y="26"/>
                    </a:lnTo>
                    <a:lnTo>
                      <a:pt x="143" y="43"/>
                    </a:lnTo>
                    <a:lnTo>
                      <a:pt x="173" y="54"/>
                    </a:lnTo>
                    <a:lnTo>
                      <a:pt x="203" y="65"/>
                    </a:lnTo>
                    <a:lnTo>
                      <a:pt x="232" y="78"/>
                    </a:lnTo>
                    <a:lnTo>
                      <a:pt x="261" y="92"/>
                    </a:lnTo>
                    <a:lnTo>
                      <a:pt x="288" y="106"/>
                    </a:lnTo>
                    <a:lnTo>
                      <a:pt x="312" y="122"/>
                    </a:lnTo>
                    <a:lnTo>
                      <a:pt x="335" y="138"/>
                    </a:lnTo>
                    <a:lnTo>
                      <a:pt x="353" y="155"/>
                    </a:lnTo>
                    <a:lnTo>
                      <a:pt x="353" y="155"/>
                    </a:lnTo>
                    <a:lnTo>
                      <a:pt x="343" y="167"/>
                    </a:lnTo>
                    <a:lnTo>
                      <a:pt x="332" y="179"/>
                    </a:lnTo>
                    <a:lnTo>
                      <a:pt x="318" y="191"/>
                    </a:lnTo>
                    <a:lnTo>
                      <a:pt x="310" y="197"/>
                    </a:lnTo>
                    <a:lnTo>
                      <a:pt x="302" y="201"/>
                    </a:lnTo>
                    <a:lnTo>
                      <a:pt x="292" y="206"/>
                    </a:lnTo>
                    <a:lnTo>
                      <a:pt x="284" y="208"/>
                    </a:lnTo>
                    <a:lnTo>
                      <a:pt x="274" y="210"/>
                    </a:lnTo>
                    <a:lnTo>
                      <a:pt x="264" y="210"/>
                    </a:lnTo>
                    <a:lnTo>
                      <a:pt x="252" y="207"/>
                    </a:lnTo>
                    <a:lnTo>
                      <a:pt x="242" y="201"/>
                    </a:lnTo>
                    <a:lnTo>
                      <a:pt x="242" y="201"/>
                    </a:lnTo>
                    <a:lnTo>
                      <a:pt x="181" y="160"/>
                    </a:lnTo>
                    <a:lnTo>
                      <a:pt x="142" y="133"/>
                    </a:lnTo>
                    <a:lnTo>
                      <a:pt x="101" y="102"/>
                    </a:lnTo>
                    <a:lnTo>
                      <a:pt x="62" y="72"/>
                    </a:lnTo>
                    <a:lnTo>
                      <a:pt x="45" y="58"/>
                    </a:lnTo>
                    <a:lnTo>
                      <a:pt x="30" y="44"/>
                    </a:lnTo>
                    <a:lnTo>
                      <a:pt x="18" y="31"/>
                    </a:lnTo>
                    <a:lnTo>
                      <a:pt x="8" y="18"/>
                    </a:lnTo>
                    <a:lnTo>
                      <a:pt x="3" y="9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šḷîḍè">
                <a:extLst>
                  <a:ext uri="{FF2B5EF4-FFF2-40B4-BE49-F238E27FC236}">
                    <a16:creationId xmlns:a16="http://schemas.microsoft.com/office/drawing/2014/main" xmlns="" id="{C5686118-C778-4E14-B5D9-852A928CC4B9}"/>
                  </a:ext>
                </a:extLst>
              </p:cNvPr>
              <p:cNvSpPr/>
              <p:nvPr/>
            </p:nvSpPr>
            <p:spPr bwMode="auto">
              <a:xfrm>
                <a:off x="6557914" y="2813875"/>
                <a:ext cx="406400" cy="365125"/>
              </a:xfrm>
              <a:custGeom>
                <a:avLst/>
                <a:gdLst>
                  <a:gd name="T0" fmla="*/ 0 w 256"/>
                  <a:gd name="T1" fmla="*/ 193 h 230"/>
                  <a:gd name="T2" fmla="*/ 0 w 256"/>
                  <a:gd name="T3" fmla="*/ 193 h 230"/>
                  <a:gd name="T4" fmla="*/ 1 w 256"/>
                  <a:gd name="T5" fmla="*/ 179 h 230"/>
                  <a:gd name="T6" fmla="*/ 8 w 256"/>
                  <a:gd name="T7" fmla="*/ 147 h 230"/>
                  <a:gd name="T8" fmla="*/ 13 w 256"/>
                  <a:gd name="T9" fmla="*/ 127 h 230"/>
                  <a:gd name="T10" fmla="*/ 20 w 256"/>
                  <a:gd name="T11" fmla="*/ 107 h 230"/>
                  <a:gd name="T12" fmla="*/ 28 w 256"/>
                  <a:gd name="T13" fmla="*/ 90 h 230"/>
                  <a:gd name="T14" fmla="*/ 32 w 256"/>
                  <a:gd name="T15" fmla="*/ 83 h 230"/>
                  <a:gd name="T16" fmla="*/ 38 w 256"/>
                  <a:gd name="T17" fmla="*/ 76 h 230"/>
                  <a:gd name="T18" fmla="*/ 38 w 256"/>
                  <a:gd name="T19" fmla="*/ 76 h 230"/>
                  <a:gd name="T20" fmla="*/ 52 w 256"/>
                  <a:gd name="T21" fmla="*/ 63 h 230"/>
                  <a:gd name="T22" fmla="*/ 69 w 256"/>
                  <a:gd name="T23" fmla="*/ 50 h 230"/>
                  <a:gd name="T24" fmla="*/ 89 w 256"/>
                  <a:gd name="T25" fmla="*/ 37 h 230"/>
                  <a:gd name="T26" fmla="*/ 110 w 256"/>
                  <a:gd name="T27" fmla="*/ 26 h 230"/>
                  <a:gd name="T28" fmla="*/ 146 w 256"/>
                  <a:gd name="T29" fmla="*/ 8 h 230"/>
                  <a:gd name="T30" fmla="*/ 161 w 256"/>
                  <a:gd name="T31" fmla="*/ 0 h 230"/>
                  <a:gd name="T32" fmla="*/ 161 w 256"/>
                  <a:gd name="T33" fmla="*/ 0 h 230"/>
                  <a:gd name="T34" fmla="*/ 201 w 256"/>
                  <a:gd name="T35" fmla="*/ 59 h 230"/>
                  <a:gd name="T36" fmla="*/ 234 w 256"/>
                  <a:gd name="T37" fmla="*/ 107 h 230"/>
                  <a:gd name="T38" fmla="*/ 246 w 256"/>
                  <a:gd name="T39" fmla="*/ 128 h 230"/>
                  <a:gd name="T40" fmla="*/ 256 w 256"/>
                  <a:gd name="T41" fmla="*/ 147 h 230"/>
                  <a:gd name="T42" fmla="*/ 256 w 256"/>
                  <a:gd name="T43" fmla="*/ 147 h 230"/>
                  <a:gd name="T44" fmla="*/ 239 w 256"/>
                  <a:gd name="T45" fmla="*/ 158 h 230"/>
                  <a:gd name="T46" fmla="*/ 197 w 256"/>
                  <a:gd name="T47" fmla="*/ 186 h 230"/>
                  <a:gd name="T48" fmla="*/ 171 w 256"/>
                  <a:gd name="T49" fmla="*/ 200 h 230"/>
                  <a:gd name="T50" fmla="*/ 144 w 256"/>
                  <a:gd name="T51" fmla="*/ 215 h 230"/>
                  <a:gd name="T52" fmla="*/ 119 w 256"/>
                  <a:gd name="T53" fmla="*/ 224 h 230"/>
                  <a:gd name="T54" fmla="*/ 108 w 256"/>
                  <a:gd name="T55" fmla="*/ 227 h 230"/>
                  <a:gd name="T56" fmla="*/ 98 w 256"/>
                  <a:gd name="T57" fmla="*/ 230 h 230"/>
                  <a:gd name="T58" fmla="*/ 98 w 256"/>
                  <a:gd name="T59" fmla="*/ 230 h 230"/>
                  <a:gd name="T60" fmla="*/ 88 w 256"/>
                  <a:gd name="T61" fmla="*/ 230 h 230"/>
                  <a:gd name="T62" fmla="*/ 78 w 256"/>
                  <a:gd name="T63" fmla="*/ 230 h 230"/>
                  <a:gd name="T64" fmla="*/ 61 w 256"/>
                  <a:gd name="T65" fmla="*/ 227 h 230"/>
                  <a:gd name="T66" fmla="*/ 44 w 256"/>
                  <a:gd name="T67" fmla="*/ 222 h 230"/>
                  <a:gd name="T68" fmla="*/ 28 w 256"/>
                  <a:gd name="T69" fmla="*/ 213 h 230"/>
                  <a:gd name="T70" fmla="*/ 17 w 256"/>
                  <a:gd name="T71" fmla="*/ 206 h 230"/>
                  <a:gd name="T72" fmla="*/ 7 w 256"/>
                  <a:gd name="T73" fmla="*/ 199 h 230"/>
                  <a:gd name="T74" fmla="*/ 0 w 256"/>
                  <a:gd name="T75" fmla="*/ 19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6" h="230">
                    <a:moveTo>
                      <a:pt x="0" y="193"/>
                    </a:moveTo>
                    <a:lnTo>
                      <a:pt x="0" y="193"/>
                    </a:lnTo>
                    <a:lnTo>
                      <a:pt x="1" y="179"/>
                    </a:lnTo>
                    <a:lnTo>
                      <a:pt x="8" y="147"/>
                    </a:lnTo>
                    <a:lnTo>
                      <a:pt x="13" y="127"/>
                    </a:lnTo>
                    <a:lnTo>
                      <a:pt x="20" y="107"/>
                    </a:lnTo>
                    <a:lnTo>
                      <a:pt x="28" y="90"/>
                    </a:lnTo>
                    <a:lnTo>
                      <a:pt x="32" y="83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52" y="63"/>
                    </a:lnTo>
                    <a:lnTo>
                      <a:pt x="69" y="50"/>
                    </a:lnTo>
                    <a:lnTo>
                      <a:pt x="89" y="37"/>
                    </a:lnTo>
                    <a:lnTo>
                      <a:pt x="110" y="26"/>
                    </a:lnTo>
                    <a:lnTo>
                      <a:pt x="146" y="8"/>
                    </a:lnTo>
                    <a:lnTo>
                      <a:pt x="161" y="0"/>
                    </a:lnTo>
                    <a:lnTo>
                      <a:pt x="161" y="0"/>
                    </a:lnTo>
                    <a:lnTo>
                      <a:pt x="201" y="59"/>
                    </a:lnTo>
                    <a:lnTo>
                      <a:pt x="234" y="107"/>
                    </a:lnTo>
                    <a:lnTo>
                      <a:pt x="246" y="128"/>
                    </a:lnTo>
                    <a:lnTo>
                      <a:pt x="256" y="147"/>
                    </a:lnTo>
                    <a:lnTo>
                      <a:pt x="256" y="147"/>
                    </a:lnTo>
                    <a:lnTo>
                      <a:pt x="239" y="158"/>
                    </a:lnTo>
                    <a:lnTo>
                      <a:pt x="197" y="186"/>
                    </a:lnTo>
                    <a:lnTo>
                      <a:pt x="171" y="200"/>
                    </a:lnTo>
                    <a:lnTo>
                      <a:pt x="144" y="215"/>
                    </a:lnTo>
                    <a:lnTo>
                      <a:pt x="119" y="224"/>
                    </a:lnTo>
                    <a:lnTo>
                      <a:pt x="108" y="227"/>
                    </a:lnTo>
                    <a:lnTo>
                      <a:pt x="98" y="230"/>
                    </a:lnTo>
                    <a:lnTo>
                      <a:pt x="98" y="230"/>
                    </a:lnTo>
                    <a:lnTo>
                      <a:pt x="88" y="230"/>
                    </a:lnTo>
                    <a:lnTo>
                      <a:pt x="78" y="230"/>
                    </a:lnTo>
                    <a:lnTo>
                      <a:pt x="61" y="227"/>
                    </a:lnTo>
                    <a:lnTo>
                      <a:pt x="44" y="222"/>
                    </a:lnTo>
                    <a:lnTo>
                      <a:pt x="28" y="213"/>
                    </a:lnTo>
                    <a:lnTo>
                      <a:pt x="17" y="206"/>
                    </a:lnTo>
                    <a:lnTo>
                      <a:pt x="7" y="199"/>
                    </a:lnTo>
                    <a:lnTo>
                      <a:pt x="0" y="193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ŝḻiḋé">
                <a:extLst>
                  <a:ext uri="{FF2B5EF4-FFF2-40B4-BE49-F238E27FC236}">
                    <a16:creationId xmlns:a16="http://schemas.microsoft.com/office/drawing/2014/main" xmlns="" id="{3EE75180-2035-4840-A853-09CAF9D5FE36}"/>
                  </a:ext>
                </a:extLst>
              </p:cNvPr>
              <p:cNvSpPr/>
              <p:nvPr/>
            </p:nvSpPr>
            <p:spPr bwMode="auto">
              <a:xfrm>
                <a:off x="6557914" y="2813875"/>
                <a:ext cx="406400" cy="365125"/>
              </a:xfrm>
              <a:custGeom>
                <a:avLst/>
                <a:gdLst>
                  <a:gd name="T0" fmla="*/ 0 w 256"/>
                  <a:gd name="T1" fmla="*/ 193 h 230"/>
                  <a:gd name="T2" fmla="*/ 0 w 256"/>
                  <a:gd name="T3" fmla="*/ 193 h 230"/>
                  <a:gd name="T4" fmla="*/ 1 w 256"/>
                  <a:gd name="T5" fmla="*/ 179 h 230"/>
                  <a:gd name="T6" fmla="*/ 8 w 256"/>
                  <a:gd name="T7" fmla="*/ 147 h 230"/>
                  <a:gd name="T8" fmla="*/ 13 w 256"/>
                  <a:gd name="T9" fmla="*/ 127 h 230"/>
                  <a:gd name="T10" fmla="*/ 20 w 256"/>
                  <a:gd name="T11" fmla="*/ 107 h 230"/>
                  <a:gd name="T12" fmla="*/ 28 w 256"/>
                  <a:gd name="T13" fmla="*/ 90 h 230"/>
                  <a:gd name="T14" fmla="*/ 32 w 256"/>
                  <a:gd name="T15" fmla="*/ 83 h 230"/>
                  <a:gd name="T16" fmla="*/ 38 w 256"/>
                  <a:gd name="T17" fmla="*/ 76 h 230"/>
                  <a:gd name="T18" fmla="*/ 38 w 256"/>
                  <a:gd name="T19" fmla="*/ 76 h 230"/>
                  <a:gd name="T20" fmla="*/ 52 w 256"/>
                  <a:gd name="T21" fmla="*/ 63 h 230"/>
                  <a:gd name="T22" fmla="*/ 69 w 256"/>
                  <a:gd name="T23" fmla="*/ 50 h 230"/>
                  <a:gd name="T24" fmla="*/ 89 w 256"/>
                  <a:gd name="T25" fmla="*/ 37 h 230"/>
                  <a:gd name="T26" fmla="*/ 110 w 256"/>
                  <a:gd name="T27" fmla="*/ 26 h 230"/>
                  <a:gd name="T28" fmla="*/ 146 w 256"/>
                  <a:gd name="T29" fmla="*/ 8 h 230"/>
                  <a:gd name="T30" fmla="*/ 161 w 256"/>
                  <a:gd name="T31" fmla="*/ 0 h 230"/>
                  <a:gd name="T32" fmla="*/ 161 w 256"/>
                  <a:gd name="T33" fmla="*/ 0 h 230"/>
                  <a:gd name="T34" fmla="*/ 201 w 256"/>
                  <a:gd name="T35" fmla="*/ 59 h 230"/>
                  <a:gd name="T36" fmla="*/ 234 w 256"/>
                  <a:gd name="T37" fmla="*/ 107 h 230"/>
                  <a:gd name="T38" fmla="*/ 246 w 256"/>
                  <a:gd name="T39" fmla="*/ 128 h 230"/>
                  <a:gd name="T40" fmla="*/ 256 w 256"/>
                  <a:gd name="T41" fmla="*/ 147 h 230"/>
                  <a:gd name="T42" fmla="*/ 256 w 256"/>
                  <a:gd name="T43" fmla="*/ 147 h 230"/>
                  <a:gd name="T44" fmla="*/ 239 w 256"/>
                  <a:gd name="T45" fmla="*/ 158 h 230"/>
                  <a:gd name="T46" fmla="*/ 197 w 256"/>
                  <a:gd name="T47" fmla="*/ 186 h 230"/>
                  <a:gd name="T48" fmla="*/ 171 w 256"/>
                  <a:gd name="T49" fmla="*/ 200 h 230"/>
                  <a:gd name="T50" fmla="*/ 144 w 256"/>
                  <a:gd name="T51" fmla="*/ 215 h 230"/>
                  <a:gd name="T52" fmla="*/ 119 w 256"/>
                  <a:gd name="T53" fmla="*/ 224 h 230"/>
                  <a:gd name="T54" fmla="*/ 108 w 256"/>
                  <a:gd name="T55" fmla="*/ 227 h 230"/>
                  <a:gd name="T56" fmla="*/ 98 w 256"/>
                  <a:gd name="T57" fmla="*/ 230 h 230"/>
                  <a:gd name="T58" fmla="*/ 98 w 256"/>
                  <a:gd name="T59" fmla="*/ 230 h 230"/>
                  <a:gd name="T60" fmla="*/ 88 w 256"/>
                  <a:gd name="T61" fmla="*/ 230 h 230"/>
                  <a:gd name="T62" fmla="*/ 78 w 256"/>
                  <a:gd name="T63" fmla="*/ 230 h 230"/>
                  <a:gd name="T64" fmla="*/ 61 w 256"/>
                  <a:gd name="T65" fmla="*/ 227 h 230"/>
                  <a:gd name="T66" fmla="*/ 44 w 256"/>
                  <a:gd name="T67" fmla="*/ 222 h 230"/>
                  <a:gd name="T68" fmla="*/ 28 w 256"/>
                  <a:gd name="T69" fmla="*/ 213 h 230"/>
                  <a:gd name="T70" fmla="*/ 17 w 256"/>
                  <a:gd name="T71" fmla="*/ 206 h 230"/>
                  <a:gd name="T72" fmla="*/ 7 w 256"/>
                  <a:gd name="T73" fmla="*/ 199 h 230"/>
                  <a:gd name="T74" fmla="*/ 0 w 256"/>
                  <a:gd name="T75" fmla="*/ 19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6" h="230">
                    <a:moveTo>
                      <a:pt x="0" y="193"/>
                    </a:moveTo>
                    <a:lnTo>
                      <a:pt x="0" y="193"/>
                    </a:lnTo>
                    <a:lnTo>
                      <a:pt x="1" y="179"/>
                    </a:lnTo>
                    <a:lnTo>
                      <a:pt x="8" y="147"/>
                    </a:lnTo>
                    <a:lnTo>
                      <a:pt x="13" y="127"/>
                    </a:lnTo>
                    <a:lnTo>
                      <a:pt x="20" y="107"/>
                    </a:lnTo>
                    <a:lnTo>
                      <a:pt x="28" y="90"/>
                    </a:lnTo>
                    <a:lnTo>
                      <a:pt x="32" y="83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52" y="63"/>
                    </a:lnTo>
                    <a:lnTo>
                      <a:pt x="69" y="50"/>
                    </a:lnTo>
                    <a:lnTo>
                      <a:pt x="89" y="37"/>
                    </a:lnTo>
                    <a:lnTo>
                      <a:pt x="110" y="26"/>
                    </a:lnTo>
                    <a:lnTo>
                      <a:pt x="146" y="8"/>
                    </a:lnTo>
                    <a:lnTo>
                      <a:pt x="161" y="0"/>
                    </a:lnTo>
                    <a:lnTo>
                      <a:pt x="161" y="0"/>
                    </a:lnTo>
                    <a:lnTo>
                      <a:pt x="201" y="59"/>
                    </a:lnTo>
                    <a:lnTo>
                      <a:pt x="234" y="107"/>
                    </a:lnTo>
                    <a:lnTo>
                      <a:pt x="246" y="128"/>
                    </a:lnTo>
                    <a:lnTo>
                      <a:pt x="256" y="147"/>
                    </a:lnTo>
                    <a:lnTo>
                      <a:pt x="256" y="147"/>
                    </a:lnTo>
                    <a:lnTo>
                      <a:pt x="239" y="158"/>
                    </a:lnTo>
                    <a:lnTo>
                      <a:pt x="197" y="186"/>
                    </a:lnTo>
                    <a:lnTo>
                      <a:pt x="171" y="200"/>
                    </a:lnTo>
                    <a:lnTo>
                      <a:pt x="144" y="215"/>
                    </a:lnTo>
                    <a:lnTo>
                      <a:pt x="119" y="224"/>
                    </a:lnTo>
                    <a:lnTo>
                      <a:pt x="108" y="227"/>
                    </a:lnTo>
                    <a:lnTo>
                      <a:pt x="98" y="230"/>
                    </a:lnTo>
                    <a:lnTo>
                      <a:pt x="98" y="230"/>
                    </a:lnTo>
                    <a:lnTo>
                      <a:pt x="88" y="230"/>
                    </a:lnTo>
                    <a:lnTo>
                      <a:pt x="78" y="230"/>
                    </a:lnTo>
                    <a:lnTo>
                      <a:pt x="61" y="227"/>
                    </a:lnTo>
                    <a:lnTo>
                      <a:pt x="44" y="222"/>
                    </a:lnTo>
                    <a:lnTo>
                      <a:pt x="28" y="213"/>
                    </a:lnTo>
                    <a:lnTo>
                      <a:pt x="17" y="206"/>
                    </a:lnTo>
                    <a:lnTo>
                      <a:pt x="7" y="199"/>
                    </a:lnTo>
                    <a:lnTo>
                      <a:pt x="0" y="19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šḷîḋe">
                <a:extLst>
                  <a:ext uri="{FF2B5EF4-FFF2-40B4-BE49-F238E27FC236}">
                    <a16:creationId xmlns:a16="http://schemas.microsoft.com/office/drawing/2014/main" xmlns="" id="{A47E11E9-F32C-41C2-AD81-EBA65AE0F143}"/>
                  </a:ext>
                </a:extLst>
              </p:cNvPr>
              <p:cNvSpPr/>
              <p:nvPr/>
            </p:nvSpPr>
            <p:spPr bwMode="auto">
              <a:xfrm>
                <a:off x="6608714" y="2839275"/>
                <a:ext cx="300038" cy="268288"/>
              </a:xfrm>
              <a:custGeom>
                <a:avLst/>
                <a:gdLst>
                  <a:gd name="T0" fmla="*/ 0 w 189"/>
                  <a:gd name="T1" fmla="*/ 142 h 169"/>
                  <a:gd name="T2" fmla="*/ 0 w 189"/>
                  <a:gd name="T3" fmla="*/ 142 h 169"/>
                  <a:gd name="T4" fmla="*/ 2 w 189"/>
                  <a:gd name="T5" fmla="*/ 131 h 169"/>
                  <a:gd name="T6" fmla="*/ 6 w 189"/>
                  <a:gd name="T7" fmla="*/ 106 h 169"/>
                  <a:gd name="T8" fmla="*/ 10 w 189"/>
                  <a:gd name="T9" fmla="*/ 92 h 169"/>
                  <a:gd name="T10" fmla="*/ 16 w 189"/>
                  <a:gd name="T11" fmla="*/ 78 h 169"/>
                  <a:gd name="T12" fmla="*/ 22 w 189"/>
                  <a:gd name="T13" fmla="*/ 65 h 169"/>
                  <a:gd name="T14" fmla="*/ 29 w 189"/>
                  <a:gd name="T15" fmla="*/ 55 h 169"/>
                  <a:gd name="T16" fmla="*/ 29 w 189"/>
                  <a:gd name="T17" fmla="*/ 55 h 169"/>
                  <a:gd name="T18" fmla="*/ 39 w 189"/>
                  <a:gd name="T19" fmla="*/ 45 h 169"/>
                  <a:gd name="T20" fmla="*/ 51 w 189"/>
                  <a:gd name="T21" fmla="*/ 37 h 169"/>
                  <a:gd name="T22" fmla="*/ 67 w 189"/>
                  <a:gd name="T23" fmla="*/ 27 h 169"/>
                  <a:gd name="T24" fmla="*/ 81 w 189"/>
                  <a:gd name="T25" fmla="*/ 19 h 169"/>
                  <a:gd name="T26" fmla="*/ 108 w 189"/>
                  <a:gd name="T27" fmla="*/ 6 h 169"/>
                  <a:gd name="T28" fmla="*/ 118 w 189"/>
                  <a:gd name="T29" fmla="*/ 0 h 169"/>
                  <a:gd name="T30" fmla="*/ 118 w 189"/>
                  <a:gd name="T31" fmla="*/ 0 h 169"/>
                  <a:gd name="T32" fmla="*/ 148 w 189"/>
                  <a:gd name="T33" fmla="*/ 43 h 169"/>
                  <a:gd name="T34" fmla="*/ 172 w 189"/>
                  <a:gd name="T35" fmla="*/ 78 h 169"/>
                  <a:gd name="T36" fmla="*/ 189 w 189"/>
                  <a:gd name="T37" fmla="*/ 106 h 169"/>
                  <a:gd name="T38" fmla="*/ 189 w 189"/>
                  <a:gd name="T39" fmla="*/ 106 h 169"/>
                  <a:gd name="T40" fmla="*/ 176 w 189"/>
                  <a:gd name="T41" fmla="*/ 116 h 169"/>
                  <a:gd name="T42" fmla="*/ 145 w 189"/>
                  <a:gd name="T43" fmla="*/ 136 h 169"/>
                  <a:gd name="T44" fmla="*/ 125 w 189"/>
                  <a:gd name="T45" fmla="*/ 148 h 169"/>
                  <a:gd name="T46" fmla="*/ 107 w 189"/>
                  <a:gd name="T47" fmla="*/ 157 h 169"/>
                  <a:gd name="T48" fmla="*/ 88 w 189"/>
                  <a:gd name="T49" fmla="*/ 165 h 169"/>
                  <a:gd name="T50" fmla="*/ 80 w 189"/>
                  <a:gd name="T51" fmla="*/ 167 h 169"/>
                  <a:gd name="T52" fmla="*/ 73 w 189"/>
                  <a:gd name="T53" fmla="*/ 169 h 169"/>
                  <a:gd name="T54" fmla="*/ 73 w 189"/>
                  <a:gd name="T55" fmla="*/ 169 h 169"/>
                  <a:gd name="T56" fmla="*/ 59 w 189"/>
                  <a:gd name="T57" fmla="*/ 169 h 169"/>
                  <a:gd name="T58" fmla="*/ 44 w 189"/>
                  <a:gd name="T59" fmla="*/ 166 h 169"/>
                  <a:gd name="T60" fmla="*/ 33 w 189"/>
                  <a:gd name="T61" fmla="*/ 162 h 169"/>
                  <a:gd name="T62" fmla="*/ 22 w 189"/>
                  <a:gd name="T63" fmla="*/ 156 h 169"/>
                  <a:gd name="T64" fmla="*/ 6 w 189"/>
                  <a:gd name="T65" fmla="*/ 146 h 169"/>
                  <a:gd name="T66" fmla="*/ 0 w 189"/>
                  <a:gd name="T67" fmla="*/ 14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9" h="169">
                    <a:moveTo>
                      <a:pt x="0" y="142"/>
                    </a:moveTo>
                    <a:lnTo>
                      <a:pt x="0" y="142"/>
                    </a:lnTo>
                    <a:lnTo>
                      <a:pt x="2" y="131"/>
                    </a:lnTo>
                    <a:lnTo>
                      <a:pt x="6" y="106"/>
                    </a:lnTo>
                    <a:lnTo>
                      <a:pt x="10" y="92"/>
                    </a:lnTo>
                    <a:lnTo>
                      <a:pt x="16" y="78"/>
                    </a:lnTo>
                    <a:lnTo>
                      <a:pt x="22" y="65"/>
                    </a:lnTo>
                    <a:lnTo>
                      <a:pt x="29" y="55"/>
                    </a:lnTo>
                    <a:lnTo>
                      <a:pt x="29" y="55"/>
                    </a:lnTo>
                    <a:lnTo>
                      <a:pt x="39" y="45"/>
                    </a:lnTo>
                    <a:lnTo>
                      <a:pt x="51" y="37"/>
                    </a:lnTo>
                    <a:lnTo>
                      <a:pt x="67" y="27"/>
                    </a:lnTo>
                    <a:lnTo>
                      <a:pt x="81" y="19"/>
                    </a:lnTo>
                    <a:lnTo>
                      <a:pt x="108" y="6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48" y="43"/>
                    </a:lnTo>
                    <a:lnTo>
                      <a:pt x="172" y="78"/>
                    </a:lnTo>
                    <a:lnTo>
                      <a:pt x="189" y="106"/>
                    </a:lnTo>
                    <a:lnTo>
                      <a:pt x="189" y="106"/>
                    </a:lnTo>
                    <a:lnTo>
                      <a:pt x="176" y="116"/>
                    </a:lnTo>
                    <a:lnTo>
                      <a:pt x="145" y="136"/>
                    </a:lnTo>
                    <a:lnTo>
                      <a:pt x="125" y="148"/>
                    </a:lnTo>
                    <a:lnTo>
                      <a:pt x="107" y="157"/>
                    </a:lnTo>
                    <a:lnTo>
                      <a:pt x="88" y="165"/>
                    </a:lnTo>
                    <a:lnTo>
                      <a:pt x="80" y="167"/>
                    </a:lnTo>
                    <a:lnTo>
                      <a:pt x="73" y="169"/>
                    </a:lnTo>
                    <a:lnTo>
                      <a:pt x="73" y="169"/>
                    </a:lnTo>
                    <a:lnTo>
                      <a:pt x="59" y="169"/>
                    </a:lnTo>
                    <a:lnTo>
                      <a:pt x="44" y="166"/>
                    </a:lnTo>
                    <a:lnTo>
                      <a:pt x="33" y="162"/>
                    </a:lnTo>
                    <a:lnTo>
                      <a:pt x="22" y="156"/>
                    </a:lnTo>
                    <a:lnTo>
                      <a:pt x="6" y="146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ş1iḋé">
                <a:extLst>
                  <a:ext uri="{FF2B5EF4-FFF2-40B4-BE49-F238E27FC236}">
                    <a16:creationId xmlns:a16="http://schemas.microsoft.com/office/drawing/2014/main" xmlns="" id="{3B2AE66E-EF4A-4A2D-994B-3125429F1A52}"/>
                  </a:ext>
                </a:extLst>
              </p:cNvPr>
              <p:cNvSpPr/>
              <p:nvPr/>
            </p:nvSpPr>
            <p:spPr bwMode="auto">
              <a:xfrm>
                <a:off x="6608714" y="2839275"/>
                <a:ext cx="300038" cy="268288"/>
              </a:xfrm>
              <a:custGeom>
                <a:avLst/>
                <a:gdLst>
                  <a:gd name="T0" fmla="*/ 0 w 189"/>
                  <a:gd name="T1" fmla="*/ 142 h 169"/>
                  <a:gd name="T2" fmla="*/ 0 w 189"/>
                  <a:gd name="T3" fmla="*/ 142 h 169"/>
                  <a:gd name="T4" fmla="*/ 2 w 189"/>
                  <a:gd name="T5" fmla="*/ 131 h 169"/>
                  <a:gd name="T6" fmla="*/ 6 w 189"/>
                  <a:gd name="T7" fmla="*/ 106 h 169"/>
                  <a:gd name="T8" fmla="*/ 10 w 189"/>
                  <a:gd name="T9" fmla="*/ 92 h 169"/>
                  <a:gd name="T10" fmla="*/ 16 w 189"/>
                  <a:gd name="T11" fmla="*/ 78 h 169"/>
                  <a:gd name="T12" fmla="*/ 22 w 189"/>
                  <a:gd name="T13" fmla="*/ 65 h 169"/>
                  <a:gd name="T14" fmla="*/ 29 w 189"/>
                  <a:gd name="T15" fmla="*/ 55 h 169"/>
                  <a:gd name="T16" fmla="*/ 29 w 189"/>
                  <a:gd name="T17" fmla="*/ 55 h 169"/>
                  <a:gd name="T18" fmla="*/ 39 w 189"/>
                  <a:gd name="T19" fmla="*/ 45 h 169"/>
                  <a:gd name="T20" fmla="*/ 51 w 189"/>
                  <a:gd name="T21" fmla="*/ 37 h 169"/>
                  <a:gd name="T22" fmla="*/ 67 w 189"/>
                  <a:gd name="T23" fmla="*/ 27 h 169"/>
                  <a:gd name="T24" fmla="*/ 81 w 189"/>
                  <a:gd name="T25" fmla="*/ 19 h 169"/>
                  <a:gd name="T26" fmla="*/ 108 w 189"/>
                  <a:gd name="T27" fmla="*/ 6 h 169"/>
                  <a:gd name="T28" fmla="*/ 118 w 189"/>
                  <a:gd name="T29" fmla="*/ 0 h 169"/>
                  <a:gd name="T30" fmla="*/ 118 w 189"/>
                  <a:gd name="T31" fmla="*/ 0 h 169"/>
                  <a:gd name="T32" fmla="*/ 148 w 189"/>
                  <a:gd name="T33" fmla="*/ 43 h 169"/>
                  <a:gd name="T34" fmla="*/ 172 w 189"/>
                  <a:gd name="T35" fmla="*/ 78 h 169"/>
                  <a:gd name="T36" fmla="*/ 189 w 189"/>
                  <a:gd name="T37" fmla="*/ 106 h 169"/>
                  <a:gd name="T38" fmla="*/ 189 w 189"/>
                  <a:gd name="T39" fmla="*/ 106 h 169"/>
                  <a:gd name="T40" fmla="*/ 176 w 189"/>
                  <a:gd name="T41" fmla="*/ 116 h 169"/>
                  <a:gd name="T42" fmla="*/ 145 w 189"/>
                  <a:gd name="T43" fmla="*/ 136 h 169"/>
                  <a:gd name="T44" fmla="*/ 125 w 189"/>
                  <a:gd name="T45" fmla="*/ 148 h 169"/>
                  <a:gd name="T46" fmla="*/ 107 w 189"/>
                  <a:gd name="T47" fmla="*/ 157 h 169"/>
                  <a:gd name="T48" fmla="*/ 88 w 189"/>
                  <a:gd name="T49" fmla="*/ 165 h 169"/>
                  <a:gd name="T50" fmla="*/ 80 w 189"/>
                  <a:gd name="T51" fmla="*/ 167 h 169"/>
                  <a:gd name="T52" fmla="*/ 73 w 189"/>
                  <a:gd name="T53" fmla="*/ 169 h 169"/>
                  <a:gd name="T54" fmla="*/ 73 w 189"/>
                  <a:gd name="T55" fmla="*/ 169 h 169"/>
                  <a:gd name="T56" fmla="*/ 59 w 189"/>
                  <a:gd name="T57" fmla="*/ 169 h 169"/>
                  <a:gd name="T58" fmla="*/ 44 w 189"/>
                  <a:gd name="T59" fmla="*/ 166 h 169"/>
                  <a:gd name="T60" fmla="*/ 33 w 189"/>
                  <a:gd name="T61" fmla="*/ 162 h 169"/>
                  <a:gd name="T62" fmla="*/ 22 w 189"/>
                  <a:gd name="T63" fmla="*/ 156 h 169"/>
                  <a:gd name="T64" fmla="*/ 6 w 189"/>
                  <a:gd name="T65" fmla="*/ 146 h 169"/>
                  <a:gd name="T66" fmla="*/ 0 w 189"/>
                  <a:gd name="T67" fmla="*/ 14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9" h="169">
                    <a:moveTo>
                      <a:pt x="0" y="142"/>
                    </a:moveTo>
                    <a:lnTo>
                      <a:pt x="0" y="142"/>
                    </a:lnTo>
                    <a:lnTo>
                      <a:pt x="2" y="131"/>
                    </a:lnTo>
                    <a:lnTo>
                      <a:pt x="6" y="106"/>
                    </a:lnTo>
                    <a:lnTo>
                      <a:pt x="10" y="92"/>
                    </a:lnTo>
                    <a:lnTo>
                      <a:pt x="16" y="78"/>
                    </a:lnTo>
                    <a:lnTo>
                      <a:pt x="22" y="65"/>
                    </a:lnTo>
                    <a:lnTo>
                      <a:pt x="29" y="55"/>
                    </a:lnTo>
                    <a:lnTo>
                      <a:pt x="29" y="55"/>
                    </a:lnTo>
                    <a:lnTo>
                      <a:pt x="39" y="45"/>
                    </a:lnTo>
                    <a:lnTo>
                      <a:pt x="51" y="37"/>
                    </a:lnTo>
                    <a:lnTo>
                      <a:pt x="67" y="27"/>
                    </a:lnTo>
                    <a:lnTo>
                      <a:pt x="81" y="19"/>
                    </a:lnTo>
                    <a:lnTo>
                      <a:pt x="108" y="6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48" y="43"/>
                    </a:lnTo>
                    <a:lnTo>
                      <a:pt x="172" y="78"/>
                    </a:lnTo>
                    <a:lnTo>
                      <a:pt x="189" y="106"/>
                    </a:lnTo>
                    <a:lnTo>
                      <a:pt x="189" y="106"/>
                    </a:lnTo>
                    <a:lnTo>
                      <a:pt x="176" y="116"/>
                    </a:lnTo>
                    <a:lnTo>
                      <a:pt x="145" y="136"/>
                    </a:lnTo>
                    <a:lnTo>
                      <a:pt x="125" y="148"/>
                    </a:lnTo>
                    <a:lnTo>
                      <a:pt x="107" y="157"/>
                    </a:lnTo>
                    <a:lnTo>
                      <a:pt x="88" y="165"/>
                    </a:lnTo>
                    <a:lnTo>
                      <a:pt x="80" y="167"/>
                    </a:lnTo>
                    <a:lnTo>
                      <a:pt x="73" y="169"/>
                    </a:lnTo>
                    <a:lnTo>
                      <a:pt x="73" y="169"/>
                    </a:lnTo>
                    <a:lnTo>
                      <a:pt x="59" y="169"/>
                    </a:lnTo>
                    <a:lnTo>
                      <a:pt x="44" y="166"/>
                    </a:lnTo>
                    <a:lnTo>
                      <a:pt x="33" y="162"/>
                    </a:lnTo>
                    <a:lnTo>
                      <a:pt x="22" y="156"/>
                    </a:lnTo>
                    <a:lnTo>
                      <a:pt x="6" y="146"/>
                    </a:lnTo>
                    <a:lnTo>
                      <a:pt x="0" y="1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ṡľïdè">
                <a:extLst>
                  <a:ext uri="{FF2B5EF4-FFF2-40B4-BE49-F238E27FC236}">
                    <a16:creationId xmlns:a16="http://schemas.microsoft.com/office/drawing/2014/main" xmlns="" id="{7091EB66-3151-4564-99B8-41767EB5AA2D}"/>
                  </a:ext>
                </a:extLst>
              </p:cNvPr>
              <p:cNvSpPr/>
              <p:nvPr/>
            </p:nvSpPr>
            <p:spPr bwMode="auto">
              <a:xfrm>
                <a:off x="6729364" y="2856738"/>
                <a:ext cx="169863" cy="231775"/>
              </a:xfrm>
              <a:custGeom>
                <a:avLst/>
                <a:gdLst>
                  <a:gd name="T0" fmla="*/ 0 w 107"/>
                  <a:gd name="T1" fmla="*/ 0 h 146"/>
                  <a:gd name="T2" fmla="*/ 0 w 107"/>
                  <a:gd name="T3" fmla="*/ 0 h 146"/>
                  <a:gd name="T4" fmla="*/ 12 w 107"/>
                  <a:gd name="T5" fmla="*/ 19 h 146"/>
                  <a:gd name="T6" fmla="*/ 41 w 107"/>
                  <a:gd name="T7" fmla="*/ 63 h 146"/>
                  <a:gd name="T8" fmla="*/ 76 w 107"/>
                  <a:gd name="T9" fmla="*/ 111 h 146"/>
                  <a:gd name="T10" fmla="*/ 93 w 107"/>
                  <a:gd name="T11" fmla="*/ 132 h 146"/>
                  <a:gd name="T12" fmla="*/ 107 w 107"/>
                  <a:gd name="T13" fmla="*/ 146 h 146"/>
                  <a:gd name="T14" fmla="*/ 107 w 107"/>
                  <a:gd name="T15" fmla="*/ 146 h 146"/>
                  <a:gd name="T16" fmla="*/ 93 w 107"/>
                  <a:gd name="T17" fmla="*/ 134 h 146"/>
                  <a:gd name="T18" fmla="*/ 78 w 107"/>
                  <a:gd name="T19" fmla="*/ 120 h 146"/>
                  <a:gd name="T20" fmla="*/ 61 w 107"/>
                  <a:gd name="T21" fmla="*/ 101 h 146"/>
                  <a:gd name="T22" fmla="*/ 42 w 107"/>
                  <a:gd name="T23" fmla="*/ 78 h 146"/>
                  <a:gd name="T24" fmla="*/ 24 w 107"/>
                  <a:gd name="T25" fmla="*/ 53 h 146"/>
                  <a:gd name="T26" fmla="*/ 17 w 107"/>
                  <a:gd name="T27" fmla="*/ 40 h 146"/>
                  <a:gd name="T28" fmla="*/ 9 w 107"/>
                  <a:gd name="T29" fmla="*/ 27 h 146"/>
                  <a:gd name="T30" fmla="*/ 4 w 107"/>
                  <a:gd name="T31" fmla="*/ 15 h 146"/>
                  <a:gd name="T32" fmla="*/ 0 w 107"/>
                  <a:gd name="T33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146">
                    <a:moveTo>
                      <a:pt x="0" y="0"/>
                    </a:moveTo>
                    <a:lnTo>
                      <a:pt x="0" y="0"/>
                    </a:lnTo>
                    <a:lnTo>
                      <a:pt x="12" y="19"/>
                    </a:lnTo>
                    <a:lnTo>
                      <a:pt x="41" y="63"/>
                    </a:lnTo>
                    <a:lnTo>
                      <a:pt x="76" y="111"/>
                    </a:lnTo>
                    <a:lnTo>
                      <a:pt x="93" y="132"/>
                    </a:lnTo>
                    <a:lnTo>
                      <a:pt x="107" y="146"/>
                    </a:lnTo>
                    <a:lnTo>
                      <a:pt x="107" y="146"/>
                    </a:lnTo>
                    <a:lnTo>
                      <a:pt x="93" y="134"/>
                    </a:lnTo>
                    <a:lnTo>
                      <a:pt x="78" y="120"/>
                    </a:lnTo>
                    <a:lnTo>
                      <a:pt x="61" y="101"/>
                    </a:lnTo>
                    <a:lnTo>
                      <a:pt x="42" y="78"/>
                    </a:lnTo>
                    <a:lnTo>
                      <a:pt x="24" y="53"/>
                    </a:lnTo>
                    <a:lnTo>
                      <a:pt x="17" y="40"/>
                    </a:lnTo>
                    <a:lnTo>
                      <a:pt x="9" y="27"/>
                    </a:lnTo>
                    <a:lnTo>
                      <a:pt x="4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$ľiďé">
                <a:extLst>
                  <a:ext uri="{FF2B5EF4-FFF2-40B4-BE49-F238E27FC236}">
                    <a16:creationId xmlns:a16="http://schemas.microsoft.com/office/drawing/2014/main" xmlns="" id="{C1EA5A42-248E-42AC-A897-29613AF359A2}"/>
                  </a:ext>
                </a:extLst>
              </p:cNvPr>
              <p:cNvSpPr/>
              <p:nvPr/>
            </p:nvSpPr>
            <p:spPr bwMode="auto">
              <a:xfrm>
                <a:off x="6729364" y="2856738"/>
                <a:ext cx="169863" cy="231775"/>
              </a:xfrm>
              <a:custGeom>
                <a:avLst/>
                <a:gdLst>
                  <a:gd name="T0" fmla="*/ 0 w 107"/>
                  <a:gd name="T1" fmla="*/ 0 h 146"/>
                  <a:gd name="T2" fmla="*/ 0 w 107"/>
                  <a:gd name="T3" fmla="*/ 0 h 146"/>
                  <a:gd name="T4" fmla="*/ 12 w 107"/>
                  <a:gd name="T5" fmla="*/ 19 h 146"/>
                  <a:gd name="T6" fmla="*/ 41 w 107"/>
                  <a:gd name="T7" fmla="*/ 63 h 146"/>
                  <a:gd name="T8" fmla="*/ 76 w 107"/>
                  <a:gd name="T9" fmla="*/ 111 h 146"/>
                  <a:gd name="T10" fmla="*/ 93 w 107"/>
                  <a:gd name="T11" fmla="*/ 132 h 146"/>
                  <a:gd name="T12" fmla="*/ 107 w 107"/>
                  <a:gd name="T13" fmla="*/ 146 h 146"/>
                  <a:gd name="T14" fmla="*/ 107 w 107"/>
                  <a:gd name="T15" fmla="*/ 146 h 146"/>
                  <a:gd name="T16" fmla="*/ 93 w 107"/>
                  <a:gd name="T17" fmla="*/ 134 h 146"/>
                  <a:gd name="T18" fmla="*/ 78 w 107"/>
                  <a:gd name="T19" fmla="*/ 120 h 146"/>
                  <a:gd name="T20" fmla="*/ 61 w 107"/>
                  <a:gd name="T21" fmla="*/ 101 h 146"/>
                  <a:gd name="T22" fmla="*/ 42 w 107"/>
                  <a:gd name="T23" fmla="*/ 78 h 146"/>
                  <a:gd name="T24" fmla="*/ 24 w 107"/>
                  <a:gd name="T25" fmla="*/ 53 h 146"/>
                  <a:gd name="T26" fmla="*/ 17 w 107"/>
                  <a:gd name="T27" fmla="*/ 40 h 146"/>
                  <a:gd name="T28" fmla="*/ 9 w 107"/>
                  <a:gd name="T29" fmla="*/ 27 h 146"/>
                  <a:gd name="T30" fmla="*/ 4 w 107"/>
                  <a:gd name="T31" fmla="*/ 15 h 146"/>
                  <a:gd name="T32" fmla="*/ 0 w 107"/>
                  <a:gd name="T33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146">
                    <a:moveTo>
                      <a:pt x="0" y="0"/>
                    </a:moveTo>
                    <a:lnTo>
                      <a:pt x="0" y="0"/>
                    </a:lnTo>
                    <a:lnTo>
                      <a:pt x="12" y="19"/>
                    </a:lnTo>
                    <a:lnTo>
                      <a:pt x="41" y="63"/>
                    </a:lnTo>
                    <a:lnTo>
                      <a:pt x="76" y="111"/>
                    </a:lnTo>
                    <a:lnTo>
                      <a:pt x="93" y="132"/>
                    </a:lnTo>
                    <a:lnTo>
                      <a:pt x="107" y="146"/>
                    </a:lnTo>
                    <a:lnTo>
                      <a:pt x="107" y="146"/>
                    </a:lnTo>
                    <a:lnTo>
                      <a:pt x="93" y="134"/>
                    </a:lnTo>
                    <a:lnTo>
                      <a:pt x="78" y="120"/>
                    </a:lnTo>
                    <a:lnTo>
                      <a:pt x="61" y="101"/>
                    </a:lnTo>
                    <a:lnTo>
                      <a:pt x="42" y="78"/>
                    </a:lnTo>
                    <a:lnTo>
                      <a:pt x="24" y="53"/>
                    </a:lnTo>
                    <a:lnTo>
                      <a:pt x="17" y="40"/>
                    </a:lnTo>
                    <a:lnTo>
                      <a:pt x="9" y="27"/>
                    </a:lnTo>
                    <a:lnTo>
                      <a:pt x="4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ṧľîḓé">
                <a:extLst>
                  <a:ext uri="{FF2B5EF4-FFF2-40B4-BE49-F238E27FC236}">
                    <a16:creationId xmlns:a16="http://schemas.microsoft.com/office/drawing/2014/main" xmlns="" id="{FF198EF9-9D3C-477D-BB37-070BB8276C8A}"/>
                  </a:ext>
                </a:extLst>
              </p:cNvPr>
              <p:cNvSpPr/>
              <p:nvPr/>
            </p:nvSpPr>
            <p:spPr bwMode="auto">
              <a:xfrm>
                <a:off x="5691139" y="4360100"/>
                <a:ext cx="798513" cy="801688"/>
              </a:xfrm>
              <a:custGeom>
                <a:avLst/>
                <a:gdLst>
                  <a:gd name="T0" fmla="*/ 503 w 503"/>
                  <a:gd name="T1" fmla="*/ 271 h 505"/>
                  <a:gd name="T2" fmla="*/ 495 w 503"/>
                  <a:gd name="T3" fmla="*/ 322 h 505"/>
                  <a:gd name="T4" fmla="*/ 476 w 503"/>
                  <a:gd name="T5" fmla="*/ 368 h 505"/>
                  <a:gd name="T6" fmla="*/ 449 w 503"/>
                  <a:gd name="T7" fmla="*/ 409 h 505"/>
                  <a:gd name="T8" fmla="*/ 417 w 503"/>
                  <a:gd name="T9" fmla="*/ 444 h 505"/>
                  <a:gd name="T10" fmla="*/ 377 w 503"/>
                  <a:gd name="T11" fmla="*/ 471 h 505"/>
                  <a:gd name="T12" fmla="*/ 333 w 503"/>
                  <a:gd name="T13" fmla="*/ 491 h 505"/>
                  <a:gd name="T14" fmla="*/ 285 w 503"/>
                  <a:gd name="T15" fmla="*/ 502 h 505"/>
                  <a:gd name="T16" fmla="*/ 234 w 503"/>
                  <a:gd name="T17" fmla="*/ 504 h 505"/>
                  <a:gd name="T18" fmla="*/ 208 w 503"/>
                  <a:gd name="T19" fmla="*/ 501 h 505"/>
                  <a:gd name="T20" fmla="*/ 159 w 503"/>
                  <a:gd name="T21" fmla="*/ 487 h 505"/>
                  <a:gd name="T22" fmla="*/ 116 w 503"/>
                  <a:gd name="T23" fmla="*/ 464 h 505"/>
                  <a:gd name="T24" fmla="*/ 78 w 503"/>
                  <a:gd name="T25" fmla="*/ 434 h 505"/>
                  <a:gd name="T26" fmla="*/ 47 w 503"/>
                  <a:gd name="T27" fmla="*/ 397 h 505"/>
                  <a:gd name="T28" fmla="*/ 23 w 503"/>
                  <a:gd name="T29" fmla="*/ 356 h 505"/>
                  <a:gd name="T30" fmla="*/ 7 w 503"/>
                  <a:gd name="T31" fmla="*/ 310 h 505"/>
                  <a:gd name="T32" fmla="*/ 0 w 503"/>
                  <a:gd name="T33" fmla="*/ 260 h 505"/>
                  <a:gd name="T34" fmla="*/ 1 w 503"/>
                  <a:gd name="T35" fmla="*/ 234 h 505"/>
                  <a:gd name="T36" fmla="*/ 10 w 503"/>
                  <a:gd name="T37" fmla="*/ 183 h 505"/>
                  <a:gd name="T38" fmla="*/ 28 w 503"/>
                  <a:gd name="T39" fmla="*/ 138 h 505"/>
                  <a:gd name="T40" fmla="*/ 54 w 503"/>
                  <a:gd name="T41" fmla="*/ 97 h 505"/>
                  <a:gd name="T42" fmla="*/ 88 w 503"/>
                  <a:gd name="T43" fmla="*/ 61 h 505"/>
                  <a:gd name="T44" fmla="*/ 128 w 503"/>
                  <a:gd name="T45" fmla="*/ 35 h 505"/>
                  <a:gd name="T46" fmla="*/ 172 w 503"/>
                  <a:gd name="T47" fmla="*/ 15 h 505"/>
                  <a:gd name="T48" fmla="*/ 220 w 503"/>
                  <a:gd name="T49" fmla="*/ 3 h 505"/>
                  <a:gd name="T50" fmla="*/ 271 w 503"/>
                  <a:gd name="T51" fmla="*/ 2 h 505"/>
                  <a:gd name="T52" fmla="*/ 296 w 503"/>
                  <a:gd name="T53" fmla="*/ 5 h 505"/>
                  <a:gd name="T54" fmla="*/ 345 w 503"/>
                  <a:gd name="T55" fmla="*/ 19 h 505"/>
                  <a:gd name="T56" fmla="*/ 388 w 503"/>
                  <a:gd name="T57" fmla="*/ 40 h 505"/>
                  <a:gd name="T58" fmla="*/ 427 w 503"/>
                  <a:gd name="T59" fmla="*/ 71 h 505"/>
                  <a:gd name="T60" fmla="*/ 458 w 503"/>
                  <a:gd name="T61" fmla="*/ 107 h 505"/>
                  <a:gd name="T62" fmla="*/ 482 w 503"/>
                  <a:gd name="T63" fmla="*/ 149 h 505"/>
                  <a:gd name="T64" fmla="*/ 498 w 503"/>
                  <a:gd name="T65" fmla="*/ 196 h 505"/>
                  <a:gd name="T66" fmla="*/ 503 w 503"/>
                  <a:gd name="T67" fmla="*/ 24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3" h="505">
                    <a:moveTo>
                      <a:pt x="503" y="271"/>
                    </a:moveTo>
                    <a:lnTo>
                      <a:pt x="503" y="271"/>
                    </a:lnTo>
                    <a:lnTo>
                      <a:pt x="500" y="297"/>
                    </a:lnTo>
                    <a:lnTo>
                      <a:pt x="495" y="322"/>
                    </a:lnTo>
                    <a:lnTo>
                      <a:pt x="486" y="345"/>
                    </a:lnTo>
                    <a:lnTo>
                      <a:pt x="476" y="368"/>
                    </a:lnTo>
                    <a:lnTo>
                      <a:pt x="464" y="389"/>
                    </a:lnTo>
                    <a:lnTo>
                      <a:pt x="449" y="409"/>
                    </a:lnTo>
                    <a:lnTo>
                      <a:pt x="434" y="427"/>
                    </a:lnTo>
                    <a:lnTo>
                      <a:pt x="417" y="444"/>
                    </a:lnTo>
                    <a:lnTo>
                      <a:pt x="397" y="458"/>
                    </a:lnTo>
                    <a:lnTo>
                      <a:pt x="377" y="471"/>
                    </a:lnTo>
                    <a:lnTo>
                      <a:pt x="356" y="483"/>
                    </a:lnTo>
                    <a:lnTo>
                      <a:pt x="333" y="491"/>
                    </a:lnTo>
                    <a:lnTo>
                      <a:pt x="309" y="498"/>
                    </a:lnTo>
                    <a:lnTo>
                      <a:pt x="285" y="502"/>
                    </a:lnTo>
                    <a:lnTo>
                      <a:pt x="259" y="505"/>
                    </a:lnTo>
                    <a:lnTo>
                      <a:pt x="234" y="504"/>
                    </a:lnTo>
                    <a:lnTo>
                      <a:pt x="234" y="504"/>
                    </a:lnTo>
                    <a:lnTo>
                      <a:pt x="208" y="501"/>
                    </a:lnTo>
                    <a:lnTo>
                      <a:pt x="183" y="495"/>
                    </a:lnTo>
                    <a:lnTo>
                      <a:pt x="159" y="487"/>
                    </a:lnTo>
                    <a:lnTo>
                      <a:pt x="138" y="477"/>
                    </a:lnTo>
                    <a:lnTo>
                      <a:pt x="116" y="464"/>
                    </a:lnTo>
                    <a:lnTo>
                      <a:pt x="96" y="450"/>
                    </a:lnTo>
                    <a:lnTo>
                      <a:pt x="78" y="434"/>
                    </a:lnTo>
                    <a:lnTo>
                      <a:pt x="61" y="417"/>
                    </a:lnTo>
                    <a:lnTo>
                      <a:pt x="47" y="397"/>
                    </a:lnTo>
                    <a:lnTo>
                      <a:pt x="34" y="378"/>
                    </a:lnTo>
                    <a:lnTo>
                      <a:pt x="23" y="356"/>
                    </a:lnTo>
                    <a:lnTo>
                      <a:pt x="13" y="334"/>
                    </a:lnTo>
                    <a:lnTo>
                      <a:pt x="7" y="310"/>
                    </a:lnTo>
                    <a:lnTo>
                      <a:pt x="3" y="285"/>
                    </a:lnTo>
                    <a:lnTo>
                      <a:pt x="0" y="260"/>
                    </a:lnTo>
                    <a:lnTo>
                      <a:pt x="1" y="234"/>
                    </a:lnTo>
                    <a:lnTo>
                      <a:pt x="1" y="234"/>
                    </a:lnTo>
                    <a:lnTo>
                      <a:pt x="4" y="209"/>
                    </a:lnTo>
                    <a:lnTo>
                      <a:pt x="10" y="183"/>
                    </a:lnTo>
                    <a:lnTo>
                      <a:pt x="18" y="161"/>
                    </a:lnTo>
                    <a:lnTo>
                      <a:pt x="28" y="138"/>
                    </a:lnTo>
                    <a:lnTo>
                      <a:pt x="40" y="117"/>
                    </a:lnTo>
                    <a:lnTo>
                      <a:pt x="54" y="97"/>
                    </a:lnTo>
                    <a:lnTo>
                      <a:pt x="71" y="78"/>
                    </a:lnTo>
                    <a:lnTo>
                      <a:pt x="88" y="61"/>
                    </a:lnTo>
                    <a:lnTo>
                      <a:pt x="106" y="47"/>
                    </a:lnTo>
                    <a:lnTo>
                      <a:pt x="128" y="35"/>
                    </a:lnTo>
                    <a:lnTo>
                      <a:pt x="149" y="23"/>
                    </a:lnTo>
                    <a:lnTo>
                      <a:pt x="172" y="15"/>
                    </a:lnTo>
                    <a:lnTo>
                      <a:pt x="196" y="8"/>
                    </a:lnTo>
                    <a:lnTo>
                      <a:pt x="220" y="3"/>
                    </a:lnTo>
                    <a:lnTo>
                      <a:pt x="245" y="0"/>
                    </a:lnTo>
                    <a:lnTo>
                      <a:pt x="271" y="2"/>
                    </a:lnTo>
                    <a:lnTo>
                      <a:pt x="271" y="2"/>
                    </a:lnTo>
                    <a:lnTo>
                      <a:pt x="296" y="5"/>
                    </a:lnTo>
                    <a:lnTo>
                      <a:pt x="322" y="10"/>
                    </a:lnTo>
                    <a:lnTo>
                      <a:pt x="345" y="19"/>
                    </a:lnTo>
                    <a:lnTo>
                      <a:pt x="367" y="29"/>
                    </a:lnTo>
                    <a:lnTo>
                      <a:pt x="388" y="40"/>
                    </a:lnTo>
                    <a:lnTo>
                      <a:pt x="408" y="54"/>
                    </a:lnTo>
                    <a:lnTo>
                      <a:pt x="427" y="71"/>
                    </a:lnTo>
                    <a:lnTo>
                      <a:pt x="442" y="88"/>
                    </a:lnTo>
                    <a:lnTo>
                      <a:pt x="458" y="107"/>
                    </a:lnTo>
                    <a:lnTo>
                      <a:pt x="471" y="128"/>
                    </a:lnTo>
                    <a:lnTo>
                      <a:pt x="482" y="149"/>
                    </a:lnTo>
                    <a:lnTo>
                      <a:pt x="491" y="172"/>
                    </a:lnTo>
                    <a:lnTo>
                      <a:pt x="498" y="196"/>
                    </a:lnTo>
                    <a:lnTo>
                      <a:pt x="502" y="220"/>
                    </a:lnTo>
                    <a:lnTo>
                      <a:pt x="503" y="246"/>
                    </a:lnTo>
                    <a:lnTo>
                      <a:pt x="503" y="271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ṡ1ïḓé">
                <a:extLst>
                  <a:ext uri="{FF2B5EF4-FFF2-40B4-BE49-F238E27FC236}">
                    <a16:creationId xmlns:a16="http://schemas.microsoft.com/office/drawing/2014/main" xmlns="" id="{DC75DF84-F0FC-4735-99E2-276C79FA1CEA}"/>
                  </a:ext>
                </a:extLst>
              </p:cNvPr>
              <p:cNvSpPr/>
              <p:nvPr/>
            </p:nvSpPr>
            <p:spPr bwMode="auto">
              <a:xfrm>
                <a:off x="5691139" y="4360100"/>
                <a:ext cx="798513" cy="801688"/>
              </a:xfrm>
              <a:custGeom>
                <a:avLst/>
                <a:gdLst>
                  <a:gd name="T0" fmla="*/ 503 w 503"/>
                  <a:gd name="T1" fmla="*/ 271 h 505"/>
                  <a:gd name="T2" fmla="*/ 495 w 503"/>
                  <a:gd name="T3" fmla="*/ 322 h 505"/>
                  <a:gd name="T4" fmla="*/ 476 w 503"/>
                  <a:gd name="T5" fmla="*/ 368 h 505"/>
                  <a:gd name="T6" fmla="*/ 449 w 503"/>
                  <a:gd name="T7" fmla="*/ 409 h 505"/>
                  <a:gd name="T8" fmla="*/ 417 w 503"/>
                  <a:gd name="T9" fmla="*/ 444 h 505"/>
                  <a:gd name="T10" fmla="*/ 377 w 503"/>
                  <a:gd name="T11" fmla="*/ 471 h 505"/>
                  <a:gd name="T12" fmla="*/ 333 w 503"/>
                  <a:gd name="T13" fmla="*/ 491 h 505"/>
                  <a:gd name="T14" fmla="*/ 285 w 503"/>
                  <a:gd name="T15" fmla="*/ 502 h 505"/>
                  <a:gd name="T16" fmla="*/ 234 w 503"/>
                  <a:gd name="T17" fmla="*/ 504 h 505"/>
                  <a:gd name="T18" fmla="*/ 208 w 503"/>
                  <a:gd name="T19" fmla="*/ 501 h 505"/>
                  <a:gd name="T20" fmla="*/ 159 w 503"/>
                  <a:gd name="T21" fmla="*/ 487 h 505"/>
                  <a:gd name="T22" fmla="*/ 116 w 503"/>
                  <a:gd name="T23" fmla="*/ 464 h 505"/>
                  <a:gd name="T24" fmla="*/ 78 w 503"/>
                  <a:gd name="T25" fmla="*/ 434 h 505"/>
                  <a:gd name="T26" fmla="*/ 47 w 503"/>
                  <a:gd name="T27" fmla="*/ 397 h 505"/>
                  <a:gd name="T28" fmla="*/ 23 w 503"/>
                  <a:gd name="T29" fmla="*/ 356 h 505"/>
                  <a:gd name="T30" fmla="*/ 7 w 503"/>
                  <a:gd name="T31" fmla="*/ 310 h 505"/>
                  <a:gd name="T32" fmla="*/ 0 w 503"/>
                  <a:gd name="T33" fmla="*/ 260 h 505"/>
                  <a:gd name="T34" fmla="*/ 1 w 503"/>
                  <a:gd name="T35" fmla="*/ 234 h 505"/>
                  <a:gd name="T36" fmla="*/ 10 w 503"/>
                  <a:gd name="T37" fmla="*/ 183 h 505"/>
                  <a:gd name="T38" fmla="*/ 28 w 503"/>
                  <a:gd name="T39" fmla="*/ 138 h 505"/>
                  <a:gd name="T40" fmla="*/ 54 w 503"/>
                  <a:gd name="T41" fmla="*/ 97 h 505"/>
                  <a:gd name="T42" fmla="*/ 88 w 503"/>
                  <a:gd name="T43" fmla="*/ 61 h 505"/>
                  <a:gd name="T44" fmla="*/ 128 w 503"/>
                  <a:gd name="T45" fmla="*/ 35 h 505"/>
                  <a:gd name="T46" fmla="*/ 172 w 503"/>
                  <a:gd name="T47" fmla="*/ 15 h 505"/>
                  <a:gd name="T48" fmla="*/ 220 w 503"/>
                  <a:gd name="T49" fmla="*/ 3 h 505"/>
                  <a:gd name="T50" fmla="*/ 271 w 503"/>
                  <a:gd name="T51" fmla="*/ 2 h 505"/>
                  <a:gd name="T52" fmla="*/ 296 w 503"/>
                  <a:gd name="T53" fmla="*/ 5 h 505"/>
                  <a:gd name="T54" fmla="*/ 345 w 503"/>
                  <a:gd name="T55" fmla="*/ 19 h 505"/>
                  <a:gd name="T56" fmla="*/ 388 w 503"/>
                  <a:gd name="T57" fmla="*/ 40 h 505"/>
                  <a:gd name="T58" fmla="*/ 427 w 503"/>
                  <a:gd name="T59" fmla="*/ 71 h 505"/>
                  <a:gd name="T60" fmla="*/ 458 w 503"/>
                  <a:gd name="T61" fmla="*/ 107 h 505"/>
                  <a:gd name="T62" fmla="*/ 482 w 503"/>
                  <a:gd name="T63" fmla="*/ 149 h 505"/>
                  <a:gd name="T64" fmla="*/ 498 w 503"/>
                  <a:gd name="T65" fmla="*/ 196 h 505"/>
                  <a:gd name="T66" fmla="*/ 503 w 503"/>
                  <a:gd name="T67" fmla="*/ 24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3" h="505">
                    <a:moveTo>
                      <a:pt x="503" y="271"/>
                    </a:moveTo>
                    <a:lnTo>
                      <a:pt x="503" y="271"/>
                    </a:lnTo>
                    <a:lnTo>
                      <a:pt x="500" y="297"/>
                    </a:lnTo>
                    <a:lnTo>
                      <a:pt x="495" y="322"/>
                    </a:lnTo>
                    <a:lnTo>
                      <a:pt x="486" y="345"/>
                    </a:lnTo>
                    <a:lnTo>
                      <a:pt x="476" y="368"/>
                    </a:lnTo>
                    <a:lnTo>
                      <a:pt x="464" y="389"/>
                    </a:lnTo>
                    <a:lnTo>
                      <a:pt x="449" y="409"/>
                    </a:lnTo>
                    <a:lnTo>
                      <a:pt x="434" y="427"/>
                    </a:lnTo>
                    <a:lnTo>
                      <a:pt x="417" y="444"/>
                    </a:lnTo>
                    <a:lnTo>
                      <a:pt x="397" y="458"/>
                    </a:lnTo>
                    <a:lnTo>
                      <a:pt x="377" y="471"/>
                    </a:lnTo>
                    <a:lnTo>
                      <a:pt x="356" y="483"/>
                    </a:lnTo>
                    <a:lnTo>
                      <a:pt x="333" y="491"/>
                    </a:lnTo>
                    <a:lnTo>
                      <a:pt x="309" y="498"/>
                    </a:lnTo>
                    <a:lnTo>
                      <a:pt x="285" y="502"/>
                    </a:lnTo>
                    <a:lnTo>
                      <a:pt x="259" y="505"/>
                    </a:lnTo>
                    <a:lnTo>
                      <a:pt x="234" y="504"/>
                    </a:lnTo>
                    <a:lnTo>
                      <a:pt x="234" y="504"/>
                    </a:lnTo>
                    <a:lnTo>
                      <a:pt x="208" y="501"/>
                    </a:lnTo>
                    <a:lnTo>
                      <a:pt x="183" y="495"/>
                    </a:lnTo>
                    <a:lnTo>
                      <a:pt x="159" y="487"/>
                    </a:lnTo>
                    <a:lnTo>
                      <a:pt x="138" y="477"/>
                    </a:lnTo>
                    <a:lnTo>
                      <a:pt x="116" y="464"/>
                    </a:lnTo>
                    <a:lnTo>
                      <a:pt x="96" y="450"/>
                    </a:lnTo>
                    <a:lnTo>
                      <a:pt x="78" y="434"/>
                    </a:lnTo>
                    <a:lnTo>
                      <a:pt x="61" y="417"/>
                    </a:lnTo>
                    <a:lnTo>
                      <a:pt x="47" y="397"/>
                    </a:lnTo>
                    <a:lnTo>
                      <a:pt x="34" y="378"/>
                    </a:lnTo>
                    <a:lnTo>
                      <a:pt x="23" y="356"/>
                    </a:lnTo>
                    <a:lnTo>
                      <a:pt x="13" y="334"/>
                    </a:lnTo>
                    <a:lnTo>
                      <a:pt x="7" y="310"/>
                    </a:lnTo>
                    <a:lnTo>
                      <a:pt x="3" y="285"/>
                    </a:lnTo>
                    <a:lnTo>
                      <a:pt x="0" y="260"/>
                    </a:lnTo>
                    <a:lnTo>
                      <a:pt x="1" y="234"/>
                    </a:lnTo>
                    <a:lnTo>
                      <a:pt x="1" y="234"/>
                    </a:lnTo>
                    <a:lnTo>
                      <a:pt x="4" y="209"/>
                    </a:lnTo>
                    <a:lnTo>
                      <a:pt x="10" y="183"/>
                    </a:lnTo>
                    <a:lnTo>
                      <a:pt x="18" y="161"/>
                    </a:lnTo>
                    <a:lnTo>
                      <a:pt x="28" y="138"/>
                    </a:lnTo>
                    <a:lnTo>
                      <a:pt x="40" y="117"/>
                    </a:lnTo>
                    <a:lnTo>
                      <a:pt x="54" y="97"/>
                    </a:lnTo>
                    <a:lnTo>
                      <a:pt x="71" y="78"/>
                    </a:lnTo>
                    <a:lnTo>
                      <a:pt x="88" y="61"/>
                    </a:lnTo>
                    <a:lnTo>
                      <a:pt x="106" y="47"/>
                    </a:lnTo>
                    <a:lnTo>
                      <a:pt x="128" y="35"/>
                    </a:lnTo>
                    <a:lnTo>
                      <a:pt x="149" y="23"/>
                    </a:lnTo>
                    <a:lnTo>
                      <a:pt x="172" y="15"/>
                    </a:lnTo>
                    <a:lnTo>
                      <a:pt x="196" y="8"/>
                    </a:lnTo>
                    <a:lnTo>
                      <a:pt x="220" y="3"/>
                    </a:lnTo>
                    <a:lnTo>
                      <a:pt x="245" y="0"/>
                    </a:lnTo>
                    <a:lnTo>
                      <a:pt x="271" y="2"/>
                    </a:lnTo>
                    <a:lnTo>
                      <a:pt x="271" y="2"/>
                    </a:lnTo>
                    <a:lnTo>
                      <a:pt x="296" y="5"/>
                    </a:lnTo>
                    <a:lnTo>
                      <a:pt x="322" y="10"/>
                    </a:lnTo>
                    <a:lnTo>
                      <a:pt x="345" y="19"/>
                    </a:lnTo>
                    <a:lnTo>
                      <a:pt x="367" y="29"/>
                    </a:lnTo>
                    <a:lnTo>
                      <a:pt x="388" y="40"/>
                    </a:lnTo>
                    <a:lnTo>
                      <a:pt x="408" y="54"/>
                    </a:lnTo>
                    <a:lnTo>
                      <a:pt x="427" y="71"/>
                    </a:lnTo>
                    <a:lnTo>
                      <a:pt x="442" y="88"/>
                    </a:lnTo>
                    <a:lnTo>
                      <a:pt x="458" y="107"/>
                    </a:lnTo>
                    <a:lnTo>
                      <a:pt x="471" y="128"/>
                    </a:lnTo>
                    <a:lnTo>
                      <a:pt x="482" y="149"/>
                    </a:lnTo>
                    <a:lnTo>
                      <a:pt x="491" y="172"/>
                    </a:lnTo>
                    <a:lnTo>
                      <a:pt x="498" y="196"/>
                    </a:lnTo>
                    <a:lnTo>
                      <a:pt x="502" y="220"/>
                    </a:lnTo>
                    <a:lnTo>
                      <a:pt x="503" y="246"/>
                    </a:lnTo>
                    <a:lnTo>
                      <a:pt x="503" y="2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ḻiḍe">
                <a:extLst>
                  <a:ext uri="{FF2B5EF4-FFF2-40B4-BE49-F238E27FC236}">
                    <a16:creationId xmlns:a16="http://schemas.microsoft.com/office/drawing/2014/main" xmlns="" id="{9DBB274B-99A6-4FEE-AF14-17EEF2FEDD3C}"/>
                  </a:ext>
                </a:extLst>
              </p:cNvPr>
              <p:cNvSpPr/>
              <p:nvPr/>
            </p:nvSpPr>
            <p:spPr bwMode="auto">
              <a:xfrm>
                <a:off x="5794326" y="4464875"/>
                <a:ext cx="595313" cy="593725"/>
              </a:xfrm>
              <a:custGeom>
                <a:avLst/>
                <a:gdLst>
                  <a:gd name="T0" fmla="*/ 373 w 375"/>
                  <a:gd name="T1" fmla="*/ 201 h 374"/>
                  <a:gd name="T2" fmla="*/ 367 w 375"/>
                  <a:gd name="T3" fmla="*/ 238 h 374"/>
                  <a:gd name="T4" fmla="*/ 353 w 375"/>
                  <a:gd name="T5" fmla="*/ 272 h 374"/>
                  <a:gd name="T6" fmla="*/ 333 w 375"/>
                  <a:gd name="T7" fmla="*/ 303 h 374"/>
                  <a:gd name="T8" fmla="*/ 309 w 375"/>
                  <a:gd name="T9" fmla="*/ 329 h 374"/>
                  <a:gd name="T10" fmla="*/ 280 w 375"/>
                  <a:gd name="T11" fmla="*/ 348 h 374"/>
                  <a:gd name="T12" fmla="*/ 247 w 375"/>
                  <a:gd name="T13" fmla="*/ 364 h 374"/>
                  <a:gd name="T14" fmla="*/ 211 w 375"/>
                  <a:gd name="T15" fmla="*/ 373 h 374"/>
                  <a:gd name="T16" fmla="*/ 173 w 375"/>
                  <a:gd name="T17" fmla="*/ 373 h 374"/>
                  <a:gd name="T18" fmla="*/ 155 w 375"/>
                  <a:gd name="T19" fmla="*/ 371 h 374"/>
                  <a:gd name="T20" fmla="*/ 118 w 375"/>
                  <a:gd name="T21" fmla="*/ 361 h 374"/>
                  <a:gd name="T22" fmla="*/ 85 w 375"/>
                  <a:gd name="T23" fmla="*/ 344 h 374"/>
                  <a:gd name="T24" fmla="*/ 58 w 375"/>
                  <a:gd name="T25" fmla="*/ 322 h 374"/>
                  <a:gd name="T26" fmla="*/ 34 w 375"/>
                  <a:gd name="T27" fmla="*/ 295 h 374"/>
                  <a:gd name="T28" fmla="*/ 17 w 375"/>
                  <a:gd name="T29" fmla="*/ 263 h 374"/>
                  <a:gd name="T30" fmla="*/ 5 w 375"/>
                  <a:gd name="T31" fmla="*/ 229 h 374"/>
                  <a:gd name="T32" fmla="*/ 0 w 375"/>
                  <a:gd name="T33" fmla="*/ 193 h 374"/>
                  <a:gd name="T34" fmla="*/ 0 w 375"/>
                  <a:gd name="T35" fmla="*/ 173 h 374"/>
                  <a:gd name="T36" fmla="*/ 7 w 375"/>
                  <a:gd name="T37" fmla="*/ 136 h 374"/>
                  <a:gd name="T38" fmla="*/ 20 w 375"/>
                  <a:gd name="T39" fmla="*/ 102 h 374"/>
                  <a:gd name="T40" fmla="*/ 40 w 375"/>
                  <a:gd name="T41" fmla="*/ 71 h 374"/>
                  <a:gd name="T42" fmla="*/ 65 w 375"/>
                  <a:gd name="T43" fmla="*/ 45 h 374"/>
                  <a:gd name="T44" fmla="*/ 94 w 375"/>
                  <a:gd name="T45" fmla="*/ 24 h 374"/>
                  <a:gd name="T46" fmla="*/ 128 w 375"/>
                  <a:gd name="T47" fmla="*/ 10 h 374"/>
                  <a:gd name="T48" fmla="*/ 163 w 375"/>
                  <a:gd name="T49" fmla="*/ 1 h 374"/>
                  <a:gd name="T50" fmla="*/ 202 w 375"/>
                  <a:gd name="T51" fmla="*/ 0 h 374"/>
                  <a:gd name="T52" fmla="*/ 220 w 375"/>
                  <a:gd name="T53" fmla="*/ 3 h 374"/>
                  <a:gd name="T54" fmla="*/ 255 w 375"/>
                  <a:gd name="T55" fmla="*/ 12 h 374"/>
                  <a:gd name="T56" fmla="*/ 288 w 375"/>
                  <a:gd name="T57" fmla="*/ 29 h 374"/>
                  <a:gd name="T58" fmla="*/ 316 w 375"/>
                  <a:gd name="T59" fmla="*/ 52 h 374"/>
                  <a:gd name="T60" fmla="*/ 340 w 375"/>
                  <a:gd name="T61" fmla="*/ 79 h 374"/>
                  <a:gd name="T62" fmla="*/ 357 w 375"/>
                  <a:gd name="T63" fmla="*/ 110 h 374"/>
                  <a:gd name="T64" fmla="*/ 369 w 375"/>
                  <a:gd name="T65" fmla="*/ 144 h 374"/>
                  <a:gd name="T66" fmla="*/ 375 w 375"/>
                  <a:gd name="T67" fmla="*/ 181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5" h="374">
                    <a:moveTo>
                      <a:pt x="373" y="201"/>
                    </a:moveTo>
                    <a:lnTo>
                      <a:pt x="373" y="201"/>
                    </a:lnTo>
                    <a:lnTo>
                      <a:pt x="372" y="219"/>
                    </a:lnTo>
                    <a:lnTo>
                      <a:pt x="367" y="238"/>
                    </a:lnTo>
                    <a:lnTo>
                      <a:pt x="360" y="255"/>
                    </a:lnTo>
                    <a:lnTo>
                      <a:pt x="353" y="272"/>
                    </a:lnTo>
                    <a:lnTo>
                      <a:pt x="345" y="288"/>
                    </a:lnTo>
                    <a:lnTo>
                      <a:pt x="333" y="303"/>
                    </a:lnTo>
                    <a:lnTo>
                      <a:pt x="322" y="316"/>
                    </a:lnTo>
                    <a:lnTo>
                      <a:pt x="309" y="329"/>
                    </a:lnTo>
                    <a:lnTo>
                      <a:pt x="295" y="340"/>
                    </a:lnTo>
                    <a:lnTo>
                      <a:pt x="280" y="348"/>
                    </a:lnTo>
                    <a:lnTo>
                      <a:pt x="264" y="357"/>
                    </a:lnTo>
                    <a:lnTo>
                      <a:pt x="247" y="364"/>
                    </a:lnTo>
                    <a:lnTo>
                      <a:pt x="230" y="368"/>
                    </a:lnTo>
                    <a:lnTo>
                      <a:pt x="211" y="373"/>
                    </a:lnTo>
                    <a:lnTo>
                      <a:pt x="192" y="374"/>
                    </a:lnTo>
                    <a:lnTo>
                      <a:pt x="173" y="373"/>
                    </a:lnTo>
                    <a:lnTo>
                      <a:pt x="173" y="373"/>
                    </a:lnTo>
                    <a:lnTo>
                      <a:pt x="155" y="371"/>
                    </a:lnTo>
                    <a:lnTo>
                      <a:pt x="136" y="367"/>
                    </a:lnTo>
                    <a:lnTo>
                      <a:pt x="118" y="361"/>
                    </a:lnTo>
                    <a:lnTo>
                      <a:pt x="102" y="353"/>
                    </a:lnTo>
                    <a:lnTo>
                      <a:pt x="85" y="344"/>
                    </a:lnTo>
                    <a:lnTo>
                      <a:pt x="71" y="333"/>
                    </a:lnTo>
                    <a:lnTo>
                      <a:pt x="58" y="322"/>
                    </a:lnTo>
                    <a:lnTo>
                      <a:pt x="46" y="309"/>
                    </a:lnTo>
                    <a:lnTo>
                      <a:pt x="34" y="295"/>
                    </a:lnTo>
                    <a:lnTo>
                      <a:pt x="24" y="279"/>
                    </a:lnTo>
                    <a:lnTo>
                      <a:pt x="17" y="263"/>
                    </a:lnTo>
                    <a:lnTo>
                      <a:pt x="10" y="246"/>
                    </a:lnTo>
                    <a:lnTo>
                      <a:pt x="5" y="229"/>
                    </a:lnTo>
                    <a:lnTo>
                      <a:pt x="2" y="211"/>
                    </a:lnTo>
                    <a:lnTo>
                      <a:pt x="0" y="193"/>
                    </a:lnTo>
                    <a:lnTo>
                      <a:pt x="0" y="173"/>
                    </a:lnTo>
                    <a:lnTo>
                      <a:pt x="0" y="173"/>
                    </a:lnTo>
                    <a:lnTo>
                      <a:pt x="3" y="154"/>
                    </a:lnTo>
                    <a:lnTo>
                      <a:pt x="7" y="136"/>
                    </a:lnTo>
                    <a:lnTo>
                      <a:pt x="13" y="117"/>
                    </a:lnTo>
                    <a:lnTo>
                      <a:pt x="20" y="102"/>
                    </a:lnTo>
                    <a:lnTo>
                      <a:pt x="30" y="86"/>
                    </a:lnTo>
                    <a:lnTo>
                      <a:pt x="40" y="71"/>
                    </a:lnTo>
                    <a:lnTo>
                      <a:pt x="53" y="58"/>
                    </a:lnTo>
                    <a:lnTo>
                      <a:pt x="65" y="45"/>
                    </a:lnTo>
                    <a:lnTo>
                      <a:pt x="80" y="34"/>
                    </a:lnTo>
                    <a:lnTo>
                      <a:pt x="94" y="24"/>
                    </a:lnTo>
                    <a:lnTo>
                      <a:pt x="111" y="17"/>
                    </a:lnTo>
                    <a:lnTo>
                      <a:pt x="128" y="10"/>
                    </a:lnTo>
                    <a:lnTo>
                      <a:pt x="145" y="4"/>
                    </a:lnTo>
                    <a:lnTo>
                      <a:pt x="163" y="1"/>
                    </a:lnTo>
                    <a:lnTo>
                      <a:pt x="182" y="0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20" y="3"/>
                    </a:lnTo>
                    <a:lnTo>
                      <a:pt x="238" y="7"/>
                    </a:lnTo>
                    <a:lnTo>
                      <a:pt x="255" y="12"/>
                    </a:lnTo>
                    <a:lnTo>
                      <a:pt x="272" y="21"/>
                    </a:lnTo>
                    <a:lnTo>
                      <a:pt x="288" y="29"/>
                    </a:lnTo>
                    <a:lnTo>
                      <a:pt x="304" y="39"/>
                    </a:lnTo>
                    <a:lnTo>
                      <a:pt x="316" y="52"/>
                    </a:lnTo>
                    <a:lnTo>
                      <a:pt x="329" y="65"/>
                    </a:lnTo>
                    <a:lnTo>
                      <a:pt x="340" y="79"/>
                    </a:lnTo>
                    <a:lnTo>
                      <a:pt x="349" y="95"/>
                    </a:lnTo>
                    <a:lnTo>
                      <a:pt x="357" y="110"/>
                    </a:lnTo>
                    <a:lnTo>
                      <a:pt x="365" y="127"/>
                    </a:lnTo>
                    <a:lnTo>
                      <a:pt x="369" y="144"/>
                    </a:lnTo>
                    <a:lnTo>
                      <a:pt x="373" y="163"/>
                    </a:lnTo>
                    <a:lnTo>
                      <a:pt x="375" y="181"/>
                    </a:lnTo>
                    <a:lnTo>
                      <a:pt x="373" y="201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$ḷidê">
                <a:extLst>
                  <a:ext uri="{FF2B5EF4-FFF2-40B4-BE49-F238E27FC236}">
                    <a16:creationId xmlns:a16="http://schemas.microsoft.com/office/drawing/2014/main" xmlns="" id="{30EE99D6-93EF-495F-A955-7E158449356E}"/>
                  </a:ext>
                </a:extLst>
              </p:cNvPr>
              <p:cNvSpPr/>
              <p:nvPr/>
            </p:nvSpPr>
            <p:spPr bwMode="auto">
              <a:xfrm>
                <a:off x="5794326" y="4464875"/>
                <a:ext cx="595313" cy="593725"/>
              </a:xfrm>
              <a:custGeom>
                <a:avLst/>
                <a:gdLst>
                  <a:gd name="T0" fmla="*/ 373 w 375"/>
                  <a:gd name="T1" fmla="*/ 201 h 374"/>
                  <a:gd name="T2" fmla="*/ 367 w 375"/>
                  <a:gd name="T3" fmla="*/ 238 h 374"/>
                  <a:gd name="T4" fmla="*/ 353 w 375"/>
                  <a:gd name="T5" fmla="*/ 272 h 374"/>
                  <a:gd name="T6" fmla="*/ 333 w 375"/>
                  <a:gd name="T7" fmla="*/ 303 h 374"/>
                  <a:gd name="T8" fmla="*/ 309 w 375"/>
                  <a:gd name="T9" fmla="*/ 329 h 374"/>
                  <a:gd name="T10" fmla="*/ 280 w 375"/>
                  <a:gd name="T11" fmla="*/ 348 h 374"/>
                  <a:gd name="T12" fmla="*/ 247 w 375"/>
                  <a:gd name="T13" fmla="*/ 364 h 374"/>
                  <a:gd name="T14" fmla="*/ 211 w 375"/>
                  <a:gd name="T15" fmla="*/ 373 h 374"/>
                  <a:gd name="T16" fmla="*/ 173 w 375"/>
                  <a:gd name="T17" fmla="*/ 373 h 374"/>
                  <a:gd name="T18" fmla="*/ 155 w 375"/>
                  <a:gd name="T19" fmla="*/ 371 h 374"/>
                  <a:gd name="T20" fmla="*/ 118 w 375"/>
                  <a:gd name="T21" fmla="*/ 361 h 374"/>
                  <a:gd name="T22" fmla="*/ 85 w 375"/>
                  <a:gd name="T23" fmla="*/ 344 h 374"/>
                  <a:gd name="T24" fmla="*/ 58 w 375"/>
                  <a:gd name="T25" fmla="*/ 322 h 374"/>
                  <a:gd name="T26" fmla="*/ 34 w 375"/>
                  <a:gd name="T27" fmla="*/ 295 h 374"/>
                  <a:gd name="T28" fmla="*/ 17 w 375"/>
                  <a:gd name="T29" fmla="*/ 263 h 374"/>
                  <a:gd name="T30" fmla="*/ 5 w 375"/>
                  <a:gd name="T31" fmla="*/ 229 h 374"/>
                  <a:gd name="T32" fmla="*/ 0 w 375"/>
                  <a:gd name="T33" fmla="*/ 193 h 374"/>
                  <a:gd name="T34" fmla="*/ 0 w 375"/>
                  <a:gd name="T35" fmla="*/ 173 h 374"/>
                  <a:gd name="T36" fmla="*/ 7 w 375"/>
                  <a:gd name="T37" fmla="*/ 136 h 374"/>
                  <a:gd name="T38" fmla="*/ 20 w 375"/>
                  <a:gd name="T39" fmla="*/ 102 h 374"/>
                  <a:gd name="T40" fmla="*/ 40 w 375"/>
                  <a:gd name="T41" fmla="*/ 71 h 374"/>
                  <a:gd name="T42" fmla="*/ 65 w 375"/>
                  <a:gd name="T43" fmla="*/ 45 h 374"/>
                  <a:gd name="T44" fmla="*/ 94 w 375"/>
                  <a:gd name="T45" fmla="*/ 24 h 374"/>
                  <a:gd name="T46" fmla="*/ 128 w 375"/>
                  <a:gd name="T47" fmla="*/ 10 h 374"/>
                  <a:gd name="T48" fmla="*/ 163 w 375"/>
                  <a:gd name="T49" fmla="*/ 1 h 374"/>
                  <a:gd name="T50" fmla="*/ 202 w 375"/>
                  <a:gd name="T51" fmla="*/ 0 h 374"/>
                  <a:gd name="T52" fmla="*/ 220 w 375"/>
                  <a:gd name="T53" fmla="*/ 3 h 374"/>
                  <a:gd name="T54" fmla="*/ 255 w 375"/>
                  <a:gd name="T55" fmla="*/ 12 h 374"/>
                  <a:gd name="T56" fmla="*/ 288 w 375"/>
                  <a:gd name="T57" fmla="*/ 29 h 374"/>
                  <a:gd name="T58" fmla="*/ 316 w 375"/>
                  <a:gd name="T59" fmla="*/ 52 h 374"/>
                  <a:gd name="T60" fmla="*/ 340 w 375"/>
                  <a:gd name="T61" fmla="*/ 79 h 374"/>
                  <a:gd name="T62" fmla="*/ 357 w 375"/>
                  <a:gd name="T63" fmla="*/ 110 h 374"/>
                  <a:gd name="T64" fmla="*/ 369 w 375"/>
                  <a:gd name="T65" fmla="*/ 144 h 374"/>
                  <a:gd name="T66" fmla="*/ 375 w 375"/>
                  <a:gd name="T67" fmla="*/ 181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5" h="374">
                    <a:moveTo>
                      <a:pt x="373" y="201"/>
                    </a:moveTo>
                    <a:lnTo>
                      <a:pt x="373" y="201"/>
                    </a:lnTo>
                    <a:lnTo>
                      <a:pt x="372" y="219"/>
                    </a:lnTo>
                    <a:lnTo>
                      <a:pt x="367" y="238"/>
                    </a:lnTo>
                    <a:lnTo>
                      <a:pt x="360" y="255"/>
                    </a:lnTo>
                    <a:lnTo>
                      <a:pt x="353" y="272"/>
                    </a:lnTo>
                    <a:lnTo>
                      <a:pt x="345" y="288"/>
                    </a:lnTo>
                    <a:lnTo>
                      <a:pt x="333" y="303"/>
                    </a:lnTo>
                    <a:lnTo>
                      <a:pt x="322" y="316"/>
                    </a:lnTo>
                    <a:lnTo>
                      <a:pt x="309" y="329"/>
                    </a:lnTo>
                    <a:lnTo>
                      <a:pt x="295" y="340"/>
                    </a:lnTo>
                    <a:lnTo>
                      <a:pt x="280" y="348"/>
                    </a:lnTo>
                    <a:lnTo>
                      <a:pt x="264" y="357"/>
                    </a:lnTo>
                    <a:lnTo>
                      <a:pt x="247" y="364"/>
                    </a:lnTo>
                    <a:lnTo>
                      <a:pt x="230" y="368"/>
                    </a:lnTo>
                    <a:lnTo>
                      <a:pt x="211" y="373"/>
                    </a:lnTo>
                    <a:lnTo>
                      <a:pt x="192" y="374"/>
                    </a:lnTo>
                    <a:lnTo>
                      <a:pt x="173" y="373"/>
                    </a:lnTo>
                    <a:lnTo>
                      <a:pt x="173" y="373"/>
                    </a:lnTo>
                    <a:lnTo>
                      <a:pt x="155" y="371"/>
                    </a:lnTo>
                    <a:lnTo>
                      <a:pt x="136" y="367"/>
                    </a:lnTo>
                    <a:lnTo>
                      <a:pt x="118" y="361"/>
                    </a:lnTo>
                    <a:lnTo>
                      <a:pt x="102" y="353"/>
                    </a:lnTo>
                    <a:lnTo>
                      <a:pt x="85" y="344"/>
                    </a:lnTo>
                    <a:lnTo>
                      <a:pt x="71" y="333"/>
                    </a:lnTo>
                    <a:lnTo>
                      <a:pt x="58" y="322"/>
                    </a:lnTo>
                    <a:lnTo>
                      <a:pt x="46" y="309"/>
                    </a:lnTo>
                    <a:lnTo>
                      <a:pt x="34" y="295"/>
                    </a:lnTo>
                    <a:lnTo>
                      <a:pt x="24" y="279"/>
                    </a:lnTo>
                    <a:lnTo>
                      <a:pt x="17" y="263"/>
                    </a:lnTo>
                    <a:lnTo>
                      <a:pt x="10" y="246"/>
                    </a:lnTo>
                    <a:lnTo>
                      <a:pt x="5" y="229"/>
                    </a:lnTo>
                    <a:lnTo>
                      <a:pt x="2" y="211"/>
                    </a:lnTo>
                    <a:lnTo>
                      <a:pt x="0" y="193"/>
                    </a:lnTo>
                    <a:lnTo>
                      <a:pt x="0" y="173"/>
                    </a:lnTo>
                    <a:lnTo>
                      <a:pt x="0" y="173"/>
                    </a:lnTo>
                    <a:lnTo>
                      <a:pt x="3" y="154"/>
                    </a:lnTo>
                    <a:lnTo>
                      <a:pt x="7" y="136"/>
                    </a:lnTo>
                    <a:lnTo>
                      <a:pt x="13" y="117"/>
                    </a:lnTo>
                    <a:lnTo>
                      <a:pt x="20" y="102"/>
                    </a:lnTo>
                    <a:lnTo>
                      <a:pt x="30" y="86"/>
                    </a:lnTo>
                    <a:lnTo>
                      <a:pt x="40" y="71"/>
                    </a:lnTo>
                    <a:lnTo>
                      <a:pt x="53" y="58"/>
                    </a:lnTo>
                    <a:lnTo>
                      <a:pt x="65" y="45"/>
                    </a:lnTo>
                    <a:lnTo>
                      <a:pt x="80" y="34"/>
                    </a:lnTo>
                    <a:lnTo>
                      <a:pt x="94" y="24"/>
                    </a:lnTo>
                    <a:lnTo>
                      <a:pt x="111" y="17"/>
                    </a:lnTo>
                    <a:lnTo>
                      <a:pt x="128" y="10"/>
                    </a:lnTo>
                    <a:lnTo>
                      <a:pt x="145" y="4"/>
                    </a:lnTo>
                    <a:lnTo>
                      <a:pt x="163" y="1"/>
                    </a:lnTo>
                    <a:lnTo>
                      <a:pt x="182" y="0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20" y="3"/>
                    </a:lnTo>
                    <a:lnTo>
                      <a:pt x="238" y="7"/>
                    </a:lnTo>
                    <a:lnTo>
                      <a:pt x="255" y="12"/>
                    </a:lnTo>
                    <a:lnTo>
                      <a:pt x="272" y="21"/>
                    </a:lnTo>
                    <a:lnTo>
                      <a:pt x="288" y="29"/>
                    </a:lnTo>
                    <a:lnTo>
                      <a:pt x="304" y="39"/>
                    </a:lnTo>
                    <a:lnTo>
                      <a:pt x="316" y="52"/>
                    </a:lnTo>
                    <a:lnTo>
                      <a:pt x="329" y="65"/>
                    </a:lnTo>
                    <a:lnTo>
                      <a:pt x="340" y="79"/>
                    </a:lnTo>
                    <a:lnTo>
                      <a:pt x="349" y="95"/>
                    </a:lnTo>
                    <a:lnTo>
                      <a:pt x="357" y="110"/>
                    </a:lnTo>
                    <a:lnTo>
                      <a:pt x="365" y="127"/>
                    </a:lnTo>
                    <a:lnTo>
                      <a:pt x="369" y="144"/>
                    </a:lnTo>
                    <a:lnTo>
                      <a:pt x="373" y="163"/>
                    </a:lnTo>
                    <a:lnTo>
                      <a:pt x="375" y="181"/>
                    </a:lnTo>
                    <a:lnTo>
                      <a:pt x="373" y="2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Sļîḋe">
                <a:extLst>
                  <a:ext uri="{FF2B5EF4-FFF2-40B4-BE49-F238E27FC236}">
                    <a16:creationId xmlns:a16="http://schemas.microsoft.com/office/drawing/2014/main" xmlns="" id="{FCC55A0E-9836-4A46-9931-38377C14444A}"/>
                  </a:ext>
                </a:extLst>
              </p:cNvPr>
              <p:cNvSpPr/>
              <p:nvPr/>
            </p:nvSpPr>
            <p:spPr bwMode="auto">
              <a:xfrm>
                <a:off x="5837189" y="4507738"/>
                <a:ext cx="509588" cy="508000"/>
              </a:xfrm>
              <a:custGeom>
                <a:avLst/>
                <a:gdLst>
                  <a:gd name="T0" fmla="*/ 321 w 321"/>
                  <a:gd name="T1" fmla="*/ 171 h 320"/>
                  <a:gd name="T2" fmla="*/ 315 w 321"/>
                  <a:gd name="T3" fmla="*/ 204 h 320"/>
                  <a:gd name="T4" fmla="*/ 302 w 321"/>
                  <a:gd name="T5" fmla="*/ 234 h 320"/>
                  <a:gd name="T6" fmla="*/ 287 w 321"/>
                  <a:gd name="T7" fmla="*/ 259 h 320"/>
                  <a:gd name="T8" fmla="*/ 265 w 321"/>
                  <a:gd name="T9" fmla="*/ 282 h 320"/>
                  <a:gd name="T10" fmla="*/ 240 w 321"/>
                  <a:gd name="T11" fmla="*/ 299 h 320"/>
                  <a:gd name="T12" fmla="*/ 211 w 321"/>
                  <a:gd name="T13" fmla="*/ 312 h 320"/>
                  <a:gd name="T14" fmla="*/ 180 w 321"/>
                  <a:gd name="T15" fmla="*/ 319 h 320"/>
                  <a:gd name="T16" fmla="*/ 148 w 321"/>
                  <a:gd name="T17" fmla="*/ 320 h 320"/>
                  <a:gd name="T18" fmla="*/ 132 w 321"/>
                  <a:gd name="T19" fmla="*/ 317 h 320"/>
                  <a:gd name="T20" fmla="*/ 101 w 321"/>
                  <a:gd name="T21" fmla="*/ 309 h 320"/>
                  <a:gd name="T22" fmla="*/ 74 w 321"/>
                  <a:gd name="T23" fmla="*/ 295 h 320"/>
                  <a:gd name="T24" fmla="*/ 50 w 321"/>
                  <a:gd name="T25" fmla="*/ 276 h 320"/>
                  <a:gd name="T26" fmla="*/ 29 w 321"/>
                  <a:gd name="T27" fmla="*/ 252 h 320"/>
                  <a:gd name="T28" fmla="*/ 14 w 321"/>
                  <a:gd name="T29" fmla="*/ 225 h 320"/>
                  <a:gd name="T30" fmla="*/ 4 w 321"/>
                  <a:gd name="T31" fmla="*/ 195 h 320"/>
                  <a:gd name="T32" fmla="*/ 0 w 321"/>
                  <a:gd name="T33" fmla="*/ 164 h 320"/>
                  <a:gd name="T34" fmla="*/ 0 w 321"/>
                  <a:gd name="T35" fmla="*/ 147 h 320"/>
                  <a:gd name="T36" fmla="*/ 6 w 321"/>
                  <a:gd name="T37" fmla="*/ 116 h 320"/>
                  <a:gd name="T38" fmla="*/ 17 w 321"/>
                  <a:gd name="T39" fmla="*/ 86 h 320"/>
                  <a:gd name="T40" fmla="*/ 34 w 321"/>
                  <a:gd name="T41" fmla="*/ 61 h 320"/>
                  <a:gd name="T42" fmla="*/ 55 w 321"/>
                  <a:gd name="T43" fmla="*/ 38 h 320"/>
                  <a:gd name="T44" fmla="*/ 81 w 321"/>
                  <a:gd name="T45" fmla="*/ 21 h 320"/>
                  <a:gd name="T46" fmla="*/ 109 w 321"/>
                  <a:gd name="T47" fmla="*/ 8 h 320"/>
                  <a:gd name="T48" fmla="*/ 139 w 321"/>
                  <a:gd name="T49" fmla="*/ 1 h 320"/>
                  <a:gd name="T50" fmla="*/ 172 w 321"/>
                  <a:gd name="T51" fmla="*/ 0 h 320"/>
                  <a:gd name="T52" fmla="*/ 189 w 321"/>
                  <a:gd name="T53" fmla="*/ 2 h 320"/>
                  <a:gd name="T54" fmla="*/ 219 w 321"/>
                  <a:gd name="T55" fmla="*/ 11 h 320"/>
                  <a:gd name="T56" fmla="*/ 247 w 321"/>
                  <a:gd name="T57" fmla="*/ 25 h 320"/>
                  <a:gd name="T58" fmla="*/ 271 w 321"/>
                  <a:gd name="T59" fmla="*/ 44 h 320"/>
                  <a:gd name="T60" fmla="*/ 291 w 321"/>
                  <a:gd name="T61" fmla="*/ 68 h 320"/>
                  <a:gd name="T62" fmla="*/ 306 w 321"/>
                  <a:gd name="T63" fmla="*/ 95 h 320"/>
                  <a:gd name="T64" fmla="*/ 316 w 321"/>
                  <a:gd name="T65" fmla="*/ 123 h 320"/>
                  <a:gd name="T66" fmla="*/ 321 w 321"/>
                  <a:gd name="T67" fmla="*/ 156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1" h="320">
                    <a:moveTo>
                      <a:pt x="321" y="171"/>
                    </a:moveTo>
                    <a:lnTo>
                      <a:pt x="321" y="171"/>
                    </a:lnTo>
                    <a:lnTo>
                      <a:pt x="318" y="188"/>
                    </a:lnTo>
                    <a:lnTo>
                      <a:pt x="315" y="204"/>
                    </a:lnTo>
                    <a:lnTo>
                      <a:pt x="309" y="218"/>
                    </a:lnTo>
                    <a:lnTo>
                      <a:pt x="302" y="234"/>
                    </a:lnTo>
                    <a:lnTo>
                      <a:pt x="295" y="246"/>
                    </a:lnTo>
                    <a:lnTo>
                      <a:pt x="287" y="259"/>
                    </a:lnTo>
                    <a:lnTo>
                      <a:pt x="275" y="270"/>
                    </a:lnTo>
                    <a:lnTo>
                      <a:pt x="265" y="282"/>
                    </a:lnTo>
                    <a:lnTo>
                      <a:pt x="253" y="290"/>
                    </a:lnTo>
                    <a:lnTo>
                      <a:pt x="240" y="299"/>
                    </a:lnTo>
                    <a:lnTo>
                      <a:pt x="226" y="306"/>
                    </a:lnTo>
                    <a:lnTo>
                      <a:pt x="211" y="312"/>
                    </a:lnTo>
                    <a:lnTo>
                      <a:pt x="196" y="316"/>
                    </a:lnTo>
                    <a:lnTo>
                      <a:pt x="180" y="319"/>
                    </a:lnTo>
                    <a:lnTo>
                      <a:pt x="165" y="320"/>
                    </a:lnTo>
                    <a:lnTo>
                      <a:pt x="148" y="320"/>
                    </a:lnTo>
                    <a:lnTo>
                      <a:pt x="148" y="320"/>
                    </a:lnTo>
                    <a:lnTo>
                      <a:pt x="132" y="317"/>
                    </a:lnTo>
                    <a:lnTo>
                      <a:pt x="116" y="314"/>
                    </a:lnTo>
                    <a:lnTo>
                      <a:pt x="101" y="309"/>
                    </a:lnTo>
                    <a:lnTo>
                      <a:pt x="87" y="302"/>
                    </a:lnTo>
                    <a:lnTo>
                      <a:pt x="74" y="295"/>
                    </a:lnTo>
                    <a:lnTo>
                      <a:pt x="61" y="286"/>
                    </a:lnTo>
                    <a:lnTo>
                      <a:pt x="50" y="276"/>
                    </a:lnTo>
                    <a:lnTo>
                      <a:pt x="38" y="265"/>
                    </a:lnTo>
                    <a:lnTo>
                      <a:pt x="29" y="252"/>
                    </a:lnTo>
                    <a:lnTo>
                      <a:pt x="21" y="239"/>
                    </a:lnTo>
                    <a:lnTo>
                      <a:pt x="14" y="225"/>
                    </a:lnTo>
                    <a:lnTo>
                      <a:pt x="9" y="211"/>
                    </a:lnTo>
                    <a:lnTo>
                      <a:pt x="4" y="195"/>
                    </a:lnTo>
                    <a:lnTo>
                      <a:pt x="2" y="180"/>
                    </a:lnTo>
                    <a:lnTo>
                      <a:pt x="0" y="164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3" y="132"/>
                    </a:lnTo>
                    <a:lnTo>
                      <a:pt x="6" y="116"/>
                    </a:lnTo>
                    <a:lnTo>
                      <a:pt x="12" y="100"/>
                    </a:lnTo>
                    <a:lnTo>
                      <a:pt x="17" y="86"/>
                    </a:lnTo>
                    <a:lnTo>
                      <a:pt x="26" y="73"/>
                    </a:lnTo>
                    <a:lnTo>
                      <a:pt x="34" y="61"/>
                    </a:lnTo>
                    <a:lnTo>
                      <a:pt x="44" y="49"/>
                    </a:lnTo>
                    <a:lnTo>
                      <a:pt x="55" y="38"/>
                    </a:lnTo>
                    <a:lnTo>
                      <a:pt x="68" y="29"/>
                    </a:lnTo>
                    <a:lnTo>
                      <a:pt x="81" y="21"/>
                    </a:lnTo>
                    <a:lnTo>
                      <a:pt x="95" y="14"/>
                    </a:lnTo>
                    <a:lnTo>
                      <a:pt x="109" y="8"/>
                    </a:lnTo>
                    <a:lnTo>
                      <a:pt x="124" y="4"/>
                    </a:lnTo>
                    <a:lnTo>
                      <a:pt x="139" y="1"/>
                    </a:lnTo>
                    <a:lnTo>
                      <a:pt x="156" y="0"/>
                    </a:lnTo>
                    <a:lnTo>
                      <a:pt x="172" y="0"/>
                    </a:lnTo>
                    <a:lnTo>
                      <a:pt x="172" y="0"/>
                    </a:lnTo>
                    <a:lnTo>
                      <a:pt x="189" y="2"/>
                    </a:lnTo>
                    <a:lnTo>
                      <a:pt x="204" y="5"/>
                    </a:lnTo>
                    <a:lnTo>
                      <a:pt x="219" y="11"/>
                    </a:lnTo>
                    <a:lnTo>
                      <a:pt x="233" y="17"/>
                    </a:lnTo>
                    <a:lnTo>
                      <a:pt x="247" y="25"/>
                    </a:lnTo>
                    <a:lnTo>
                      <a:pt x="260" y="34"/>
                    </a:lnTo>
                    <a:lnTo>
                      <a:pt x="271" y="44"/>
                    </a:lnTo>
                    <a:lnTo>
                      <a:pt x="281" y="55"/>
                    </a:lnTo>
                    <a:lnTo>
                      <a:pt x="291" y="68"/>
                    </a:lnTo>
                    <a:lnTo>
                      <a:pt x="299" y="80"/>
                    </a:lnTo>
                    <a:lnTo>
                      <a:pt x="306" y="95"/>
                    </a:lnTo>
                    <a:lnTo>
                      <a:pt x="312" y="109"/>
                    </a:lnTo>
                    <a:lnTo>
                      <a:pt x="316" y="123"/>
                    </a:lnTo>
                    <a:lnTo>
                      <a:pt x="319" y="139"/>
                    </a:lnTo>
                    <a:lnTo>
                      <a:pt x="321" y="156"/>
                    </a:lnTo>
                    <a:lnTo>
                      <a:pt x="321" y="17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Sḻiḋè">
                <a:extLst>
                  <a:ext uri="{FF2B5EF4-FFF2-40B4-BE49-F238E27FC236}">
                    <a16:creationId xmlns:a16="http://schemas.microsoft.com/office/drawing/2014/main" xmlns="" id="{D04CCEA1-7F6A-4CC3-83AC-4A3171BE4597}"/>
                  </a:ext>
                </a:extLst>
              </p:cNvPr>
              <p:cNvSpPr/>
              <p:nvPr/>
            </p:nvSpPr>
            <p:spPr bwMode="auto">
              <a:xfrm>
                <a:off x="5837189" y="4507738"/>
                <a:ext cx="509588" cy="508000"/>
              </a:xfrm>
              <a:custGeom>
                <a:avLst/>
                <a:gdLst>
                  <a:gd name="T0" fmla="*/ 321 w 321"/>
                  <a:gd name="T1" fmla="*/ 171 h 320"/>
                  <a:gd name="T2" fmla="*/ 315 w 321"/>
                  <a:gd name="T3" fmla="*/ 204 h 320"/>
                  <a:gd name="T4" fmla="*/ 302 w 321"/>
                  <a:gd name="T5" fmla="*/ 234 h 320"/>
                  <a:gd name="T6" fmla="*/ 287 w 321"/>
                  <a:gd name="T7" fmla="*/ 259 h 320"/>
                  <a:gd name="T8" fmla="*/ 265 w 321"/>
                  <a:gd name="T9" fmla="*/ 282 h 320"/>
                  <a:gd name="T10" fmla="*/ 240 w 321"/>
                  <a:gd name="T11" fmla="*/ 299 h 320"/>
                  <a:gd name="T12" fmla="*/ 211 w 321"/>
                  <a:gd name="T13" fmla="*/ 312 h 320"/>
                  <a:gd name="T14" fmla="*/ 180 w 321"/>
                  <a:gd name="T15" fmla="*/ 319 h 320"/>
                  <a:gd name="T16" fmla="*/ 148 w 321"/>
                  <a:gd name="T17" fmla="*/ 320 h 320"/>
                  <a:gd name="T18" fmla="*/ 132 w 321"/>
                  <a:gd name="T19" fmla="*/ 317 h 320"/>
                  <a:gd name="T20" fmla="*/ 101 w 321"/>
                  <a:gd name="T21" fmla="*/ 309 h 320"/>
                  <a:gd name="T22" fmla="*/ 74 w 321"/>
                  <a:gd name="T23" fmla="*/ 295 h 320"/>
                  <a:gd name="T24" fmla="*/ 50 w 321"/>
                  <a:gd name="T25" fmla="*/ 276 h 320"/>
                  <a:gd name="T26" fmla="*/ 29 w 321"/>
                  <a:gd name="T27" fmla="*/ 252 h 320"/>
                  <a:gd name="T28" fmla="*/ 14 w 321"/>
                  <a:gd name="T29" fmla="*/ 225 h 320"/>
                  <a:gd name="T30" fmla="*/ 4 w 321"/>
                  <a:gd name="T31" fmla="*/ 195 h 320"/>
                  <a:gd name="T32" fmla="*/ 0 w 321"/>
                  <a:gd name="T33" fmla="*/ 164 h 320"/>
                  <a:gd name="T34" fmla="*/ 0 w 321"/>
                  <a:gd name="T35" fmla="*/ 147 h 320"/>
                  <a:gd name="T36" fmla="*/ 6 w 321"/>
                  <a:gd name="T37" fmla="*/ 116 h 320"/>
                  <a:gd name="T38" fmla="*/ 17 w 321"/>
                  <a:gd name="T39" fmla="*/ 86 h 320"/>
                  <a:gd name="T40" fmla="*/ 34 w 321"/>
                  <a:gd name="T41" fmla="*/ 61 h 320"/>
                  <a:gd name="T42" fmla="*/ 55 w 321"/>
                  <a:gd name="T43" fmla="*/ 38 h 320"/>
                  <a:gd name="T44" fmla="*/ 81 w 321"/>
                  <a:gd name="T45" fmla="*/ 21 h 320"/>
                  <a:gd name="T46" fmla="*/ 109 w 321"/>
                  <a:gd name="T47" fmla="*/ 8 h 320"/>
                  <a:gd name="T48" fmla="*/ 139 w 321"/>
                  <a:gd name="T49" fmla="*/ 1 h 320"/>
                  <a:gd name="T50" fmla="*/ 172 w 321"/>
                  <a:gd name="T51" fmla="*/ 0 h 320"/>
                  <a:gd name="T52" fmla="*/ 189 w 321"/>
                  <a:gd name="T53" fmla="*/ 2 h 320"/>
                  <a:gd name="T54" fmla="*/ 219 w 321"/>
                  <a:gd name="T55" fmla="*/ 11 h 320"/>
                  <a:gd name="T56" fmla="*/ 247 w 321"/>
                  <a:gd name="T57" fmla="*/ 25 h 320"/>
                  <a:gd name="T58" fmla="*/ 271 w 321"/>
                  <a:gd name="T59" fmla="*/ 44 h 320"/>
                  <a:gd name="T60" fmla="*/ 291 w 321"/>
                  <a:gd name="T61" fmla="*/ 68 h 320"/>
                  <a:gd name="T62" fmla="*/ 306 w 321"/>
                  <a:gd name="T63" fmla="*/ 95 h 320"/>
                  <a:gd name="T64" fmla="*/ 316 w 321"/>
                  <a:gd name="T65" fmla="*/ 123 h 320"/>
                  <a:gd name="T66" fmla="*/ 321 w 321"/>
                  <a:gd name="T67" fmla="*/ 156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1" h="320">
                    <a:moveTo>
                      <a:pt x="321" y="171"/>
                    </a:moveTo>
                    <a:lnTo>
                      <a:pt x="321" y="171"/>
                    </a:lnTo>
                    <a:lnTo>
                      <a:pt x="318" y="188"/>
                    </a:lnTo>
                    <a:lnTo>
                      <a:pt x="315" y="204"/>
                    </a:lnTo>
                    <a:lnTo>
                      <a:pt x="309" y="218"/>
                    </a:lnTo>
                    <a:lnTo>
                      <a:pt x="302" y="234"/>
                    </a:lnTo>
                    <a:lnTo>
                      <a:pt x="295" y="246"/>
                    </a:lnTo>
                    <a:lnTo>
                      <a:pt x="287" y="259"/>
                    </a:lnTo>
                    <a:lnTo>
                      <a:pt x="275" y="270"/>
                    </a:lnTo>
                    <a:lnTo>
                      <a:pt x="265" y="282"/>
                    </a:lnTo>
                    <a:lnTo>
                      <a:pt x="253" y="290"/>
                    </a:lnTo>
                    <a:lnTo>
                      <a:pt x="240" y="299"/>
                    </a:lnTo>
                    <a:lnTo>
                      <a:pt x="226" y="306"/>
                    </a:lnTo>
                    <a:lnTo>
                      <a:pt x="211" y="312"/>
                    </a:lnTo>
                    <a:lnTo>
                      <a:pt x="196" y="316"/>
                    </a:lnTo>
                    <a:lnTo>
                      <a:pt x="180" y="319"/>
                    </a:lnTo>
                    <a:lnTo>
                      <a:pt x="165" y="320"/>
                    </a:lnTo>
                    <a:lnTo>
                      <a:pt x="148" y="320"/>
                    </a:lnTo>
                    <a:lnTo>
                      <a:pt x="148" y="320"/>
                    </a:lnTo>
                    <a:lnTo>
                      <a:pt x="132" y="317"/>
                    </a:lnTo>
                    <a:lnTo>
                      <a:pt x="116" y="314"/>
                    </a:lnTo>
                    <a:lnTo>
                      <a:pt x="101" y="309"/>
                    </a:lnTo>
                    <a:lnTo>
                      <a:pt x="87" y="302"/>
                    </a:lnTo>
                    <a:lnTo>
                      <a:pt x="74" y="295"/>
                    </a:lnTo>
                    <a:lnTo>
                      <a:pt x="61" y="286"/>
                    </a:lnTo>
                    <a:lnTo>
                      <a:pt x="50" y="276"/>
                    </a:lnTo>
                    <a:lnTo>
                      <a:pt x="38" y="265"/>
                    </a:lnTo>
                    <a:lnTo>
                      <a:pt x="29" y="252"/>
                    </a:lnTo>
                    <a:lnTo>
                      <a:pt x="21" y="239"/>
                    </a:lnTo>
                    <a:lnTo>
                      <a:pt x="14" y="225"/>
                    </a:lnTo>
                    <a:lnTo>
                      <a:pt x="9" y="211"/>
                    </a:lnTo>
                    <a:lnTo>
                      <a:pt x="4" y="195"/>
                    </a:lnTo>
                    <a:lnTo>
                      <a:pt x="2" y="180"/>
                    </a:lnTo>
                    <a:lnTo>
                      <a:pt x="0" y="164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3" y="132"/>
                    </a:lnTo>
                    <a:lnTo>
                      <a:pt x="6" y="116"/>
                    </a:lnTo>
                    <a:lnTo>
                      <a:pt x="12" y="100"/>
                    </a:lnTo>
                    <a:lnTo>
                      <a:pt x="17" y="86"/>
                    </a:lnTo>
                    <a:lnTo>
                      <a:pt x="26" y="73"/>
                    </a:lnTo>
                    <a:lnTo>
                      <a:pt x="34" y="61"/>
                    </a:lnTo>
                    <a:lnTo>
                      <a:pt x="44" y="49"/>
                    </a:lnTo>
                    <a:lnTo>
                      <a:pt x="55" y="38"/>
                    </a:lnTo>
                    <a:lnTo>
                      <a:pt x="68" y="29"/>
                    </a:lnTo>
                    <a:lnTo>
                      <a:pt x="81" y="21"/>
                    </a:lnTo>
                    <a:lnTo>
                      <a:pt x="95" y="14"/>
                    </a:lnTo>
                    <a:lnTo>
                      <a:pt x="109" y="8"/>
                    </a:lnTo>
                    <a:lnTo>
                      <a:pt x="124" y="4"/>
                    </a:lnTo>
                    <a:lnTo>
                      <a:pt x="139" y="1"/>
                    </a:lnTo>
                    <a:lnTo>
                      <a:pt x="156" y="0"/>
                    </a:lnTo>
                    <a:lnTo>
                      <a:pt x="172" y="0"/>
                    </a:lnTo>
                    <a:lnTo>
                      <a:pt x="172" y="0"/>
                    </a:lnTo>
                    <a:lnTo>
                      <a:pt x="189" y="2"/>
                    </a:lnTo>
                    <a:lnTo>
                      <a:pt x="204" y="5"/>
                    </a:lnTo>
                    <a:lnTo>
                      <a:pt x="219" y="11"/>
                    </a:lnTo>
                    <a:lnTo>
                      <a:pt x="233" y="17"/>
                    </a:lnTo>
                    <a:lnTo>
                      <a:pt x="247" y="25"/>
                    </a:lnTo>
                    <a:lnTo>
                      <a:pt x="260" y="34"/>
                    </a:lnTo>
                    <a:lnTo>
                      <a:pt x="271" y="44"/>
                    </a:lnTo>
                    <a:lnTo>
                      <a:pt x="281" y="55"/>
                    </a:lnTo>
                    <a:lnTo>
                      <a:pt x="291" y="68"/>
                    </a:lnTo>
                    <a:lnTo>
                      <a:pt x="299" y="80"/>
                    </a:lnTo>
                    <a:lnTo>
                      <a:pt x="306" y="95"/>
                    </a:lnTo>
                    <a:lnTo>
                      <a:pt x="312" y="109"/>
                    </a:lnTo>
                    <a:lnTo>
                      <a:pt x="316" y="123"/>
                    </a:lnTo>
                    <a:lnTo>
                      <a:pt x="319" y="139"/>
                    </a:lnTo>
                    <a:lnTo>
                      <a:pt x="321" y="156"/>
                    </a:lnTo>
                    <a:lnTo>
                      <a:pt x="321" y="1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šlîḓê">
                <a:extLst>
                  <a:ext uri="{FF2B5EF4-FFF2-40B4-BE49-F238E27FC236}">
                    <a16:creationId xmlns:a16="http://schemas.microsoft.com/office/drawing/2014/main" xmlns="" id="{011D8F33-E5BB-47C3-A1E6-B3D5538645AA}"/>
                  </a:ext>
                </a:extLst>
              </p:cNvPr>
              <p:cNvSpPr/>
              <p:nvPr/>
            </p:nvSpPr>
            <p:spPr bwMode="auto">
              <a:xfrm>
                <a:off x="5997526" y="4666488"/>
                <a:ext cx="188913" cy="188913"/>
              </a:xfrm>
              <a:custGeom>
                <a:avLst/>
                <a:gdLst>
                  <a:gd name="T0" fmla="*/ 119 w 119"/>
                  <a:gd name="T1" fmla="*/ 64 h 119"/>
                  <a:gd name="T2" fmla="*/ 119 w 119"/>
                  <a:gd name="T3" fmla="*/ 64 h 119"/>
                  <a:gd name="T4" fmla="*/ 118 w 119"/>
                  <a:gd name="T5" fmla="*/ 77 h 119"/>
                  <a:gd name="T6" fmla="*/ 113 w 119"/>
                  <a:gd name="T7" fmla="*/ 87 h 119"/>
                  <a:gd name="T8" fmla="*/ 106 w 119"/>
                  <a:gd name="T9" fmla="*/ 97 h 119"/>
                  <a:gd name="T10" fmla="*/ 98 w 119"/>
                  <a:gd name="T11" fmla="*/ 105 h 119"/>
                  <a:gd name="T12" fmla="*/ 89 w 119"/>
                  <a:gd name="T13" fmla="*/ 112 h 119"/>
                  <a:gd name="T14" fmla="*/ 78 w 119"/>
                  <a:gd name="T15" fmla="*/ 117 h 119"/>
                  <a:gd name="T16" fmla="*/ 66 w 119"/>
                  <a:gd name="T17" fmla="*/ 119 h 119"/>
                  <a:gd name="T18" fmla="*/ 55 w 119"/>
                  <a:gd name="T19" fmla="*/ 119 h 119"/>
                  <a:gd name="T20" fmla="*/ 55 w 119"/>
                  <a:gd name="T21" fmla="*/ 119 h 119"/>
                  <a:gd name="T22" fmla="*/ 42 w 119"/>
                  <a:gd name="T23" fmla="*/ 118 h 119"/>
                  <a:gd name="T24" fmla="*/ 31 w 119"/>
                  <a:gd name="T25" fmla="*/ 114 h 119"/>
                  <a:gd name="T26" fmla="*/ 23 w 119"/>
                  <a:gd name="T27" fmla="*/ 107 h 119"/>
                  <a:gd name="T28" fmla="*/ 14 w 119"/>
                  <a:gd name="T29" fmla="*/ 100 h 119"/>
                  <a:gd name="T30" fmla="*/ 7 w 119"/>
                  <a:gd name="T31" fmla="*/ 90 h 119"/>
                  <a:gd name="T32" fmla="*/ 3 w 119"/>
                  <a:gd name="T33" fmla="*/ 78 h 119"/>
                  <a:gd name="T34" fmla="*/ 0 w 119"/>
                  <a:gd name="T35" fmla="*/ 67 h 119"/>
                  <a:gd name="T36" fmla="*/ 0 w 119"/>
                  <a:gd name="T37" fmla="*/ 56 h 119"/>
                  <a:gd name="T38" fmla="*/ 0 w 119"/>
                  <a:gd name="T39" fmla="*/ 56 h 119"/>
                  <a:gd name="T40" fmla="*/ 1 w 119"/>
                  <a:gd name="T41" fmla="*/ 43 h 119"/>
                  <a:gd name="T42" fmla="*/ 6 w 119"/>
                  <a:gd name="T43" fmla="*/ 33 h 119"/>
                  <a:gd name="T44" fmla="*/ 13 w 119"/>
                  <a:gd name="T45" fmla="*/ 23 h 119"/>
                  <a:gd name="T46" fmla="*/ 20 w 119"/>
                  <a:gd name="T47" fmla="*/ 14 h 119"/>
                  <a:gd name="T48" fmla="*/ 30 w 119"/>
                  <a:gd name="T49" fmla="*/ 7 h 119"/>
                  <a:gd name="T50" fmla="*/ 40 w 119"/>
                  <a:gd name="T51" fmla="*/ 3 h 119"/>
                  <a:gd name="T52" fmla="*/ 51 w 119"/>
                  <a:gd name="T53" fmla="*/ 0 h 119"/>
                  <a:gd name="T54" fmla="*/ 64 w 119"/>
                  <a:gd name="T55" fmla="*/ 0 h 119"/>
                  <a:gd name="T56" fmla="*/ 64 w 119"/>
                  <a:gd name="T57" fmla="*/ 0 h 119"/>
                  <a:gd name="T58" fmla="*/ 75 w 119"/>
                  <a:gd name="T59" fmla="*/ 2 h 119"/>
                  <a:gd name="T60" fmla="*/ 86 w 119"/>
                  <a:gd name="T61" fmla="*/ 6 h 119"/>
                  <a:gd name="T62" fmla="*/ 96 w 119"/>
                  <a:gd name="T63" fmla="*/ 13 h 119"/>
                  <a:gd name="T64" fmla="*/ 105 w 119"/>
                  <a:gd name="T65" fmla="*/ 20 h 119"/>
                  <a:gd name="T66" fmla="*/ 112 w 119"/>
                  <a:gd name="T67" fmla="*/ 30 h 119"/>
                  <a:gd name="T68" fmla="*/ 116 w 119"/>
                  <a:gd name="T69" fmla="*/ 40 h 119"/>
                  <a:gd name="T70" fmla="*/ 119 w 119"/>
                  <a:gd name="T71" fmla="*/ 51 h 119"/>
                  <a:gd name="T72" fmla="*/ 119 w 119"/>
                  <a:gd name="T73" fmla="*/ 6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9" h="119">
                    <a:moveTo>
                      <a:pt x="119" y="64"/>
                    </a:moveTo>
                    <a:lnTo>
                      <a:pt x="119" y="64"/>
                    </a:lnTo>
                    <a:lnTo>
                      <a:pt x="118" y="77"/>
                    </a:lnTo>
                    <a:lnTo>
                      <a:pt x="113" y="87"/>
                    </a:lnTo>
                    <a:lnTo>
                      <a:pt x="106" y="97"/>
                    </a:lnTo>
                    <a:lnTo>
                      <a:pt x="98" y="105"/>
                    </a:lnTo>
                    <a:lnTo>
                      <a:pt x="89" y="112"/>
                    </a:lnTo>
                    <a:lnTo>
                      <a:pt x="78" y="117"/>
                    </a:lnTo>
                    <a:lnTo>
                      <a:pt x="66" y="119"/>
                    </a:lnTo>
                    <a:lnTo>
                      <a:pt x="55" y="119"/>
                    </a:lnTo>
                    <a:lnTo>
                      <a:pt x="55" y="119"/>
                    </a:lnTo>
                    <a:lnTo>
                      <a:pt x="42" y="118"/>
                    </a:lnTo>
                    <a:lnTo>
                      <a:pt x="31" y="114"/>
                    </a:lnTo>
                    <a:lnTo>
                      <a:pt x="23" y="107"/>
                    </a:lnTo>
                    <a:lnTo>
                      <a:pt x="14" y="100"/>
                    </a:lnTo>
                    <a:lnTo>
                      <a:pt x="7" y="90"/>
                    </a:lnTo>
                    <a:lnTo>
                      <a:pt x="3" y="78"/>
                    </a:lnTo>
                    <a:lnTo>
                      <a:pt x="0" y="67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" y="43"/>
                    </a:lnTo>
                    <a:lnTo>
                      <a:pt x="6" y="33"/>
                    </a:lnTo>
                    <a:lnTo>
                      <a:pt x="13" y="23"/>
                    </a:lnTo>
                    <a:lnTo>
                      <a:pt x="20" y="14"/>
                    </a:lnTo>
                    <a:lnTo>
                      <a:pt x="30" y="7"/>
                    </a:lnTo>
                    <a:lnTo>
                      <a:pt x="40" y="3"/>
                    </a:lnTo>
                    <a:lnTo>
                      <a:pt x="51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75" y="2"/>
                    </a:lnTo>
                    <a:lnTo>
                      <a:pt x="86" y="6"/>
                    </a:lnTo>
                    <a:lnTo>
                      <a:pt x="96" y="13"/>
                    </a:lnTo>
                    <a:lnTo>
                      <a:pt x="105" y="20"/>
                    </a:lnTo>
                    <a:lnTo>
                      <a:pt x="112" y="30"/>
                    </a:lnTo>
                    <a:lnTo>
                      <a:pt x="116" y="40"/>
                    </a:lnTo>
                    <a:lnTo>
                      <a:pt x="119" y="51"/>
                    </a:lnTo>
                    <a:lnTo>
                      <a:pt x="119" y="64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ṥļïďé">
                <a:extLst>
                  <a:ext uri="{FF2B5EF4-FFF2-40B4-BE49-F238E27FC236}">
                    <a16:creationId xmlns:a16="http://schemas.microsoft.com/office/drawing/2014/main" xmlns="" id="{3990E1C7-D1CF-47F0-AF1D-583115BE6FFA}"/>
                  </a:ext>
                </a:extLst>
              </p:cNvPr>
              <p:cNvSpPr/>
              <p:nvPr/>
            </p:nvSpPr>
            <p:spPr bwMode="auto">
              <a:xfrm>
                <a:off x="5997526" y="4666488"/>
                <a:ext cx="188913" cy="188913"/>
              </a:xfrm>
              <a:custGeom>
                <a:avLst/>
                <a:gdLst>
                  <a:gd name="T0" fmla="*/ 119 w 119"/>
                  <a:gd name="T1" fmla="*/ 64 h 119"/>
                  <a:gd name="T2" fmla="*/ 119 w 119"/>
                  <a:gd name="T3" fmla="*/ 64 h 119"/>
                  <a:gd name="T4" fmla="*/ 118 w 119"/>
                  <a:gd name="T5" fmla="*/ 77 h 119"/>
                  <a:gd name="T6" fmla="*/ 113 w 119"/>
                  <a:gd name="T7" fmla="*/ 87 h 119"/>
                  <a:gd name="T8" fmla="*/ 106 w 119"/>
                  <a:gd name="T9" fmla="*/ 97 h 119"/>
                  <a:gd name="T10" fmla="*/ 98 w 119"/>
                  <a:gd name="T11" fmla="*/ 105 h 119"/>
                  <a:gd name="T12" fmla="*/ 89 w 119"/>
                  <a:gd name="T13" fmla="*/ 112 h 119"/>
                  <a:gd name="T14" fmla="*/ 78 w 119"/>
                  <a:gd name="T15" fmla="*/ 117 h 119"/>
                  <a:gd name="T16" fmla="*/ 66 w 119"/>
                  <a:gd name="T17" fmla="*/ 119 h 119"/>
                  <a:gd name="T18" fmla="*/ 55 w 119"/>
                  <a:gd name="T19" fmla="*/ 119 h 119"/>
                  <a:gd name="T20" fmla="*/ 55 w 119"/>
                  <a:gd name="T21" fmla="*/ 119 h 119"/>
                  <a:gd name="T22" fmla="*/ 42 w 119"/>
                  <a:gd name="T23" fmla="*/ 118 h 119"/>
                  <a:gd name="T24" fmla="*/ 31 w 119"/>
                  <a:gd name="T25" fmla="*/ 114 h 119"/>
                  <a:gd name="T26" fmla="*/ 23 w 119"/>
                  <a:gd name="T27" fmla="*/ 107 h 119"/>
                  <a:gd name="T28" fmla="*/ 14 w 119"/>
                  <a:gd name="T29" fmla="*/ 100 h 119"/>
                  <a:gd name="T30" fmla="*/ 7 w 119"/>
                  <a:gd name="T31" fmla="*/ 90 h 119"/>
                  <a:gd name="T32" fmla="*/ 3 w 119"/>
                  <a:gd name="T33" fmla="*/ 78 h 119"/>
                  <a:gd name="T34" fmla="*/ 0 w 119"/>
                  <a:gd name="T35" fmla="*/ 67 h 119"/>
                  <a:gd name="T36" fmla="*/ 0 w 119"/>
                  <a:gd name="T37" fmla="*/ 56 h 119"/>
                  <a:gd name="T38" fmla="*/ 0 w 119"/>
                  <a:gd name="T39" fmla="*/ 56 h 119"/>
                  <a:gd name="T40" fmla="*/ 1 w 119"/>
                  <a:gd name="T41" fmla="*/ 43 h 119"/>
                  <a:gd name="T42" fmla="*/ 6 w 119"/>
                  <a:gd name="T43" fmla="*/ 33 h 119"/>
                  <a:gd name="T44" fmla="*/ 13 w 119"/>
                  <a:gd name="T45" fmla="*/ 23 h 119"/>
                  <a:gd name="T46" fmla="*/ 20 w 119"/>
                  <a:gd name="T47" fmla="*/ 14 h 119"/>
                  <a:gd name="T48" fmla="*/ 30 w 119"/>
                  <a:gd name="T49" fmla="*/ 7 h 119"/>
                  <a:gd name="T50" fmla="*/ 40 w 119"/>
                  <a:gd name="T51" fmla="*/ 3 h 119"/>
                  <a:gd name="T52" fmla="*/ 51 w 119"/>
                  <a:gd name="T53" fmla="*/ 0 h 119"/>
                  <a:gd name="T54" fmla="*/ 64 w 119"/>
                  <a:gd name="T55" fmla="*/ 0 h 119"/>
                  <a:gd name="T56" fmla="*/ 64 w 119"/>
                  <a:gd name="T57" fmla="*/ 0 h 119"/>
                  <a:gd name="T58" fmla="*/ 75 w 119"/>
                  <a:gd name="T59" fmla="*/ 2 h 119"/>
                  <a:gd name="T60" fmla="*/ 86 w 119"/>
                  <a:gd name="T61" fmla="*/ 6 h 119"/>
                  <a:gd name="T62" fmla="*/ 96 w 119"/>
                  <a:gd name="T63" fmla="*/ 13 h 119"/>
                  <a:gd name="T64" fmla="*/ 105 w 119"/>
                  <a:gd name="T65" fmla="*/ 20 h 119"/>
                  <a:gd name="T66" fmla="*/ 112 w 119"/>
                  <a:gd name="T67" fmla="*/ 30 h 119"/>
                  <a:gd name="T68" fmla="*/ 116 w 119"/>
                  <a:gd name="T69" fmla="*/ 40 h 119"/>
                  <a:gd name="T70" fmla="*/ 119 w 119"/>
                  <a:gd name="T71" fmla="*/ 51 h 119"/>
                  <a:gd name="T72" fmla="*/ 119 w 119"/>
                  <a:gd name="T73" fmla="*/ 6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9" h="119">
                    <a:moveTo>
                      <a:pt x="119" y="64"/>
                    </a:moveTo>
                    <a:lnTo>
                      <a:pt x="119" y="64"/>
                    </a:lnTo>
                    <a:lnTo>
                      <a:pt x="118" y="77"/>
                    </a:lnTo>
                    <a:lnTo>
                      <a:pt x="113" y="87"/>
                    </a:lnTo>
                    <a:lnTo>
                      <a:pt x="106" y="97"/>
                    </a:lnTo>
                    <a:lnTo>
                      <a:pt x="98" y="105"/>
                    </a:lnTo>
                    <a:lnTo>
                      <a:pt x="89" y="112"/>
                    </a:lnTo>
                    <a:lnTo>
                      <a:pt x="78" y="117"/>
                    </a:lnTo>
                    <a:lnTo>
                      <a:pt x="66" y="119"/>
                    </a:lnTo>
                    <a:lnTo>
                      <a:pt x="55" y="119"/>
                    </a:lnTo>
                    <a:lnTo>
                      <a:pt x="55" y="119"/>
                    </a:lnTo>
                    <a:lnTo>
                      <a:pt x="42" y="118"/>
                    </a:lnTo>
                    <a:lnTo>
                      <a:pt x="31" y="114"/>
                    </a:lnTo>
                    <a:lnTo>
                      <a:pt x="23" y="107"/>
                    </a:lnTo>
                    <a:lnTo>
                      <a:pt x="14" y="100"/>
                    </a:lnTo>
                    <a:lnTo>
                      <a:pt x="7" y="90"/>
                    </a:lnTo>
                    <a:lnTo>
                      <a:pt x="3" y="78"/>
                    </a:lnTo>
                    <a:lnTo>
                      <a:pt x="0" y="67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" y="43"/>
                    </a:lnTo>
                    <a:lnTo>
                      <a:pt x="6" y="33"/>
                    </a:lnTo>
                    <a:lnTo>
                      <a:pt x="13" y="23"/>
                    </a:lnTo>
                    <a:lnTo>
                      <a:pt x="20" y="14"/>
                    </a:lnTo>
                    <a:lnTo>
                      <a:pt x="30" y="7"/>
                    </a:lnTo>
                    <a:lnTo>
                      <a:pt x="40" y="3"/>
                    </a:lnTo>
                    <a:lnTo>
                      <a:pt x="51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75" y="2"/>
                    </a:lnTo>
                    <a:lnTo>
                      <a:pt x="86" y="6"/>
                    </a:lnTo>
                    <a:lnTo>
                      <a:pt x="96" y="13"/>
                    </a:lnTo>
                    <a:lnTo>
                      <a:pt x="105" y="20"/>
                    </a:lnTo>
                    <a:lnTo>
                      <a:pt x="112" y="30"/>
                    </a:lnTo>
                    <a:lnTo>
                      <a:pt x="116" y="40"/>
                    </a:lnTo>
                    <a:lnTo>
                      <a:pt x="119" y="51"/>
                    </a:lnTo>
                    <a:lnTo>
                      <a:pt x="119" y="6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ṧḷíďê">
                <a:extLst>
                  <a:ext uri="{FF2B5EF4-FFF2-40B4-BE49-F238E27FC236}">
                    <a16:creationId xmlns:a16="http://schemas.microsoft.com/office/drawing/2014/main" xmlns="" id="{50796642-3EFB-4AA2-AFCE-1BEED3B56CCD}"/>
                  </a:ext>
                </a:extLst>
              </p:cNvPr>
              <p:cNvSpPr/>
              <p:nvPr/>
            </p:nvSpPr>
            <p:spPr bwMode="auto">
              <a:xfrm>
                <a:off x="5856239" y="4507738"/>
                <a:ext cx="280988" cy="287338"/>
              </a:xfrm>
              <a:custGeom>
                <a:avLst/>
                <a:gdLst>
                  <a:gd name="T0" fmla="*/ 0 w 177"/>
                  <a:gd name="T1" fmla="*/ 35 h 181"/>
                  <a:gd name="T2" fmla="*/ 138 w 177"/>
                  <a:gd name="T3" fmla="*/ 181 h 181"/>
                  <a:gd name="T4" fmla="*/ 177 w 177"/>
                  <a:gd name="T5" fmla="*/ 149 h 181"/>
                  <a:gd name="T6" fmla="*/ 42 w 177"/>
                  <a:gd name="T7" fmla="*/ 0 h 181"/>
                  <a:gd name="T8" fmla="*/ 0 w 177"/>
                  <a:gd name="T9" fmla="*/ 3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81">
                    <a:moveTo>
                      <a:pt x="0" y="35"/>
                    </a:moveTo>
                    <a:lnTo>
                      <a:pt x="138" y="181"/>
                    </a:lnTo>
                    <a:lnTo>
                      <a:pt x="177" y="149"/>
                    </a:lnTo>
                    <a:lnTo>
                      <a:pt x="42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ṡḷíḑé">
                <a:extLst>
                  <a:ext uri="{FF2B5EF4-FFF2-40B4-BE49-F238E27FC236}">
                    <a16:creationId xmlns:a16="http://schemas.microsoft.com/office/drawing/2014/main" xmlns="" id="{34A14B3D-AB47-45E0-9DD0-76DF2C1502F8}"/>
                  </a:ext>
                </a:extLst>
              </p:cNvPr>
              <p:cNvSpPr/>
              <p:nvPr/>
            </p:nvSpPr>
            <p:spPr bwMode="auto">
              <a:xfrm>
                <a:off x="6037214" y="4707763"/>
                <a:ext cx="107950" cy="107950"/>
              </a:xfrm>
              <a:custGeom>
                <a:avLst/>
                <a:gdLst>
                  <a:gd name="T0" fmla="*/ 68 w 68"/>
                  <a:gd name="T1" fmla="*/ 37 h 68"/>
                  <a:gd name="T2" fmla="*/ 68 w 68"/>
                  <a:gd name="T3" fmla="*/ 37 h 68"/>
                  <a:gd name="T4" fmla="*/ 67 w 68"/>
                  <a:gd name="T5" fmla="*/ 44 h 68"/>
                  <a:gd name="T6" fmla="*/ 64 w 68"/>
                  <a:gd name="T7" fmla="*/ 49 h 68"/>
                  <a:gd name="T8" fmla="*/ 61 w 68"/>
                  <a:gd name="T9" fmla="*/ 55 h 68"/>
                  <a:gd name="T10" fmla="*/ 57 w 68"/>
                  <a:gd name="T11" fmla="*/ 59 h 68"/>
                  <a:gd name="T12" fmla="*/ 51 w 68"/>
                  <a:gd name="T13" fmla="*/ 64 h 68"/>
                  <a:gd name="T14" fmla="*/ 46 w 68"/>
                  <a:gd name="T15" fmla="*/ 66 h 68"/>
                  <a:gd name="T16" fmla="*/ 39 w 68"/>
                  <a:gd name="T17" fmla="*/ 68 h 68"/>
                  <a:gd name="T18" fmla="*/ 32 w 68"/>
                  <a:gd name="T19" fmla="*/ 68 h 68"/>
                  <a:gd name="T20" fmla="*/ 32 w 68"/>
                  <a:gd name="T21" fmla="*/ 68 h 68"/>
                  <a:gd name="T22" fmla="*/ 24 w 68"/>
                  <a:gd name="T23" fmla="*/ 66 h 68"/>
                  <a:gd name="T24" fmla="*/ 19 w 68"/>
                  <a:gd name="T25" fmla="*/ 64 h 68"/>
                  <a:gd name="T26" fmla="*/ 13 w 68"/>
                  <a:gd name="T27" fmla="*/ 61 h 68"/>
                  <a:gd name="T28" fmla="*/ 7 w 68"/>
                  <a:gd name="T29" fmla="*/ 57 h 68"/>
                  <a:gd name="T30" fmla="*/ 5 w 68"/>
                  <a:gd name="T31" fmla="*/ 51 h 68"/>
                  <a:gd name="T32" fmla="*/ 2 w 68"/>
                  <a:gd name="T33" fmla="*/ 45 h 68"/>
                  <a:gd name="T34" fmla="*/ 0 w 68"/>
                  <a:gd name="T35" fmla="*/ 38 h 68"/>
                  <a:gd name="T36" fmla="*/ 0 w 68"/>
                  <a:gd name="T37" fmla="*/ 31 h 68"/>
                  <a:gd name="T38" fmla="*/ 0 w 68"/>
                  <a:gd name="T39" fmla="*/ 31 h 68"/>
                  <a:gd name="T40" fmla="*/ 2 w 68"/>
                  <a:gd name="T41" fmla="*/ 24 h 68"/>
                  <a:gd name="T42" fmla="*/ 3 w 68"/>
                  <a:gd name="T43" fmla="*/ 18 h 68"/>
                  <a:gd name="T44" fmla="*/ 7 w 68"/>
                  <a:gd name="T45" fmla="*/ 13 h 68"/>
                  <a:gd name="T46" fmla="*/ 12 w 68"/>
                  <a:gd name="T47" fmla="*/ 8 h 68"/>
                  <a:gd name="T48" fmla="*/ 17 w 68"/>
                  <a:gd name="T49" fmla="*/ 4 h 68"/>
                  <a:gd name="T50" fmla="*/ 23 w 68"/>
                  <a:gd name="T51" fmla="*/ 1 h 68"/>
                  <a:gd name="T52" fmla="*/ 30 w 68"/>
                  <a:gd name="T53" fmla="*/ 0 h 68"/>
                  <a:gd name="T54" fmla="*/ 37 w 68"/>
                  <a:gd name="T55" fmla="*/ 0 h 68"/>
                  <a:gd name="T56" fmla="*/ 37 w 68"/>
                  <a:gd name="T57" fmla="*/ 0 h 68"/>
                  <a:gd name="T58" fmla="*/ 43 w 68"/>
                  <a:gd name="T59" fmla="*/ 1 h 68"/>
                  <a:gd name="T60" fmla="*/ 50 w 68"/>
                  <a:gd name="T61" fmla="*/ 3 h 68"/>
                  <a:gd name="T62" fmla="*/ 56 w 68"/>
                  <a:gd name="T63" fmla="*/ 7 h 68"/>
                  <a:gd name="T64" fmla="*/ 60 w 68"/>
                  <a:gd name="T65" fmla="*/ 11 h 68"/>
                  <a:gd name="T66" fmla="*/ 64 w 68"/>
                  <a:gd name="T67" fmla="*/ 17 h 68"/>
                  <a:gd name="T68" fmla="*/ 67 w 68"/>
                  <a:gd name="T69" fmla="*/ 23 h 68"/>
                  <a:gd name="T70" fmla="*/ 68 w 68"/>
                  <a:gd name="T71" fmla="*/ 30 h 68"/>
                  <a:gd name="T72" fmla="*/ 68 w 68"/>
                  <a:gd name="T7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68">
                    <a:moveTo>
                      <a:pt x="68" y="37"/>
                    </a:moveTo>
                    <a:lnTo>
                      <a:pt x="68" y="37"/>
                    </a:lnTo>
                    <a:lnTo>
                      <a:pt x="67" y="44"/>
                    </a:lnTo>
                    <a:lnTo>
                      <a:pt x="64" y="49"/>
                    </a:lnTo>
                    <a:lnTo>
                      <a:pt x="61" y="55"/>
                    </a:lnTo>
                    <a:lnTo>
                      <a:pt x="57" y="59"/>
                    </a:lnTo>
                    <a:lnTo>
                      <a:pt x="51" y="64"/>
                    </a:lnTo>
                    <a:lnTo>
                      <a:pt x="46" y="66"/>
                    </a:lnTo>
                    <a:lnTo>
                      <a:pt x="39" y="68"/>
                    </a:lnTo>
                    <a:lnTo>
                      <a:pt x="32" y="68"/>
                    </a:lnTo>
                    <a:lnTo>
                      <a:pt x="32" y="68"/>
                    </a:lnTo>
                    <a:lnTo>
                      <a:pt x="24" y="66"/>
                    </a:lnTo>
                    <a:lnTo>
                      <a:pt x="19" y="64"/>
                    </a:lnTo>
                    <a:lnTo>
                      <a:pt x="13" y="61"/>
                    </a:lnTo>
                    <a:lnTo>
                      <a:pt x="7" y="57"/>
                    </a:lnTo>
                    <a:lnTo>
                      <a:pt x="5" y="51"/>
                    </a:lnTo>
                    <a:lnTo>
                      <a:pt x="2" y="45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24"/>
                    </a:lnTo>
                    <a:lnTo>
                      <a:pt x="3" y="18"/>
                    </a:lnTo>
                    <a:lnTo>
                      <a:pt x="7" y="13"/>
                    </a:lnTo>
                    <a:lnTo>
                      <a:pt x="12" y="8"/>
                    </a:lnTo>
                    <a:lnTo>
                      <a:pt x="17" y="4"/>
                    </a:lnTo>
                    <a:lnTo>
                      <a:pt x="23" y="1"/>
                    </a:lnTo>
                    <a:lnTo>
                      <a:pt x="30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43" y="1"/>
                    </a:lnTo>
                    <a:lnTo>
                      <a:pt x="50" y="3"/>
                    </a:lnTo>
                    <a:lnTo>
                      <a:pt x="56" y="7"/>
                    </a:lnTo>
                    <a:lnTo>
                      <a:pt x="60" y="11"/>
                    </a:lnTo>
                    <a:lnTo>
                      <a:pt x="64" y="17"/>
                    </a:lnTo>
                    <a:lnTo>
                      <a:pt x="67" y="23"/>
                    </a:lnTo>
                    <a:lnTo>
                      <a:pt x="68" y="30"/>
                    </a:lnTo>
                    <a:lnTo>
                      <a:pt x="68" y="37"/>
                    </a:lnTo>
                    <a:close/>
                  </a:path>
                </a:pathLst>
              </a:custGeom>
              <a:solidFill>
                <a:srgbClr val="D1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ş1iḓé">
                <a:extLst>
                  <a:ext uri="{FF2B5EF4-FFF2-40B4-BE49-F238E27FC236}">
                    <a16:creationId xmlns:a16="http://schemas.microsoft.com/office/drawing/2014/main" xmlns="" id="{78C366AF-E8B0-44FD-BD6B-53A2E35C8FAD}"/>
                  </a:ext>
                </a:extLst>
              </p:cNvPr>
              <p:cNvSpPr/>
              <p:nvPr/>
            </p:nvSpPr>
            <p:spPr bwMode="auto">
              <a:xfrm>
                <a:off x="6037214" y="4707763"/>
                <a:ext cx="107950" cy="107950"/>
              </a:xfrm>
              <a:custGeom>
                <a:avLst/>
                <a:gdLst>
                  <a:gd name="T0" fmla="*/ 68 w 68"/>
                  <a:gd name="T1" fmla="*/ 37 h 68"/>
                  <a:gd name="T2" fmla="*/ 68 w 68"/>
                  <a:gd name="T3" fmla="*/ 37 h 68"/>
                  <a:gd name="T4" fmla="*/ 67 w 68"/>
                  <a:gd name="T5" fmla="*/ 44 h 68"/>
                  <a:gd name="T6" fmla="*/ 64 w 68"/>
                  <a:gd name="T7" fmla="*/ 49 h 68"/>
                  <a:gd name="T8" fmla="*/ 61 w 68"/>
                  <a:gd name="T9" fmla="*/ 55 h 68"/>
                  <a:gd name="T10" fmla="*/ 57 w 68"/>
                  <a:gd name="T11" fmla="*/ 59 h 68"/>
                  <a:gd name="T12" fmla="*/ 51 w 68"/>
                  <a:gd name="T13" fmla="*/ 64 h 68"/>
                  <a:gd name="T14" fmla="*/ 46 w 68"/>
                  <a:gd name="T15" fmla="*/ 66 h 68"/>
                  <a:gd name="T16" fmla="*/ 39 w 68"/>
                  <a:gd name="T17" fmla="*/ 68 h 68"/>
                  <a:gd name="T18" fmla="*/ 32 w 68"/>
                  <a:gd name="T19" fmla="*/ 68 h 68"/>
                  <a:gd name="T20" fmla="*/ 32 w 68"/>
                  <a:gd name="T21" fmla="*/ 68 h 68"/>
                  <a:gd name="T22" fmla="*/ 24 w 68"/>
                  <a:gd name="T23" fmla="*/ 66 h 68"/>
                  <a:gd name="T24" fmla="*/ 19 w 68"/>
                  <a:gd name="T25" fmla="*/ 64 h 68"/>
                  <a:gd name="T26" fmla="*/ 13 w 68"/>
                  <a:gd name="T27" fmla="*/ 61 h 68"/>
                  <a:gd name="T28" fmla="*/ 7 w 68"/>
                  <a:gd name="T29" fmla="*/ 57 h 68"/>
                  <a:gd name="T30" fmla="*/ 5 w 68"/>
                  <a:gd name="T31" fmla="*/ 51 h 68"/>
                  <a:gd name="T32" fmla="*/ 2 w 68"/>
                  <a:gd name="T33" fmla="*/ 45 h 68"/>
                  <a:gd name="T34" fmla="*/ 0 w 68"/>
                  <a:gd name="T35" fmla="*/ 38 h 68"/>
                  <a:gd name="T36" fmla="*/ 0 w 68"/>
                  <a:gd name="T37" fmla="*/ 31 h 68"/>
                  <a:gd name="T38" fmla="*/ 0 w 68"/>
                  <a:gd name="T39" fmla="*/ 31 h 68"/>
                  <a:gd name="T40" fmla="*/ 2 w 68"/>
                  <a:gd name="T41" fmla="*/ 24 h 68"/>
                  <a:gd name="T42" fmla="*/ 3 w 68"/>
                  <a:gd name="T43" fmla="*/ 18 h 68"/>
                  <a:gd name="T44" fmla="*/ 7 w 68"/>
                  <a:gd name="T45" fmla="*/ 13 h 68"/>
                  <a:gd name="T46" fmla="*/ 12 w 68"/>
                  <a:gd name="T47" fmla="*/ 8 h 68"/>
                  <a:gd name="T48" fmla="*/ 17 w 68"/>
                  <a:gd name="T49" fmla="*/ 4 h 68"/>
                  <a:gd name="T50" fmla="*/ 23 w 68"/>
                  <a:gd name="T51" fmla="*/ 1 h 68"/>
                  <a:gd name="T52" fmla="*/ 30 w 68"/>
                  <a:gd name="T53" fmla="*/ 0 h 68"/>
                  <a:gd name="T54" fmla="*/ 37 w 68"/>
                  <a:gd name="T55" fmla="*/ 0 h 68"/>
                  <a:gd name="T56" fmla="*/ 37 w 68"/>
                  <a:gd name="T57" fmla="*/ 0 h 68"/>
                  <a:gd name="T58" fmla="*/ 43 w 68"/>
                  <a:gd name="T59" fmla="*/ 1 h 68"/>
                  <a:gd name="T60" fmla="*/ 50 w 68"/>
                  <a:gd name="T61" fmla="*/ 3 h 68"/>
                  <a:gd name="T62" fmla="*/ 56 w 68"/>
                  <a:gd name="T63" fmla="*/ 7 h 68"/>
                  <a:gd name="T64" fmla="*/ 60 w 68"/>
                  <a:gd name="T65" fmla="*/ 11 h 68"/>
                  <a:gd name="T66" fmla="*/ 64 w 68"/>
                  <a:gd name="T67" fmla="*/ 17 h 68"/>
                  <a:gd name="T68" fmla="*/ 67 w 68"/>
                  <a:gd name="T69" fmla="*/ 23 h 68"/>
                  <a:gd name="T70" fmla="*/ 68 w 68"/>
                  <a:gd name="T71" fmla="*/ 30 h 68"/>
                  <a:gd name="T72" fmla="*/ 68 w 68"/>
                  <a:gd name="T7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68">
                    <a:moveTo>
                      <a:pt x="68" y="37"/>
                    </a:moveTo>
                    <a:lnTo>
                      <a:pt x="68" y="37"/>
                    </a:lnTo>
                    <a:lnTo>
                      <a:pt x="67" y="44"/>
                    </a:lnTo>
                    <a:lnTo>
                      <a:pt x="64" y="49"/>
                    </a:lnTo>
                    <a:lnTo>
                      <a:pt x="61" y="55"/>
                    </a:lnTo>
                    <a:lnTo>
                      <a:pt x="57" y="59"/>
                    </a:lnTo>
                    <a:lnTo>
                      <a:pt x="51" y="64"/>
                    </a:lnTo>
                    <a:lnTo>
                      <a:pt x="46" y="66"/>
                    </a:lnTo>
                    <a:lnTo>
                      <a:pt x="39" y="68"/>
                    </a:lnTo>
                    <a:lnTo>
                      <a:pt x="32" y="68"/>
                    </a:lnTo>
                    <a:lnTo>
                      <a:pt x="32" y="68"/>
                    </a:lnTo>
                    <a:lnTo>
                      <a:pt x="24" y="66"/>
                    </a:lnTo>
                    <a:lnTo>
                      <a:pt x="19" y="64"/>
                    </a:lnTo>
                    <a:lnTo>
                      <a:pt x="13" y="61"/>
                    </a:lnTo>
                    <a:lnTo>
                      <a:pt x="7" y="57"/>
                    </a:lnTo>
                    <a:lnTo>
                      <a:pt x="5" y="51"/>
                    </a:lnTo>
                    <a:lnTo>
                      <a:pt x="2" y="45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24"/>
                    </a:lnTo>
                    <a:lnTo>
                      <a:pt x="3" y="18"/>
                    </a:lnTo>
                    <a:lnTo>
                      <a:pt x="7" y="13"/>
                    </a:lnTo>
                    <a:lnTo>
                      <a:pt x="12" y="8"/>
                    </a:lnTo>
                    <a:lnTo>
                      <a:pt x="17" y="4"/>
                    </a:lnTo>
                    <a:lnTo>
                      <a:pt x="23" y="1"/>
                    </a:lnTo>
                    <a:lnTo>
                      <a:pt x="30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43" y="1"/>
                    </a:lnTo>
                    <a:lnTo>
                      <a:pt x="50" y="3"/>
                    </a:lnTo>
                    <a:lnTo>
                      <a:pt x="56" y="7"/>
                    </a:lnTo>
                    <a:lnTo>
                      <a:pt x="60" y="11"/>
                    </a:lnTo>
                    <a:lnTo>
                      <a:pt x="64" y="17"/>
                    </a:lnTo>
                    <a:lnTo>
                      <a:pt x="67" y="23"/>
                    </a:lnTo>
                    <a:lnTo>
                      <a:pt x="68" y="30"/>
                    </a:lnTo>
                    <a:lnTo>
                      <a:pt x="68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ṧľíḋé">
                <a:extLst>
                  <a:ext uri="{FF2B5EF4-FFF2-40B4-BE49-F238E27FC236}">
                    <a16:creationId xmlns:a16="http://schemas.microsoft.com/office/drawing/2014/main" xmlns="" id="{1E58B1F2-FC78-4404-993A-C5F70B516DE2}"/>
                  </a:ext>
                </a:extLst>
              </p:cNvPr>
              <p:cNvSpPr/>
              <p:nvPr/>
            </p:nvSpPr>
            <p:spPr bwMode="auto">
              <a:xfrm>
                <a:off x="7219901" y="3255200"/>
                <a:ext cx="800100" cy="800100"/>
              </a:xfrm>
              <a:custGeom>
                <a:avLst/>
                <a:gdLst>
                  <a:gd name="T0" fmla="*/ 503 w 504"/>
                  <a:gd name="T1" fmla="*/ 271 h 504"/>
                  <a:gd name="T2" fmla="*/ 494 w 504"/>
                  <a:gd name="T3" fmla="*/ 321 h 504"/>
                  <a:gd name="T4" fmla="*/ 476 w 504"/>
                  <a:gd name="T5" fmla="*/ 368 h 504"/>
                  <a:gd name="T6" fmla="*/ 450 w 504"/>
                  <a:gd name="T7" fmla="*/ 407 h 504"/>
                  <a:gd name="T8" fmla="*/ 416 w 504"/>
                  <a:gd name="T9" fmla="*/ 443 h 504"/>
                  <a:gd name="T10" fmla="*/ 377 w 504"/>
                  <a:gd name="T11" fmla="*/ 471 h 504"/>
                  <a:gd name="T12" fmla="*/ 333 w 504"/>
                  <a:gd name="T13" fmla="*/ 491 h 504"/>
                  <a:gd name="T14" fmla="*/ 285 w 504"/>
                  <a:gd name="T15" fmla="*/ 502 h 504"/>
                  <a:gd name="T16" fmla="*/ 233 w 504"/>
                  <a:gd name="T17" fmla="*/ 504 h 504"/>
                  <a:gd name="T18" fmla="*/ 208 w 504"/>
                  <a:gd name="T19" fmla="*/ 499 h 504"/>
                  <a:gd name="T20" fmla="*/ 160 w 504"/>
                  <a:gd name="T21" fmla="*/ 487 h 504"/>
                  <a:gd name="T22" fmla="*/ 116 w 504"/>
                  <a:gd name="T23" fmla="*/ 464 h 504"/>
                  <a:gd name="T24" fmla="*/ 78 w 504"/>
                  <a:gd name="T25" fmla="*/ 434 h 504"/>
                  <a:gd name="T26" fmla="*/ 46 w 504"/>
                  <a:gd name="T27" fmla="*/ 397 h 504"/>
                  <a:gd name="T28" fmla="*/ 22 w 504"/>
                  <a:gd name="T29" fmla="*/ 355 h 504"/>
                  <a:gd name="T30" fmla="*/ 7 w 504"/>
                  <a:gd name="T31" fmla="*/ 308 h 504"/>
                  <a:gd name="T32" fmla="*/ 0 w 504"/>
                  <a:gd name="T33" fmla="*/ 258 h 504"/>
                  <a:gd name="T34" fmla="*/ 1 w 504"/>
                  <a:gd name="T35" fmla="*/ 233 h 504"/>
                  <a:gd name="T36" fmla="*/ 10 w 504"/>
                  <a:gd name="T37" fmla="*/ 183 h 504"/>
                  <a:gd name="T38" fmla="*/ 28 w 504"/>
                  <a:gd name="T39" fmla="*/ 136 h 504"/>
                  <a:gd name="T40" fmla="*/ 55 w 504"/>
                  <a:gd name="T41" fmla="*/ 95 h 504"/>
                  <a:gd name="T42" fmla="*/ 87 w 504"/>
                  <a:gd name="T43" fmla="*/ 61 h 504"/>
                  <a:gd name="T44" fmla="*/ 127 w 504"/>
                  <a:gd name="T45" fmla="*/ 33 h 504"/>
                  <a:gd name="T46" fmla="*/ 171 w 504"/>
                  <a:gd name="T47" fmla="*/ 13 h 504"/>
                  <a:gd name="T48" fmla="*/ 219 w 504"/>
                  <a:gd name="T49" fmla="*/ 2 h 504"/>
                  <a:gd name="T50" fmla="*/ 270 w 504"/>
                  <a:gd name="T51" fmla="*/ 0 h 504"/>
                  <a:gd name="T52" fmla="*/ 296 w 504"/>
                  <a:gd name="T53" fmla="*/ 3 h 504"/>
                  <a:gd name="T54" fmla="*/ 344 w 504"/>
                  <a:gd name="T55" fmla="*/ 17 h 504"/>
                  <a:gd name="T56" fmla="*/ 388 w 504"/>
                  <a:gd name="T57" fmla="*/ 40 h 504"/>
                  <a:gd name="T58" fmla="*/ 426 w 504"/>
                  <a:gd name="T59" fmla="*/ 70 h 504"/>
                  <a:gd name="T60" fmla="*/ 457 w 504"/>
                  <a:gd name="T61" fmla="*/ 107 h 504"/>
                  <a:gd name="T62" fmla="*/ 482 w 504"/>
                  <a:gd name="T63" fmla="*/ 149 h 504"/>
                  <a:gd name="T64" fmla="*/ 497 w 504"/>
                  <a:gd name="T65" fmla="*/ 195 h 504"/>
                  <a:gd name="T66" fmla="*/ 504 w 504"/>
                  <a:gd name="T67" fmla="*/ 244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4" h="504">
                    <a:moveTo>
                      <a:pt x="503" y="271"/>
                    </a:moveTo>
                    <a:lnTo>
                      <a:pt x="503" y="271"/>
                    </a:lnTo>
                    <a:lnTo>
                      <a:pt x="500" y="297"/>
                    </a:lnTo>
                    <a:lnTo>
                      <a:pt x="494" y="321"/>
                    </a:lnTo>
                    <a:lnTo>
                      <a:pt x="486" y="345"/>
                    </a:lnTo>
                    <a:lnTo>
                      <a:pt x="476" y="368"/>
                    </a:lnTo>
                    <a:lnTo>
                      <a:pt x="463" y="387"/>
                    </a:lnTo>
                    <a:lnTo>
                      <a:pt x="450" y="407"/>
                    </a:lnTo>
                    <a:lnTo>
                      <a:pt x="433" y="426"/>
                    </a:lnTo>
                    <a:lnTo>
                      <a:pt x="416" y="443"/>
                    </a:lnTo>
                    <a:lnTo>
                      <a:pt x="397" y="457"/>
                    </a:lnTo>
                    <a:lnTo>
                      <a:pt x="377" y="471"/>
                    </a:lnTo>
                    <a:lnTo>
                      <a:pt x="355" y="481"/>
                    </a:lnTo>
                    <a:lnTo>
                      <a:pt x="333" y="491"/>
                    </a:lnTo>
                    <a:lnTo>
                      <a:pt x="309" y="497"/>
                    </a:lnTo>
                    <a:lnTo>
                      <a:pt x="285" y="502"/>
                    </a:lnTo>
                    <a:lnTo>
                      <a:pt x="259" y="504"/>
                    </a:lnTo>
                    <a:lnTo>
                      <a:pt x="233" y="504"/>
                    </a:lnTo>
                    <a:lnTo>
                      <a:pt x="233" y="504"/>
                    </a:lnTo>
                    <a:lnTo>
                      <a:pt x="208" y="499"/>
                    </a:lnTo>
                    <a:lnTo>
                      <a:pt x="182" y="494"/>
                    </a:lnTo>
                    <a:lnTo>
                      <a:pt x="160" y="487"/>
                    </a:lnTo>
                    <a:lnTo>
                      <a:pt x="137" y="475"/>
                    </a:lnTo>
                    <a:lnTo>
                      <a:pt x="116" y="464"/>
                    </a:lnTo>
                    <a:lnTo>
                      <a:pt x="96" y="450"/>
                    </a:lnTo>
                    <a:lnTo>
                      <a:pt x="78" y="434"/>
                    </a:lnTo>
                    <a:lnTo>
                      <a:pt x="61" y="416"/>
                    </a:lnTo>
                    <a:lnTo>
                      <a:pt x="46" y="397"/>
                    </a:lnTo>
                    <a:lnTo>
                      <a:pt x="34" y="376"/>
                    </a:lnTo>
                    <a:lnTo>
                      <a:pt x="22" y="355"/>
                    </a:lnTo>
                    <a:lnTo>
                      <a:pt x="14" y="332"/>
                    </a:lnTo>
                    <a:lnTo>
                      <a:pt x="7" y="308"/>
                    </a:lnTo>
                    <a:lnTo>
                      <a:pt x="2" y="284"/>
                    </a:lnTo>
                    <a:lnTo>
                      <a:pt x="0" y="258"/>
                    </a:lnTo>
                    <a:lnTo>
                      <a:pt x="1" y="233"/>
                    </a:lnTo>
                    <a:lnTo>
                      <a:pt x="1" y="233"/>
                    </a:lnTo>
                    <a:lnTo>
                      <a:pt x="4" y="207"/>
                    </a:lnTo>
                    <a:lnTo>
                      <a:pt x="10" y="183"/>
                    </a:lnTo>
                    <a:lnTo>
                      <a:pt x="18" y="159"/>
                    </a:lnTo>
                    <a:lnTo>
                      <a:pt x="28" y="136"/>
                    </a:lnTo>
                    <a:lnTo>
                      <a:pt x="41" y="115"/>
                    </a:lnTo>
                    <a:lnTo>
                      <a:pt x="55" y="95"/>
                    </a:lnTo>
                    <a:lnTo>
                      <a:pt x="70" y="77"/>
                    </a:lnTo>
                    <a:lnTo>
                      <a:pt x="87" y="61"/>
                    </a:lnTo>
                    <a:lnTo>
                      <a:pt x="107" y="46"/>
                    </a:lnTo>
                    <a:lnTo>
                      <a:pt x="127" y="33"/>
                    </a:lnTo>
                    <a:lnTo>
                      <a:pt x="148" y="22"/>
                    </a:lnTo>
                    <a:lnTo>
                      <a:pt x="171" y="13"/>
                    </a:lnTo>
                    <a:lnTo>
                      <a:pt x="195" y="6"/>
                    </a:lnTo>
                    <a:lnTo>
                      <a:pt x="219" y="2"/>
                    </a:lnTo>
                    <a:lnTo>
                      <a:pt x="245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96" y="3"/>
                    </a:lnTo>
                    <a:lnTo>
                      <a:pt x="321" y="9"/>
                    </a:lnTo>
                    <a:lnTo>
                      <a:pt x="344" y="17"/>
                    </a:lnTo>
                    <a:lnTo>
                      <a:pt x="367" y="27"/>
                    </a:lnTo>
                    <a:lnTo>
                      <a:pt x="388" y="40"/>
                    </a:lnTo>
                    <a:lnTo>
                      <a:pt x="408" y="54"/>
                    </a:lnTo>
                    <a:lnTo>
                      <a:pt x="426" y="70"/>
                    </a:lnTo>
                    <a:lnTo>
                      <a:pt x="443" y="87"/>
                    </a:lnTo>
                    <a:lnTo>
                      <a:pt x="457" y="107"/>
                    </a:lnTo>
                    <a:lnTo>
                      <a:pt x="470" y="127"/>
                    </a:lnTo>
                    <a:lnTo>
                      <a:pt x="482" y="149"/>
                    </a:lnTo>
                    <a:lnTo>
                      <a:pt x="490" y="172"/>
                    </a:lnTo>
                    <a:lnTo>
                      <a:pt x="497" y="195"/>
                    </a:lnTo>
                    <a:lnTo>
                      <a:pt x="501" y="220"/>
                    </a:lnTo>
                    <a:lnTo>
                      <a:pt x="504" y="244"/>
                    </a:lnTo>
                    <a:lnTo>
                      <a:pt x="503" y="271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ṥľïḑé">
                <a:extLst>
                  <a:ext uri="{FF2B5EF4-FFF2-40B4-BE49-F238E27FC236}">
                    <a16:creationId xmlns:a16="http://schemas.microsoft.com/office/drawing/2014/main" xmlns="" id="{853CF24D-38B9-4D91-93C7-14A947B8BC5C}"/>
                  </a:ext>
                </a:extLst>
              </p:cNvPr>
              <p:cNvSpPr/>
              <p:nvPr/>
            </p:nvSpPr>
            <p:spPr bwMode="auto">
              <a:xfrm>
                <a:off x="7219901" y="3255200"/>
                <a:ext cx="800100" cy="800100"/>
              </a:xfrm>
              <a:custGeom>
                <a:avLst/>
                <a:gdLst>
                  <a:gd name="T0" fmla="*/ 503 w 504"/>
                  <a:gd name="T1" fmla="*/ 271 h 504"/>
                  <a:gd name="T2" fmla="*/ 494 w 504"/>
                  <a:gd name="T3" fmla="*/ 321 h 504"/>
                  <a:gd name="T4" fmla="*/ 476 w 504"/>
                  <a:gd name="T5" fmla="*/ 368 h 504"/>
                  <a:gd name="T6" fmla="*/ 450 w 504"/>
                  <a:gd name="T7" fmla="*/ 407 h 504"/>
                  <a:gd name="T8" fmla="*/ 416 w 504"/>
                  <a:gd name="T9" fmla="*/ 443 h 504"/>
                  <a:gd name="T10" fmla="*/ 377 w 504"/>
                  <a:gd name="T11" fmla="*/ 471 h 504"/>
                  <a:gd name="T12" fmla="*/ 333 w 504"/>
                  <a:gd name="T13" fmla="*/ 491 h 504"/>
                  <a:gd name="T14" fmla="*/ 285 w 504"/>
                  <a:gd name="T15" fmla="*/ 502 h 504"/>
                  <a:gd name="T16" fmla="*/ 233 w 504"/>
                  <a:gd name="T17" fmla="*/ 504 h 504"/>
                  <a:gd name="T18" fmla="*/ 208 w 504"/>
                  <a:gd name="T19" fmla="*/ 499 h 504"/>
                  <a:gd name="T20" fmla="*/ 160 w 504"/>
                  <a:gd name="T21" fmla="*/ 487 h 504"/>
                  <a:gd name="T22" fmla="*/ 116 w 504"/>
                  <a:gd name="T23" fmla="*/ 464 h 504"/>
                  <a:gd name="T24" fmla="*/ 78 w 504"/>
                  <a:gd name="T25" fmla="*/ 434 h 504"/>
                  <a:gd name="T26" fmla="*/ 46 w 504"/>
                  <a:gd name="T27" fmla="*/ 397 h 504"/>
                  <a:gd name="T28" fmla="*/ 22 w 504"/>
                  <a:gd name="T29" fmla="*/ 355 h 504"/>
                  <a:gd name="T30" fmla="*/ 7 w 504"/>
                  <a:gd name="T31" fmla="*/ 308 h 504"/>
                  <a:gd name="T32" fmla="*/ 0 w 504"/>
                  <a:gd name="T33" fmla="*/ 258 h 504"/>
                  <a:gd name="T34" fmla="*/ 1 w 504"/>
                  <a:gd name="T35" fmla="*/ 233 h 504"/>
                  <a:gd name="T36" fmla="*/ 10 w 504"/>
                  <a:gd name="T37" fmla="*/ 183 h 504"/>
                  <a:gd name="T38" fmla="*/ 28 w 504"/>
                  <a:gd name="T39" fmla="*/ 136 h 504"/>
                  <a:gd name="T40" fmla="*/ 55 w 504"/>
                  <a:gd name="T41" fmla="*/ 95 h 504"/>
                  <a:gd name="T42" fmla="*/ 87 w 504"/>
                  <a:gd name="T43" fmla="*/ 61 h 504"/>
                  <a:gd name="T44" fmla="*/ 127 w 504"/>
                  <a:gd name="T45" fmla="*/ 33 h 504"/>
                  <a:gd name="T46" fmla="*/ 171 w 504"/>
                  <a:gd name="T47" fmla="*/ 13 h 504"/>
                  <a:gd name="T48" fmla="*/ 219 w 504"/>
                  <a:gd name="T49" fmla="*/ 2 h 504"/>
                  <a:gd name="T50" fmla="*/ 270 w 504"/>
                  <a:gd name="T51" fmla="*/ 0 h 504"/>
                  <a:gd name="T52" fmla="*/ 296 w 504"/>
                  <a:gd name="T53" fmla="*/ 3 h 504"/>
                  <a:gd name="T54" fmla="*/ 344 w 504"/>
                  <a:gd name="T55" fmla="*/ 17 h 504"/>
                  <a:gd name="T56" fmla="*/ 388 w 504"/>
                  <a:gd name="T57" fmla="*/ 40 h 504"/>
                  <a:gd name="T58" fmla="*/ 426 w 504"/>
                  <a:gd name="T59" fmla="*/ 70 h 504"/>
                  <a:gd name="T60" fmla="*/ 457 w 504"/>
                  <a:gd name="T61" fmla="*/ 107 h 504"/>
                  <a:gd name="T62" fmla="*/ 482 w 504"/>
                  <a:gd name="T63" fmla="*/ 149 h 504"/>
                  <a:gd name="T64" fmla="*/ 497 w 504"/>
                  <a:gd name="T65" fmla="*/ 195 h 504"/>
                  <a:gd name="T66" fmla="*/ 504 w 504"/>
                  <a:gd name="T67" fmla="*/ 244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4" h="504">
                    <a:moveTo>
                      <a:pt x="503" y="271"/>
                    </a:moveTo>
                    <a:lnTo>
                      <a:pt x="503" y="271"/>
                    </a:lnTo>
                    <a:lnTo>
                      <a:pt x="500" y="297"/>
                    </a:lnTo>
                    <a:lnTo>
                      <a:pt x="494" y="321"/>
                    </a:lnTo>
                    <a:lnTo>
                      <a:pt x="486" y="345"/>
                    </a:lnTo>
                    <a:lnTo>
                      <a:pt x="476" y="368"/>
                    </a:lnTo>
                    <a:lnTo>
                      <a:pt x="463" y="387"/>
                    </a:lnTo>
                    <a:lnTo>
                      <a:pt x="450" y="407"/>
                    </a:lnTo>
                    <a:lnTo>
                      <a:pt x="433" y="426"/>
                    </a:lnTo>
                    <a:lnTo>
                      <a:pt x="416" y="443"/>
                    </a:lnTo>
                    <a:lnTo>
                      <a:pt x="397" y="457"/>
                    </a:lnTo>
                    <a:lnTo>
                      <a:pt x="377" y="471"/>
                    </a:lnTo>
                    <a:lnTo>
                      <a:pt x="355" y="481"/>
                    </a:lnTo>
                    <a:lnTo>
                      <a:pt x="333" y="491"/>
                    </a:lnTo>
                    <a:lnTo>
                      <a:pt x="309" y="497"/>
                    </a:lnTo>
                    <a:lnTo>
                      <a:pt x="285" y="502"/>
                    </a:lnTo>
                    <a:lnTo>
                      <a:pt x="259" y="504"/>
                    </a:lnTo>
                    <a:lnTo>
                      <a:pt x="233" y="504"/>
                    </a:lnTo>
                    <a:lnTo>
                      <a:pt x="233" y="504"/>
                    </a:lnTo>
                    <a:lnTo>
                      <a:pt x="208" y="499"/>
                    </a:lnTo>
                    <a:lnTo>
                      <a:pt x="182" y="494"/>
                    </a:lnTo>
                    <a:lnTo>
                      <a:pt x="160" y="487"/>
                    </a:lnTo>
                    <a:lnTo>
                      <a:pt x="137" y="475"/>
                    </a:lnTo>
                    <a:lnTo>
                      <a:pt x="116" y="464"/>
                    </a:lnTo>
                    <a:lnTo>
                      <a:pt x="96" y="450"/>
                    </a:lnTo>
                    <a:lnTo>
                      <a:pt x="78" y="434"/>
                    </a:lnTo>
                    <a:lnTo>
                      <a:pt x="61" y="416"/>
                    </a:lnTo>
                    <a:lnTo>
                      <a:pt x="46" y="397"/>
                    </a:lnTo>
                    <a:lnTo>
                      <a:pt x="34" y="376"/>
                    </a:lnTo>
                    <a:lnTo>
                      <a:pt x="22" y="355"/>
                    </a:lnTo>
                    <a:lnTo>
                      <a:pt x="14" y="332"/>
                    </a:lnTo>
                    <a:lnTo>
                      <a:pt x="7" y="308"/>
                    </a:lnTo>
                    <a:lnTo>
                      <a:pt x="2" y="284"/>
                    </a:lnTo>
                    <a:lnTo>
                      <a:pt x="0" y="258"/>
                    </a:lnTo>
                    <a:lnTo>
                      <a:pt x="1" y="233"/>
                    </a:lnTo>
                    <a:lnTo>
                      <a:pt x="1" y="233"/>
                    </a:lnTo>
                    <a:lnTo>
                      <a:pt x="4" y="207"/>
                    </a:lnTo>
                    <a:lnTo>
                      <a:pt x="10" y="183"/>
                    </a:lnTo>
                    <a:lnTo>
                      <a:pt x="18" y="159"/>
                    </a:lnTo>
                    <a:lnTo>
                      <a:pt x="28" y="136"/>
                    </a:lnTo>
                    <a:lnTo>
                      <a:pt x="41" y="115"/>
                    </a:lnTo>
                    <a:lnTo>
                      <a:pt x="55" y="95"/>
                    </a:lnTo>
                    <a:lnTo>
                      <a:pt x="70" y="77"/>
                    </a:lnTo>
                    <a:lnTo>
                      <a:pt x="87" y="61"/>
                    </a:lnTo>
                    <a:lnTo>
                      <a:pt x="107" y="46"/>
                    </a:lnTo>
                    <a:lnTo>
                      <a:pt x="127" y="33"/>
                    </a:lnTo>
                    <a:lnTo>
                      <a:pt x="148" y="22"/>
                    </a:lnTo>
                    <a:lnTo>
                      <a:pt x="171" y="13"/>
                    </a:lnTo>
                    <a:lnTo>
                      <a:pt x="195" y="6"/>
                    </a:lnTo>
                    <a:lnTo>
                      <a:pt x="219" y="2"/>
                    </a:lnTo>
                    <a:lnTo>
                      <a:pt x="245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96" y="3"/>
                    </a:lnTo>
                    <a:lnTo>
                      <a:pt x="321" y="9"/>
                    </a:lnTo>
                    <a:lnTo>
                      <a:pt x="344" y="17"/>
                    </a:lnTo>
                    <a:lnTo>
                      <a:pt x="367" y="27"/>
                    </a:lnTo>
                    <a:lnTo>
                      <a:pt x="388" y="40"/>
                    </a:lnTo>
                    <a:lnTo>
                      <a:pt x="408" y="54"/>
                    </a:lnTo>
                    <a:lnTo>
                      <a:pt x="426" y="70"/>
                    </a:lnTo>
                    <a:lnTo>
                      <a:pt x="443" y="87"/>
                    </a:lnTo>
                    <a:lnTo>
                      <a:pt x="457" y="107"/>
                    </a:lnTo>
                    <a:lnTo>
                      <a:pt x="470" y="127"/>
                    </a:lnTo>
                    <a:lnTo>
                      <a:pt x="482" y="149"/>
                    </a:lnTo>
                    <a:lnTo>
                      <a:pt x="490" y="172"/>
                    </a:lnTo>
                    <a:lnTo>
                      <a:pt x="497" y="195"/>
                    </a:lnTo>
                    <a:lnTo>
                      <a:pt x="501" y="220"/>
                    </a:lnTo>
                    <a:lnTo>
                      <a:pt x="504" y="244"/>
                    </a:lnTo>
                    <a:lnTo>
                      <a:pt x="503" y="2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$1ïḋè">
                <a:extLst>
                  <a:ext uri="{FF2B5EF4-FFF2-40B4-BE49-F238E27FC236}">
                    <a16:creationId xmlns:a16="http://schemas.microsoft.com/office/drawing/2014/main" xmlns="" id="{83B371D6-5BD4-4B37-BD47-02CA2AF9AB06}"/>
                  </a:ext>
                </a:extLst>
              </p:cNvPr>
              <p:cNvSpPr/>
              <p:nvPr/>
            </p:nvSpPr>
            <p:spPr bwMode="auto">
              <a:xfrm>
                <a:off x="7323089" y="3359975"/>
                <a:ext cx="593725" cy="590550"/>
              </a:xfrm>
              <a:custGeom>
                <a:avLst/>
                <a:gdLst>
                  <a:gd name="T0" fmla="*/ 374 w 374"/>
                  <a:gd name="T1" fmla="*/ 199 h 372"/>
                  <a:gd name="T2" fmla="*/ 367 w 374"/>
                  <a:gd name="T3" fmla="*/ 236 h 372"/>
                  <a:gd name="T4" fmla="*/ 353 w 374"/>
                  <a:gd name="T5" fmla="*/ 272 h 372"/>
                  <a:gd name="T6" fmla="*/ 334 w 374"/>
                  <a:gd name="T7" fmla="*/ 302 h 372"/>
                  <a:gd name="T8" fmla="*/ 309 w 374"/>
                  <a:gd name="T9" fmla="*/ 327 h 372"/>
                  <a:gd name="T10" fmla="*/ 279 w 374"/>
                  <a:gd name="T11" fmla="*/ 348 h 372"/>
                  <a:gd name="T12" fmla="*/ 246 w 374"/>
                  <a:gd name="T13" fmla="*/ 363 h 372"/>
                  <a:gd name="T14" fmla="*/ 211 w 374"/>
                  <a:gd name="T15" fmla="*/ 371 h 372"/>
                  <a:gd name="T16" fmla="*/ 173 w 374"/>
                  <a:gd name="T17" fmla="*/ 372 h 372"/>
                  <a:gd name="T18" fmla="*/ 154 w 374"/>
                  <a:gd name="T19" fmla="*/ 370 h 372"/>
                  <a:gd name="T20" fmla="*/ 119 w 374"/>
                  <a:gd name="T21" fmla="*/ 360 h 372"/>
                  <a:gd name="T22" fmla="*/ 86 w 374"/>
                  <a:gd name="T23" fmla="*/ 343 h 372"/>
                  <a:gd name="T24" fmla="*/ 58 w 374"/>
                  <a:gd name="T25" fmla="*/ 321 h 372"/>
                  <a:gd name="T26" fmla="*/ 34 w 374"/>
                  <a:gd name="T27" fmla="*/ 293 h 372"/>
                  <a:gd name="T28" fmla="*/ 17 w 374"/>
                  <a:gd name="T29" fmla="*/ 262 h 372"/>
                  <a:gd name="T30" fmla="*/ 5 w 374"/>
                  <a:gd name="T31" fmla="*/ 228 h 372"/>
                  <a:gd name="T32" fmla="*/ 0 w 374"/>
                  <a:gd name="T33" fmla="*/ 191 h 372"/>
                  <a:gd name="T34" fmla="*/ 1 w 374"/>
                  <a:gd name="T35" fmla="*/ 173 h 372"/>
                  <a:gd name="T36" fmla="*/ 7 w 374"/>
                  <a:gd name="T37" fmla="*/ 134 h 372"/>
                  <a:gd name="T38" fmla="*/ 21 w 374"/>
                  <a:gd name="T39" fmla="*/ 100 h 372"/>
                  <a:gd name="T40" fmla="*/ 39 w 374"/>
                  <a:gd name="T41" fmla="*/ 70 h 372"/>
                  <a:gd name="T42" fmla="*/ 65 w 374"/>
                  <a:gd name="T43" fmla="*/ 44 h 372"/>
                  <a:gd name="T44" fmla="*/ 95 w 374"/>
                  <a:gd name="T45" fmla="*/ 24 h 372"/>
                  <a:gd name="T46" fmla="*/ 127 w 374"/>
                  <a:gd name="T47" fmla="*/ 8 h 372"/>
                  <a:gd name="T48" fmla="*/ 163 w 374"/>
                  <a:gd name="T49" fmla="*/ 1 h 372"/>
                  <a:gd name="T50" fmla="*/ 201 w 374"/>
                  <a:gd name="T51" fmla="*/ 0 h 372"/>
                  <a:gd name="T52" fmla="*/ 220 w 374"/>
                  <a:gd name="T53" fmla="*/ 2 h 372"/>
                  <a:gd name="T54" fmla="*/ 256 w 374"/>
                  <a:gd name="T55" fmla="*/ 12 h 372"/>
                  <a:gd name="T56" fmla="*/ 288 w 374"/>
                  <a:gd name="T57" fmla="*/ 28 h 372"/>
                  <a:gd name="T58" fmla="*/ 316 w 374"/>
                  <a:gd name="T59" fmla="*/ 51 h 372"/>
                  <a:gd name="T60" fmla="*/ 340 w 374"/>
                  <a:gd name="T61" fmla="*/ 78 h 372"/>
                  <a:gd name="T62" fmla="*/ 357 w 374"/>
                  <a:gd name="T63" fmla="*/ 109 h 372"/>
                  <a:gd name="T64" fmla="*/ 370 w 374"/>
                  <a:gd name="T65" fmla="*/ 144 h 372"/>
                  <a:gd name="T66" fmla="*/ 374 w 374"/>
                  <a:gd name="T67" fmla="*/ 181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4" h="372">
                    <a:moveTo>
                      <a:pt x="374" y="199"/>
                    </a:moveTo>
                    <a:lnTo>
                      <a:pt x="374" y="199"/>
                    </a:lnTo>
                    <a:lnTo>
                      <a:pt x="371" y="219"/>
                    </a:lnTo>
                    <a:lnTo>
                      <a:pt x="367" y="236"/>
                    </a:lnTo>
                    <a:lnTo>
                      <a:pt x="361" y="255"/>
                    </a:lnTo>
                    <a:lnTo>
                      <a:pt x="353" y="272"/>
                    </a:lnTo>
                    <a:lnTo>
                      <a:pt x="344" y="287"/>
                    </a:lnTo>
                    <a:lnTo>
                      <a:pt x="334" y="302"/>
                    </a:lnTo>
                    <a:lnTo>
                      <a:pt x="322" y="316"/>
                    </a:lnTo>
                    <a:lnTo>
                      <a:pt x="309" y="327"/>
                    </a:lnTo>
                    <a:lnTo>
                      <a:pt x="295" y="338"/>
                    </a:lnTo>
                    <a:lnTo>
                      <a:pt x="279" y="348"/>
                    </a:lnTo>
                    <a:lnTo>
                      <a:pt x="263" y="357"/>
                    </a:lnTo>
                    <a:lnTo>
                      <a:pt x="246" y="363"/>
                    </a:lnTo>
                    <a:lnTo>
                      <a:pt x="229" y="368"/>
                    </a:lnTo>
                    <a:lnTo>
                      <a:pt x="211" y="371"/>
                    </a:lnTo>
                    <a:lnTo>
                      <a:pt x="193" y="372"/>
                    </a:lnTo>
                    <a:lnTo>
                      <a:pt x="173" y="372"/>
                    </a:lnTo>
                    <a:lnTo>
                      <a:pt x="173" y="372"/>
                    </a:lnTo>
                    <a:lnTo>
                      <a:pt x="154" y="370"/>
                    </a:lnTo>
                    <a:lnTo>
                      <a:pt x="136" y="365"/>
                    </a:lnTo>
                    <a:lnTo>
                      <a:pt x="119" y="360"/>
                    </a:lnTo>
                    <a:lnTo>
                      <a:pt x="102" y="353"/>
                    </a:lnTo>
                    <a:lnTo>
                      <a:pt x="86" y="343"/>
                    </a:lnTo>
                    <a:lnTo>
                      <a:pt x="71" y="333"/>
                    </a:lnTo>
                    <a:lnTo>
                      <a:pt x="58" y="321"/>
                    </a:lnTo>
                    <a:lnTo>
                      <a:pt x="45" y="307"/>
                    </a:lnTo>
                    <a:lnTo>
                      <a:pt x="34" y="293"/>
                    </a:lnTo>
                    <a:lnTo>
                      <a:pt x="24" y="279"/>
                    </a:lnTo>
                    <a:lnTo>
                      <a:pt x="17" y="262"/>
                    </a:lnTo>
                    <a:lnTo>
                      <a:pt x="10" y="245"/>
                    </a:lnTo>
                    <a:lnTo>
                      <a:pt x="5" y="228"/>
                    </a:lnTo>
                    <a:lnTo>
                      <a:pt x="1" y="209"/>
                    </a:lnTo>
                    <a:lnTo>
                      <a:pt x="0" y="191"/>
                    </a:lnTo>
                    <a:lnTo>
                      <a:pt x="1" y="173"/>
                    </a:lnTo>
                    <a:lnTo>
                      <a:pt x="1" y="173"/>
                    </a:lnTo>
                    <a:lnTo>
                      <a:pt x="3" y="153"/>
                    </a:lnTo>
                    <a:lnTo>
                      <a:pt x="7" y="134"/>
                    </a:lnTo>
                    <a:lnTo>
                      <a:pt x="13" y="117"/>
                    </a:lnTo>
                    <a:lnTo>
                      <a:pt x="21" y="100"/>
                    </a:lnTo>
                    <a:lnTo>
                      <a:pt x="30" y="85"/>
                    </a:lnTo>
                    <a:lnTo>
                      <a:pt x="39" y="70"/>
                    </a:lnTo>
                    <a:lnTo>
                      <a:pt x="52" y="56"/>
                    </a:lnTo>
                    <a:lnTo>
                      <a:pt x="65" y="44"/>
                    </a:lnTo>
                    <a:lnTo>
                      <a:pt x="79" y="34"/>
                    </a:lnTo>
                    <a:lnTo>
                      <a:pt x="95" y="24"/>
                    </a:lnTo>
                    <a:lnTo>
                      <a:pt x="110" y="15"/>
                    </a:lnTo>
                    <a:lnTo>
                      <a:pt x="127" y="8"/>
                    </a:lnTo>
                    <a:lnTo>
                      <a:pt x="144" y="4"/>
                    </a:lnTo>
                    <a:lnTo>
                      <a:pt x="163" y="1"/>
                    </a:lnTo>
                    <a:lnTo>
                      <a:pt x="181" y="0"/>
                    </a:lnTo>
                    <a:lnTo>
                      <a:pt x="201" y="0"/>
                    </a:lnTo>
                    <a:lnTo>
                      <a:pt x="201" y="0"/>
                    </a:lnTo>
                    <a:lnTo>
                      <a:pt x="220" y="2"/>
                    </a:lnTo>
                    <a:lnTo>
                      <a:pt x="238" y="7"/>
                    </a:lnTo>
                    <a:lnTo>
                      <a:pt x="256" y="12"/>
                    </a:lnTo>
                    <a:lnTo>
                      <a:pt x="272" y="19"/>
                    </a:lnTo>
                    <a:lnTo>
                      <a:pt x="288" y="28"/>
                    </a:lnTo>
                    <a:lnTo>
                      <a:pt x="303" y="39"/>
                    </a:lnTo>
                    <a:lnTo>
                      <a:pt x="316" y="51"/>
                    </a:lnTo>
                    <a:lnTo>
                      <a:pt x="329" y="63"/>
                    </a:lnTo>
                    <a:lnTo>
                      <a:pt x="340" y="78"/>
                    </a:lnTo>
                    <a:lnTo>
                      <a:pt x="350" y="93"/>
                    </a:lnTo>
                    <a:lnTo>
                      <a:pt x="357" y="109"/>
                    </a:lnTo>
                    <a:lnTo>
                      <a:pt x="364" y="126"/>
                    </a:lnTo>
                    <a:lnTo>
                      <a:pt x="370" y="144"/>
                    </a:lnTo>
                    <a:lnTo>
                      <a:pt x="373" y="161"/>
                    </a:lnTo>
                    <a:lnTo>
                      <a:pt x="374" y="181"/>
                    </a:lnTo>
                    <a:lnTo>
                      <a:pt x="374" y="199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1iḋê">
                <a:extLst>
                  <a:ext uri="{FF2B5EF4-FFF2-40B4-BE49-F238E27FC236}">
                    <a16:creationId xmlns:a16="http://schemas.microsoft.com/office/drawing/2014/main" xmlns="" id="{BCCC0795-BC29-41C5-A807-D668DB42AB7A}"/>
                  </a:ext>
                </a:extLst>
              </p:cNvPr>
              <p:cNvSpPr/>
              <p:nvPr/>
            </p:nvSpPr>
            <p:spPr bwMode="auto">
              <a:xfrm>
                <a:off x="7323089" y="3359975"/>
                <a:ext cx="593725" cy="590550"/>
              </a:xfrm>
              <a:custGeom>
                <a:avLst/>
                <a:gdLst>
                  <a:gd name="T0" fmla="*/ 374 w 374"/>
                  <a:gd name="T1" fmla="*/ 199 h 372"/>
                  <a:gd name="T2" fmla="*/ 367 w 374"/>
                  <a:gd name="T3" fmla="*/ 236 h 372"/>
                  <a:gd name="T4" fmla="*/ 353 w 374"/>
                  <a:gd name="T5" fmla="*/ 272 h 372"/>
                  <a:gd name="T6" fmla="*/ 334 w 374"/>
                  <a:gd name="T7" fmla="*/ 302 h 372"/>
                  <a:gd name="T8" fmla="*/ 309 w 374"/>
                  <a:gd name="T9" fmla="*/ 327 h 372"/>
                  <a:gd name="T10" fmla="*/ 279 w 374"/>
                  <a:gd name="T11" fmla="*/ 348 h 372"/>
                  <a:gd name="T12" fmla="*/ 246 w 374"/>
                  <a:gd name="T13" fmla="*/ 363 h 372"/>
                  <a:gd name="T14" fmla="*/ 211 w 374"/>
                  <a:gd name="T15" fmla="*/ 371 h 372"/>
                  <a:gd name="T16" fmla="*/ 173 w 374"/>
                  <a:gd name="T17" fmla="*/ 372 h 372"/>
                  <a:gd name="T18" fmla="*/ 154 w 374"/>
                  <a:gd name="T19" fmla="*/ 370 h 372"/>
                  <a:gd name="T20" fmla="*/ 119 w 374"/>
                  <a:gd name="T21" fmla="*/ 360 h 372"/>
                  <a:gd name="T22" fmla="*/ 86 w 374"/>
                  <a:gd name="T23" fmla="*/ 343 h 372"/>
                  <a:gd name="T24" fmla="*/ 58 w 374"/>
                  <a:gd name="T25" fmla="*/ 321 h 372"/>
                  <a:gd name="T26" fmla="*/ 34 w 374"/>
                  <a:gd name="T27" fmla="*/ 293 h 372"/>
                  <a:gd name="T28" fmla="*/ 17 w 374"/>
                  <a:gd name="T29" fmla="*/ 262 h 372"/>
                  <a:gd name="T30" fmla="*/ 5 w 374"/>
                  <a:gd name="T31" fmla="*/ 228 h 372"/>
                  <a:gd name="T32" fmla="*/ 0 w 374"/>
                  <a:gd name="T33" fmla="*/ 191 h 372"/>
                  <a:gd name="T34" fmla="*/ 1 w 374"/>
                  <a:gd name="T35" fmla="*/ 173 h 372"/>
                  <a:gd name="T36" fmla="*/ 7 w 374"/>
                  <a:gd name="T37" fmla="*/ 134 h 372"/>
                  <a:gd name="T38" fmla="*/ 21 w 374"/>
                  <a:gd name="T39" fmla="*/ 100 h 372"/>
                  <a:gd name="T40" fmla="*/ 39 w 374"/>
                  <a:gd name="T41" fmla="*/ 70 h 372"/>
                  <a:gd name="T42" fmla="*/ 65 w 374"/>
                  <a:gd name="T43" fmla="*/ 44 h 372"/>
                  <a:gd name="T44" fmla="*/ 95 w 374"/>
                  <a:gd name="T45" fmla="*/ 24 h 372"/>
                  <a:gd name="T46" fmla="*/ 127 w 374"/>
                  <a:gd name="T47" fmla="*/ 8 h 372"/>
                  <a:gd name="T48" fmla="*/ 163 w 374"/>
                  <a:gd name="T49" fmla="*/ 1 h 372"/>
                  <a:gd name="T50" fmla="*/ 201 w 374"/>
                  <a:gd name="T51" fmla="*/ 0 h 372"/>
                  <a:gd name="T52" fmla="*/ 220 w 374"/>
                  <a:gd name="T53" fmla="*/ 2 h 372"/>
                  <a:gd name="T54" fmla="*/ 256 w 374"/>
                  <a:gd name="T55" fmla="*/ 12 h 372"/>
                  <a:gd name="T56" fmla="*/ 288 w 374"/>
                  <a:gd name="T57" fmla="*/ 28 h 372"/>
                  <a:gd name="T58" fmla="*/ 316 w 374"/>
                  <a:gd name="T59" fmla="*/ 51 h 372"/>
                  <a:gd name="T60" fmla="*/ 340 w 374"/>
                  <a:gd name="T61" fmla="*/ 78 h 372"/>
                  <a:gd name="T62" fmla="*/ 357 w 374"/>
                  <a:gd name="T63" fmla="*/ 109 h 372"/>
                  <a:gd name="T64" fmla="*/ 370 w 374"/>
                  <a:gd name="T65" fmla="*/ 144 h 372"/>
                  <a:gd name="T66" fmla="*/ 374 w 374"/>
                  <a:gd name="T67" fmla="*/ 181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4" h="372">
                    <a:moveTo>
                      <a:pt x="374" y="199"/>
                    </a:moveTo>
                    <a:lnTo>
                      <a:pt x="374" y="199"/>
                    </a:lnTo>
                    <a:lnTo>
                      <a:pt x="371" y="219"/>
                    </a:lnTo>
                    <a:lnTo>
                      <a:pt x="367" y="236"/>
                    </a:lnTo>
                    <a:lnTo>
                      <a:pt x="361" y="255"/>
                    </a:lnTo>
                    <a:lnTo>
                      <a:pt x="353" y="272"/>
                    </a:lnTo>
                    <a:lnTo>
                      <a:pt x="344" y="287"/>
                    </a:lnTo>
                    <a:lnTo>
                      <a:pt x="334" y="302"/>
                    </a:lnTo>
                    <a:lnTo>
                      <a:pt x="322" y="316"/>
                    </a:lnTo>
                    <a:lnTo>
                      <a:pt x="309" y="327"/>
                    </a:lnTo>
                    <a:lnTo>
                      <a:pt x="295" y="338"/>
                    </a:lnTo>
                    <a:lnTo>
                      <a:pt x="279" y="348"/>
                    </a:lnTo>
                    <a:lnTo>
                      <a:pt x="263" y="357"/>
                    </a:lnTo>
                    <a:lnTo>
                      <a:pt x="246" y="363"/>
                    </a:lnTo>
                    <a:lnTo>
                      <a:pt x="229" y="368"/>
                    </a:lnTo>
                    <a:lnTo>
                      <a:pt x="211" y="371"/>
                    </a:lnTo>
                    <a:lnTo>
                      <a:pt x="193" y="372"/>
                    </a:lnTo>
                    <a:lnTo>
                      <a:pt x="173" y="372"/>
                    </a:lnTo>
                    <a:lnTo>
                      <a:pt x="173" y="372"/>
                    </a:lnTo>
                    <a:lnTo>
                      <a:pt x="154" y="370"/>
                    </a:lnTo>
                    <a:lnTo>
                      <a:pt x="136" y="365"/>
                    </a:lnTo>
                    <a:lnTo>
                      <a:pt x="119" y="360"/>
                    </a:lnTo>
                    <a:lnTo>
                      <a:pt x="102" y="353"/>
                    </a:lnTo>
                    <a:lnTo>
                      <a:pt x="86" y="343"/>
                    </a:lnTo>
                    <a:lnTo>
                      <a:pt x="71" y="333"/>
                    </a:lnTo>
                    <a:lnTo>
                      <a:pt x="58" y="321"/>
                    </a:lnTo>
                    <a:lnTo>
                      <a:pt x="45" y="307"/>
                    </a:lnTo>
                    <a:lnTo>
                      <a:pt x="34" y="293"/>
                    </a:lnTo>
                    <a:lnTo>
                      <a:pt x="24" y="279"/>
                    </a:lnTo>
                    <a:lnTo>
                      <a:pt x="17" y="262"/>
                    </a:lnTo>
                    <a:lnTo>
                      <a:pt x="10" y="245"/>
                    </a:lnTo>
                    <a:lnTo>
                      <a:pt x="5" y="228"/>
                    </a:lnTo>
                    <a:lnTo>
                      <a:pt x="1" y="209"/>
                    </a:lnTo>
                    <a:lnTo>
                      <a:pt x="0" y="191"/>
                    </a:lnTo>
                    <a:lnTo>
                      <a:pt x="1" y="173"/>
                    </a:lnTo>
                    <a:lnTo>
                      <a:pt x="1" y="173"/>
                    </a:lnTo>
                    <a:lnTo>
                      <a:pt x="3" y="153"/>
                    </a:lnTo>
                    <a:lnTo>
                      <a:pt x="7" y="134"/>
                    </a:lnTo>
                    <a:lnTo>
                      <a:pt x="13" y="117"/>
                    </a:lnTo>
                    <a:lnTo>
                      <a:pt x="21" y="100"/>
                    </a:lnTo>
                    <a:lnTo>
                      <a:pt x="30" y="85"/>
                    </a:lnTo>
                    <a:lnTo>
                      <a:pt x="39" y="70"/>
                    </a:lnTo>
                    <a:lnTo>
                      <a:pt x="52" y="56"/>
                    </a:lnTo>
                    <a:lnTo>
                      <a:pt x="65" y="44"/>
                    </a:lnTo>
                    <a:lnTo>
                      <a:pt x="79" y="34"/>
                    </a:lnTo>
                    <a:lnTo>
                      <a:pt x="95" y="24"/>
                    </a:lnTo>
                    <a:lnTo>
                      <a:pt x="110" y="15"/>
                    </a:lnTo>
                    <a:lnTo>
                      <a:pt x="127" y="8"/>
                    </a:lnTo>
                    <a:lnTo>
                      <a:pt x="144" y="4"/>
                    </a:lnTo>
                    <a:lnTo>
                      <a:pt x="163" y="1"/>
                    </a:lnTo>
                    <a:lnTo>
                      <a:pt x="181" y="0"/>
                    </a:lnTo>
                    <a:lnTo>
                      <a:pt x="201" y="0"/>
                    </a:lnTo>
                    <a:lnTo>
                      <a:pt x="201" y="0"/>
                    </a:lnTo>
                    <a:lnTo>
                      <a:pt x="220" y="2"/>
                    </a:lnTo>
                    <a:lnTo>
                      <a:pt x="238" y="7"/>
                    </a:lnTo>
                    <a:lnTo>
                      <a:pt x="256" y="12"/>
                    </a:lnTo>
                    <a:lnTo>
                      <a:pt x="272" y="19"/>
                    </a:lnTo>
                    <a:lnTo>
                      <a:pt x="288" y="28"/>
                    </a:lnTo>
                    <a:lnTo>
                      <a:pt x="303" y="39"/>
                    </a:lnTo>
                    <a:lnTo>
                      <a:pt x="316" y="51"/>
                    </a:lnTo>
                    <a:lnTo>
                      <a:pt x="329" y="63"/>
                    </a:lnTo>
                    <a:lnTo>
                      <a:pt x="340" y="78"/>
                    </a:lnTo>
                    <a:lnTo>
                      <a:pt x="350" y="93"/>
                    </a:lnTo>
                    <a:lnTo>
                      <a:pt x="357" y="109"/>
                    </a:lnTo>
                    <a:lnTo>
                      <a:pt x="364" y="126"/>
                    </a:lnTo>
                    <a:lnTo>
                      <a:pt x="370" y="144"/>
                    </a:lnTo>
                    <a:lnTo>
                      <a:pt x="373" y="161"/>
                    </a:lnTo>
                    <a:lnTo>
                      <a:pt x="374" y="181"/>
                    </a:lnTo>
                    <a:lnTo>
                      <a:pt x="374" y="1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ṡlîḑé">
                <a:extLst>
                  <a:ext uri="{FF2B5EF4-FFF2-40B4-BE49-F238E27FC236}">
                    <a16:creationId xmlns:a16="http://schemas.microsoft.com/office/drawing/2014/main" xmlns="" id="{DA42BF12-5477-478D-91A9-7FE211E847A9}"/>
                  </a:ext>
                </a:extLst>
              </p:cNvPr>
              <p:cNvSpPr/>
              <p:nvPr/>
            </p:nvSpPr>
            <p:spPr bwMode="auto">
              <a:xfrm>
                <a:off x="7365951" y="3399663"/>
                <a:ext cx="508000" cy="509588"/>
              </a:xfrm>
              <a:custGeom>
                <a:avLst/>
                <a:gdLst>
                  <a:gd name="T0" fmla="*/ 320 w 320"/>
                  <a:gd name="T1" fmla="*/ 173 h 321"/>
                  <a:gd name="T2" fmla="*/ 314 w 320"/>
                  <a:gd name="T3" fmla="*/ 204 h 321"/>
                  <a:gd name="T4" fmla="*/ 303 w 320"/>
                  <a:gd name="T5" fmla="*/ 234 h 321"/>
                  <a:gd name="T6" fmla="*/ 286 w 320"/>
                  <a:gd name="T7" fmla="*/ 260 h 321"/>
                  <a:gd name="T8" fmla="*/ 265 w 320"/>
                  <a:gd name="T9" fmla="*/ 282 h 321"/>
                  <a:gd name="T10" fmla="*/ 239 w 320"/>
                  <a:gd name="T11" fmla="*/ 301 h 321"/>
                  <a:gd name="T12" fmla="*/ 211 w 320"/>
                  <a:gd name="T13" fmla="*/ 312 h 321"/>
                  <a:gd name="T14" fmla="*/ 180 w 320"/>
                  <a:gd name="T15" fmla="*/ 319 h 321"/>
                  <a:gd name="T16" fmla="*/ 149 w 320"/>
                  <a:gd name="T17" fmla="*/ 321 h 321"/>
                  <a:gd name="T18" fmla="*/ 132 w 320"/>
                  <a:gd name="T19" fmla="*/ 319 h 321"/>
                  <a:gd name="T20" fmla="*/ 100 w 320"/>
                  <a:gd name="T21" fmla="*/ 309 h 321"/>
                  <a:gd name="T22" fmla="*/ 73 w 320"/>
                  <a:gd name="T23" fmla="*/ 295 h 321"/>
                  <a:gd name="T24" fmla="*/ 49 w 320"/>
                  <a:gd name="T25" fmla="*/ 277 h 321"/>
                  <a:gd name="T26" fmla="*/ 29 w 320"/>
                  <a:gd name="T27" fmla="*/ 254 h 321"/>
                  <a:gd name="T28" fmla="*/ 14 w 320"/>
                  <a:gd name="T29" fmla="*/ 227 h 321"/>
                  <a:gd name="T30" fmla="*/ 4 w 320"/>
                  <a:gd name="T31" fmla="*/ 197 h 321"/>
                  <a:gd name="T32" fmla="*/ 0 w 320"/>
                  <a:gd name="T33" fmla="*/ 165 h 321"/>
                  <a:gd name="T34" fmla="*/ 0 w 320"/>
                  <a:gd name="T35" fmla="*/ 149 h 321"/>
                  <a:gd name="T36" fmla="*/ 5 w 320"/>
                  <a:gd name="T37" fmla="*/ 116 h 321"/>
                  <a:gd name="T38" fmla="*/ 17 w 320"/>
                  <a:gd name="T39" fmla="*/ 88 h 321"/>
                  <a:gd name="T40" fmla="*/ 34 w 320"/>
                  <a:gd name="T41" fmla="*/ 61 h 321"/>
                  <a:gd name="T42" fmla="*/ 55 w 320"/>
                  <a:gd name="T43" fmla="*/ 40 h 321"/>
                  <a:gd name="T44" fmla="*/ 81 w 320"/>
                  <a:gd name="T45" fmla="*/ 21 h 321"/>
                  <a:gd name="T46" fmla="*/ 109 w 320"/>
                  <a:gd name="T47" fmla="*/ 9 h 321"/>
                  <a:gd name="T48" fmla="*/ 140 w 320"/>
                  <a:gd name="T49" fmla="*/ 2 h 321"/>
                  <a:gd name="T50" fmla="*/ 171 w 320"/>
                  <a:gd name="T51" fmla="*/ 2 h 321"/>
                  <a:gd name="T52" fmla="*/ 188 w 320"/>
                  <a:gd name="T53" fmla="*/ 3 h 321"/>
                  <a:gd name="T54" fmla="*/ 219 w 320"/>
                  <a:gd name="T55" fmla="*/ 11 h 321"/>
                  <a:gd name="T56" fmla="*/ 246 w 320"/>
                  <a:gd name="T57" fmla="*/ 26 h 321"/>
                  <a:gd name="T58" fmla="*/ 270 w 320"/>
                  <a:gd name="T59" fmla="*/ 45 h 321"/>
                  <a:gd name="T60" fmla="*/ 290 w 320"/>
                  <a:gd name="T61" fmla="*/ 68 h 321"/>
                  <a:gd name="T62" fmla="*/ 306 w 320"/>
                  <a:gd name="T63" fmla="*/ 95 h 321"/>
                  <a:gd name="T64" fmla="*/ 316 w 320"/>
                  <a:gd name="T65" fmla="*/ 125 h 321"/>
                  <a:gd name="T66" fmla="*/ 320 w 320"/>
                  <a:gd name="T67" fmla="*/ 156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0" h="321">
                    <a:moveTo>
                      <a:pt x="320" y="173"/>
                    </a:moveTo>
                    <a:lnTo>
                      <a:pt x="320" y="173"/>
                    </a:lnTo>
                    <a:lnTo>
                      <a:pt x="317" y="189"/>
                    </a:lnTo>
                    <a:lnTo>
                      <a:pt x="314" y="204"/>
                    </a:lnTo>
                    <a:lnTo>
                      <a:pt x="309" y="220"/>
                    </a:lnTo>
                    <a:lnTo>
                      <a:pt x="303" y="234"/>
                    </a:lnTo>
                    <a:lnTo>
                      <a:pt x="295" y="247"/>
                    </a:lnTo>
                    <a:lnTo>
                      <a:pt x="286" y="260"/>
                    </a:lnTo>
                    <a:lnTo>
                      <a:pt x="276" y="272"/>
                    </a:lnTo>
                    <a:lnTo>
                      <a:pt x="265" y="282"/>
                    </a:lnTo>
                    <a:lnTo>
                      <a:pt x="252" y="292"/>
                    </a:lnTo>
                    <a:lnTo>
                      <a:pt x="239" y="301"/>
                    </a:lnTo>
                    <a:lnTo>
                      <a:pt x="225" y="306"/>
                    </a:lnTo>
                    <a:lnTo>
                      <a:pt x="211" y="312"/>
                    </a:lnTo>
                    <a:lnTo>
                      <a:pt x="195" y="316"/>
                    </a:lnTo>
                    <a:lnTo>
                      <a:pt x="180" y="319"/>
                    </a:lnTo>
                    <a:lnTo>
                      <a:pt x="164" y="321"/>
                    </a:lnTo>
                    <a:lnTo>
                      <a:pt x="149" y="321"/>
                    </a:lnTo>
                    <a:lnTo>
                      <a:pt x="149" y="321"/>
                    </a:lnTo>
                    <a:lnTo>
                      <a:pt x="132" y="319"/>
                    </a:lnTo>
                    <a:lnTo>
                      <a:pt x="116" y="315"/>
                    </a:lnTo>
                    <a:lnTo>
                      <a:pt x="100" y="309"/>
                    </a:lnTo>
                    <a:lnTo>
                      <a:pt x="86" y="304"/>
                    </a:lnTo>
                    <a:lnTo>
                      <a:pt x="73" y="295"/>
                    </a:lnTo>
                    <a:lnTo>
                      <a:pt x="61" y="286"/>
                    </a:lnTo>
                    <a:lnTo>
                      <a:pt x="49" y="277"/>
                    </a:lnTo>
                    <a:lnTo>
                      <a:pt x="38" y="265"/>
                    </a:lnTo>
                    <a:lnTo>
                      <a:pt x="29" y="254"/>
                    </a:lnTo>
                    <a:lnTo>
                      <a:pt x="21" y="240"/>
                    </a:lnTo>
                    <a:lnTo>
                      <a:pt x="14" y="227"/>
                    </a:lnTo>
                    <a:lnTo>
                      <a:pt x="8" y="211"/>
                    </a:lnTo>
                    <a:lnTo>
                      <a:pt x="4" y="197"/>
                    </a:lnTo>
                    <a:lnTo>
                      <a:pt x="1" y="182"/>
                    </a:lnTo>
                    <a:lnTo>
                      <a:pt x="0" y="165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3" y="132"/>
                    </a:lnTo>
                    <a:lnTo>
                      <a:pt x="5" y="116"/>
                    </a:lnTo>
                    <a:lnTo>
                      <a:pt x="11" y="102"/>
                    </a:lnTo>
                    <a:lnTo>
                      <a:pt x="17" y="88"/>
                    </a:lnTo>
                    <a:lnTo>
                      <a:pt x="25" y="74"/>
                    </a:lnTo>
                    <a:lnTo>
                      <a:pt x="34" y="61"/>
                    </a:lnTo>
                    <a:lnTo>
                      <a:pt x="44" y="50"/>
                    </a:lnTo>
                    <a:lnTo>
                      <a:pt x="55" y="40"/>
                    </a:lnTo>
                    <a:lnTo>
                      <a:pt x="68" y="30"/>
                    </a:lnTo>
                    <a:lnTo>
                      <a:pt x="81" y="21"/>
                    </a:lnTo>
                    <a:lnTo>
                      <a:pt x="95" y="14"/>
                    </a:lnTo>
                    <a:lnTo>
                      <a:pt x="109" y="9"/>
                    </a:lnTo>
                    <a:lnTo>
                      <a:pt x="124" y="4"/>
                    </a:lnTo>
                    <a:lnTo>
                      <a:pt x="140" y="2"/>
                    </a:lnTo>
                    <a:lnTo>
                      <a:pt x="156" y="0"/>
                    </a:lnTo>
                    <a:lnTo>
                      <a:pt x="171" y="2"/>
                    </a:lnTo>
                    <a:lnTo>
                      <a:pt x="171" y="2"/>
                    </a:lnTo>
                    <a:lnTo>
                      <a:pt x="188" y="3"/>
                    </a:lnTo>
                    <a:lnTo>
                      <a:pt x="204" y="7"/>
                    </a:lnTo>
                    <a:lnTo>
                      <a:pt x="219" y="11"/>
                    </a:lnTo>
                    <a:lnTo>
                      <a:pt x="234" y="19"/>
                    </a:lnTo>
                    <a:lnTo>
                      <a:pt x="246" y="26"/>
                    </a:lnTo>
                    <a:lnTo>
                      <a:pt x="259" y="36"/>
                    </a:lnTo>
                    <a:lnTo>
                      <a:pt x="270" y="45"/>
                    </a:lnTo>
                    <a:lnTo>
                      <a:pt x="282" y="57"/>
                    </a:lnTo>
                    <a:lnTo>
                      <a:pt x="290" y="68"/>
                    </a:lnTo>
                    <a:lnTo>
                      <a:pt x="299" y="81"/>
                    </a:lnTo>
                    <a:lnTo>
                      <a:pt x="306" y="95"/>
                    </a:lnTo>
                    <a:lnTo>
                      <a:pt x="312" y="109"/>
                    </a:lnTo>
                    <a:lnTo>
                      <a:pt x="316" y="125"/>
                    </a:lnTo>
                    <a:lnTo>
                      <a:pt x="319" y="140"/>
                    </a:lnTo>
                    <a:lnTo>
                      <a:pt x="320" y="156"/>
                    </a:lnTo>
                    <a:lnTo>
                      <a:pt x="320" y="173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ṩḷïde">
                <a:extLst>
                  <a:ext uri="{FF2B5EF4-FFF2-40B4-BE49-F238E27FC236}">
                    <a16:creationId xmlns:a16="http://schemas.microsoft.com/office/drawing/2014/main" xmlns="" id="{40CBD7D5-46F3-4571-B942-4DCE7B87B610}"/>
                  </a:ext>
                </a:extLst>
              </p:cNvPr>
              <p:cNvSpPr/>
              <p:nvPr/>
            </p:nvSpPr>
            <p:spPr bwMode="auto">
              <a:xfrm>
                <a:off x="7365951" y="3399663"/>
                <a:ext cx="508000" cy="509588"/>
              </a:xfrm>
              <a:custGeom>
                <a:avLst/>
                <a:gdLst>
                  <a:gd name="T0" fmla="*/ 320 w 320"/>
                  <a:gd name="T1" fmla="*/ 173 h 321"/>
                  <a:gd name="T2" fmla="*/ 314 w 320"/>
                  <a:gd name="T3" fmla="*/ 204 h 321"/>
                  <a:gd name="T4" fmla="*/ 303 w 320"/>
                  <a:gd name="T5" fmla="*/ 234 h 321"/>
                  <a:gd name="T6" fmla="*/ 286 w 320"/>
                  <a:gd name="T7" fmla="*/ 260 h 321"/>
                  <a:gd name="T8" fmla="*/ 265 w 320"/>
                  <a:gd name="T9" fmla="*/ 282 h 321"/>
                  <a:gd name="T10" fmla="*/ 239 w 320"/>
                  <a:gd name="T11" fmla="*/ 301 h 321"/>
                  <a:gd name="T12" fmla="*/ 211 w 320"/>
                  <a:gd name="T13" fmla="*/ 312 h 321"/>
                  <a:gd name="T14" fmla="*/ 180 w 320"/>
                  <a:gd name="T15" fmla="*/ 319 h 321"/>
                  <a:gd name="T16" fmla="*/ 149 w 320"/>
                  <a:gd name="T17" fmla="*/ 321 h 321"/>
                  <a:gd name="T18" fmla="*/ 132 w 320"/>
                  <a:gd name="T19" fmla="*/ 319 h 321"/>
                  <a:gd name="T20" fmla="*/ 100 w 320"/>
                  <a:gd name="T21" fmla="*/ 309 h 321"/>
                  <a:gd name="T22" fmla="*/ 73 w 320"/>
                  <a:gd name="T23" fmla="*/ 295 h 321"/>
                  <a:gd name="T24" fmla="*/ 49 w 320"/>
                  <a:gd name="T25" fmla="*/ 277 h 321"/>
                  <a:gd name="T26" fmla="*/ 29 w 320"/>
                  <a:gd name="T27" fmla="*/ 254 h 321"/>
                  <a:gd name="T28" fmla="*/ 14 w 320"/>
                  <a:gd name="T29" fmla="*/ 227 h 321"/>
                  <a:gd name="T30" fmla="*/ 4 w 320"/>
                  <a:gd name="T31" fmla="*/ 197 h 321"/>
                  <a:gd name="T32" fmla="*/ 0 w 320"/>
                  <a:gd name="T33" fmla="*/ 165 h 321"/>
                  <a:gd name="T34" fmla="*/ 0 w 320"/>
                  <a:gd name="T35" fmla="*/ 149 h 321"/>
                  <a:gd name="T36" fmla="*/ 5 w 320"/>
                  <a:gd name="T37" fmla="*/ 116 h 321"/>
                  <a:gd name="T38" fmla="*/ 17 w 320"/>
                  <a:gd name="T39" fmla="*/ 88 h 321"/>
                  <a:gd name="T40" fmla="*/ 34 w 320"/>
                  <a:gd name="T41" fmla="*/ 61 h 321"/>
                  <a:gd name="T42" fmla="*/ 55 w 320"/>
                  <a:gd name="T43" fmla="*/ 40 h 321"/>
                  <a:gd name="T44" fmla="*/ 81 w 320"/>
                  <a:gd name="T45" fmla="*/ 21 h 321"/>
                  <a:gd name="T46" fmla="*/ 109 w 320"/>
                  <a:gd name="T47" fmla="*/ 9 h 321"/>
                  <a:gd name="T48" fmla="*/ 140 w 320"/>
                  <a:gd name="T49" fmla="*/ 2 h 321"/>
                  <a:gd name="T50" fmla="*/ 171 w 320"/>
                  <a:gd name="T51" fmla="*/ 2 h 321"/>
                  <a:gd name="T52" fmla="*/ 188 w 320"/>
                  <a:gd name="T53" fmla="*/ 3 h 321"/>
                  <a:gd name="T54" fmla="*/ 219 w 320"/>
                  <a:gd name="T55" fmla="*/ 11 h 321"/>
                  <a:gd name="T56" fmla="*/ 246 w 320"/>
                  <a:gd name="T57" fmla="*/ 26 h 321"/>
                  <a:gd name="T58" fmla="*/ 270 w 320"/>
                  <a:gd name="T59" fmla="*/ 45 h 321"/>
                  <a:gd name="T60" fmla="*/ 290 w 320"/>
                  <a:gd name="T61" fmla="*/ 68 h 321"/>
                  <a:gd name="T62" fmla="*/ 306 w 320"/>
                  <a:gd name="T63" fmla="*/ 95 h 321"/>
                  <a:gd name="T64" fmla="*/ 316 w 320"/>
                  <a:gd name="T65" fmla="*/ 125 h 321"/>
                  <a:gd name="T66" fmla="*/ 320 w 320"/>
                  <a:gd name="T67" fmla="*/ 156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0" h="321">
                    <a:moveTo>
                      <a:pt x="320" y="173"/>
                    </a:moveTo>
                    <a:lnTo>
                      <a:pt x="320" y="173"/>
                    </a:lnTo>
                    <a:lnTo>
                      <a:pt x="317" y="189"/>
                    </a:lnTo>
                    <a:lnTo>
                      <a:pt x="314" y="204"/>
                    </a:lnTo>
                    <a:lnTo>
                      <a:pt x="309" y="220"/>
                    </a:lnTo>
                    <a:lnTo>
                      <a:pt x="303" y="234"/>
                    </a:lnTo>
                    <a:lnTo>
                      <a:pt x="295" y="247"/>
                    </a:lnTo>
                    <a:lnTo>
                      <a:pt x="286" y="260"/>
                    </a:lnTo>
                    <a:lnTo>
                      <a:pt x="276" y="272"/>
                    </a:lnTo>
                    <a:lnTo>
                      <a:pt x="265" y="282"/>
                    </a:lnTo>
                    <a:lnTo>
                      <a:pt x="252" y="292"/>
                    </a:lnTo>
                    <a:lnTo>
                      <a:pt x="239" y="301"/>
                    </a:lnTo>
                    <a:lnTo>
                      <a:pt x="225" y="306"/>
                    </a:lnTo>
                    <a:lnTo>
                      <a:pt x="211" y="312"/>
                    </a:lnTo>
                    <a:lnTo>
                      <a:pt x="195" y="316"/>
                    </a:lnTo>
                    <a:lnTo>
                      <a:pt x="180" y="319"/>
                    </a:lnTo>
                    <a:lnTo>
                      <a:pt x="164" y="321"/>
                    </a:lnTo>
                    <a:lnTo>
                      <a:pt x="149" y="321"/>
                    </a:lnTo>
                    <a:lnTo>
                      <a:pt x="149" y="321"/>
                    </a:lnTo>
                    <a:lnTo>
                      <a:pt x="132" y="319"/>
                    </a:lnTo>
                    <a:lnTo>
                      <a:pt x="116" y="315"/>
                    </a:lnTo>
                    <a:lnTo>
                      <a:pt x="100" y="309"/>
                    </a:lnTo>
                    <a:lnTo>
                      <a:pt x="86" y="304"/>
                    </a:lnTo>
                    <a:lnTo>
                      <a:pt x="73" y="295"/>
                    </a:lnTo>
                    <a:lnTo>
                      <a:pt x="61" y="286"/>
                    </a:lnTo>
                    <a:lnTo>
                      <a:pt x="49" y="277"/>
                    </a:lnTo>
                    <a:lnTo>
                      <a:pt x="38" y="265"/>
                    </a:lnTo>
                    <a:lnTo>
                      <a:pt x="29" y="254"/>
                    </a:lnTo>
                    <a:lnTo>
                      <a:pt x="21" y="240"/>
                    </a:lnTo>
                    <a:lnTo>
                      <a:pt x="14" y="227"/>
                    </a:lnTo>
                    <a:lnTo>
                      <a:pt x="8" y="211"/>
                    </a:lnTo>
                    <a:lnTo>
                      <a:pt x="4" y="197"/>
                    </a:lnTo>
                    <a:lnTo>
                      <a:pt x="1" y="182"/>
                    </a:lnTo>
                    <a:lnTo>
                      <a:pt x="0" y="165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3" y="132"/>
                    </a:lnTo>
                    <a:lnTo>
                      <a:pt x="5" y="116"/>
                    </a:lnTo>
                    <a:lnTo>
                      <a:pt x="11" y="102"/>
                    </a:lnTo>
                    <a:lnTo>
                      <a:pt x="17" y="88"/>
                    </a:lnTo>
                    <a:lnTo>
                      <a:pt x="25" y="74"/>
                    </a:lnTo>
                    <a:lnTo>
                      <a:pt x="34" y="61"/>
                    </a:lnTo>
                    <a:lnTo>
                      <a:pt x="44" y="50"/>
                    </a:lnTo>
                    <a:lnTo>
                      <a:pt x="55" y="40"/>
                    </a:lnTo>
                    <a:lnTo>
                      <a:pt x="68" y="30"/>
                    </a:lnTo>
                    <a:lnTo>
                      <a:pt x="81" y="21"/>
                    </a:lnTo>
                    <a:lnTo>
                      <a:pt x="95" y="14"/>
                    </a:lnTo>
                    <a:lnTo>
                      <a:pt x="109" y="9"/>
                    </a:lnTo>
                    <a:lnTo>
                      <a:pt x="124" y="4"/>
                    </a:lnTo>
                    <a:lnTo>
                      <a:pt x="140" y="2"/>
                    </a:lnTo>
                    <a:lnTo>
                      <a:pt x="156" y="0"/>
                    </a:lnTo>
                    <a:lnTo>
                      <a:pt x="171" y="2"/>
                    </a:lnTo>
                    <a:lnTo>
                      <a:pt x="171" y="2"/>
                    </a:lnTo>
                    <a:lnTo>
                      <a:pt x="188" y="3"/>
                    </a:lnTo>
                    <a:lnTo>
                      <a:pt x="204" y="7"/>
                    </a:lnTo>
                    <a:lnTo>
                      <a:pt x="219" y="11"/>
                    </a:lnTo>
                    <a:lnTo>
                      <a:pt x="234" y="19"/>
                    </a:lnTo>
                    <a:lnTo>
                      <a:pt x="246" y="26"/>
                    </a:lnTo>
                    <a:lnTo>
                      <a:pt x="259" y="36"/>
                    </a:lnTo>
                    <a:lnTo>
                      <a:pt x="270" y="45"/>
                    </a:lnTo>
                    <a:lnTo>
                      <a:pt x="282" y="57"/>
                    </a:lnTo>
                    <a:lnTo>
                      <a:pt x="290" y="68"/>
                    </a:lnTo>
                    <a:lnTo>
                      <a:pt x="299" y="81"/>
                    </a:lnTo>
                    <a:lnTo>
                      <a:pt x="306" y="95"/>
                    </a:lnTo>
                    <a:lnTo>
                      <a:pt x="312" y="109"/>
                    </a:lnTo>
                    <a:lnTo>
                      <a:pt x="316" y="125"/>
                    </a:lnTo>
                    <a:lnTo>
                      <a:pt x="319" y="140"/>
                    </a:lnTo>
                    <a:lnTo>
                      <a:pt x="320" y="156"/>
                    </a:lnTo>
                    <a:lnTo>
                      <a:pt x="320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ļiḑè">
                <a:extLst>
                  <a:ext uri="{FF2B5EF4-FFF2-40B4-BE49-F238E27FC236}">
                    <a16:creationId xmlns:a16="http://schemas.microsoft.com/office/drawing/2014/main" xmlns="" id="{ED16717D-46A3-44B1-AB41-76907B88F280}"/>
                  </a:ext>
                </a:extLst>
              </p:cNvPr>
              <p:cNvSpPr/>
              <p:nvPr/>
            </p:nvSpPr>
            <p:spPr bwMode="auto">
              <a:xfrm>
                <a:off x="7524701" y="3560000"/>
                <a:ext cx="188913" cy="190500"/>
              </a:xfrm>
              <a:custGeom>
                <a:avLst/>
                <a:gdLst>
                  <a:gd name="T0" fmla="*/ 119 w 119"/>
                  <a:gd name="T1" fmla="*/ 65 h 120"/>
                  <a:gd name="T2" fmla="*/ 119 w 119"/>
                  <a:gd name="T3" fmla="*/ 65 h 120"/>
                  <a:gd name="T4" fmla="*/ 118 w 119"/>
                  <a:gd name="T5" fmla="*/ 76 h 120"/>
                  <a:gd name="T6" fmla="*/ 114 w 119"/>
                  <a:gd name="T7" fmla="*/ 88 h 120"/>
                  <a:gd name="T8" fmla="*/ 107 w 119"/>
                  <a:gd name="T9" fmla="*/ 98 h 120"/>
                  <a:gd name="T10" fmla="*/ 100 w 119"/>
                  <a:gd name="T11" fmla="*/ 105 h 120"/>
                  <a:gd name="T12" fmla="*/ 90 w 119"/>
                  <a:gd name="T13" fmla="*/ 112 h 120"/>
                  <a:gd name="T14" fmla="*/ 80 w 119"/>
                  <a:gd name="T15" fmla="*/ 117 h 120"/>
                  <a:gd name="T16" fmla="*/ 67 w 119"/>
                  <a:gd name="T17" fmla="*/ 119 h 120"/>
                  <a:gd name="T18" fmla="*/ 56 w 119"/>
                  <a:gd name="T19" fmla="*/ 120 h 120"/>
                  <a:gd name="T20" fmla="*/ 56 w 119"/>
                  <a:gd name="T21" fmla="*/ 120 h 120"/>
                  <a:gd name="T22" fmla="*/ 43 w 119"/>
                  <a:gd name="T23" fmla="*/ 117 h 120"/>
                  <a:gd name="T24" fmla="*/ 33 w 119"/>
                  <a:gd name="T25" fmla="*/ 113 h 120"/>
                  <a:gd name="T26" fmla="*/ 23 w 119"/>
                  <a:gd name="T27" fmla="*/ 108 h 120"/>
                  <a:gd name="T28" fmla="*/ 15 w 119"/>
                  <a:gd name="T29" fmla="*/ 99 h 120"/>
                  <a:gd name="T30" fmla="*/ 7 w 119"/>
                  <a:gd name="T31" fmla="*/ 89 h 120"/>
                  <a:gd name="T32" fmla="*/ 3 w 119"/>
                  <a:gd name="T33" fmla="*/ 79 h 120"/>
                  <a:gd name="T34" fmla="*/ 0 w 119"/>
                  <a:gd name="T35" fmla="*/ 68 h 120"/>
                  <a:gd name="T36" fmla="*/ 0 w 119"/>
                  <a:gd name="T37" fmla="*/ 55 h 120"/>
                  <a:gd name="T38" fmla="*/ 0 w 119"/>
                  <a:gd name="T39" fmla="*/ 55 h 120"/>
                  <a:gd name="T40" fmla="*/ 2 w 119"/>
                  <a:gd name="T41" fmla="*/ 44 h 120"/>
                  <a:gd name="T42" fmla="*/ 6 w 119"/>
                  <a:gd name="T43" fmla="*/ 32 h 120"/>
                  <a:gd name="T44" fmla="*/ 13 w 119"/>
                  <a:gd name="T45" fmla="*/ 22 h 120"/>
                  <a:gd name="T46" fmla="*/ 20 w 119"/>
                  <a:gd name="T47" fmla="*/ 14 h 120"/>
                  <a:gd name="T48" fmla="*/ 30 w 119"/>
                  <a:gd name="T49" fmla="*/ 8 h 120"/>
                  <a:gd name="T50" fmla="*/ 40 w 119"/>
                  <a:gd name="T51" fmla="*/ 3 h 120"/>
                  <a:gd name="T52" fmla="*/ 53 w 119"/>
                  <a:gd name="T53" fmla="*/ 0 h 120"/>
                  <a:gd name="T54" fmla="*/ 64 w 119"/>
                  <a:gd name="T55" fmla="*/ 0 h 120"/>
                  <a:gd name="T56" fmla="*/ 64 w 119"/>
                  <a:gd name="T57" fmla="*/ 0 h 120"/>
                  <a:gd name="T58" fmla="*/ 77 w 119"/>
                  <a:gd name="T59" fmla="*/ 3 h 120"/>
                  <a:gd name="T60" fmla="*/ 87 w 119"/>
                  <a:gd name="T61" fmla="*/ 7 h 120"/>
                  <a:gd name="T62" fmla="*/ 97 w 119"/>
                  <a:gd name="T63" fmla="*/ 13 h 120"/>
                  <a:gd name="T64" fmla="*/ 105 w 119"/>
                  <a:gd name="T65" fmla="*/ 21 h 120"/>
                  <a:gd name="T66" fmla="*/ 112 w 119"/>
                  <a:gd name="T67" fmla="*/ 30 h 120"/>
                  <a:gd name="T68" fmla="*/ 117 w 119"/>
                  <a:gd name="T69" fmla="*/ 41 h 120"/>
                  <a:gd name="T70" fmla="*/ 119 w 119"/>
                  <a:gd name="T71" fmla="*/ 52 h 120"/>
                  <a:gd name="T72" fmla="*/ 119 w 119"/>
                  <a:gd name="T73" fmla="*/ 6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9" h="120">
                    <a:moveTo>
                      <a:pt x="119" y="65"/>
                    </a:moveTo>
                    <a:lnTo>
                      <a:pt x="119" y="65"/>
                    </a:lnTo>
                    <a:lnTo>
                      <a:pt x="118" y="76"/>
                    </a:lnTo>
                    <a:lnTo>
                      <a:pt x="114" y="88"/>
                    </a:lnTo>
                    <a:lnTo>
                      <a:pt x="107" y="98"/>
                    </a:lnTo>
                    <a:lnTo>
                      <a:pt x="100" y="105"/>
                    </a:lnTo>
                    <a:lnTo>
                      <a:pt x="90" y="112"/>
                    </a:lnTo>
                    <a:lnTo>
                      <a:pt x="80" y="117"/>
                    </a:lnTo>
                    <a:lnTo>
                      <a:pt x="67" y="119"/>
                    </a:lnTo>
                    <a:lnTo>
                      <a:pt x="56" y="120"/>
                    </a:lnTo>
                    <a:lnTo>
                      <a:pt x="56" y="120"/>
                    </a:lnTo>
                    <a:lnTo>
                      <a:pt x="43" y="117"/>
                    </a:lnTo>
                    <a:lnTo>
                      <a:pt x="33" y="113"/>
                    </a:lnTo>
                    <a:lnTo>
                      <a:pt x="23" y="108"/>
                    </a:lnTo>
                    <a:lnTo>
                      <a:pt x="15" y="99"/>
                    </a:lnTo>
                    <a:lnTo>
                      <a:pt x="7" y="89"/>
                    </a:lnTo>
                    <a:lnTo>
                      <a:pt x="3" y="79"/>
                    </a:lnTo>
                    <a:lnTo>
                      <a:pt x="0" y="68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2" y="44"/>
                    </a:lnTo>
                    <a:lnTo>
                      <a:pt x="6" y="32"/>
                    </a:lnTo>
                    <a:lnTo>
                      <a:pt x="13" y="22"/>
                    </a:lnTo>
                    <a:lnTo>
                      <a:pt x="20" y="14"/>
                    </a:lnTo>
                    <a:lnTo>
                      <a:pt x="30" y="8"/>
                    </a:lnTo>
                    <a:lnTo>
                      <a:pt x="40" y="3"/>
                    </a:lnTo>
                    <a:lnTo>
                      <a:pt x="53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77" y="3"/>
                    </a:lnTo>
                    <a:lnTo>
                      <a:pt x="87" y="7"/>
                    </a:lnTo>
                    <a:lnTo>
                      <a:pt x="97" y="13"/>
                    </a:lnTo>
                    <a:lnTo>
                      <a:pt x="105" y="21"/>
                    </a:lnTo>
                    <a:lnTo>
                      <a:pt x="112" y="30"/>
                    </a:lnTo>
                    <a:lnTo>
                      <a:pt x="117" y="41"/>
                    </a:lnTo>
                    <a:lnTo>
                      <a:pt x="119" y="52"/>
                    </a:lnTo>
                    <a:lnTo>
                      <a:pt x="119" y="65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Sḻidè">
                <a:extLst>
                  <a:ext uri="{FF2B5EF4-FFF2-40B4-BE49-F238E27FC236}">
                    <a16:creationId xmlns:a16="http://schemas.microsoft.com/office/drawing/2014/main" xmlns="" id="{5243C642-A368-4A98-BDA2-CCCD1E7AD285}"/>
                  </a:ext>
                </a:extLst>
              </p:cNvPr>
              <p:cNvSpPr/>
              <p:nvPr/>
            </p:nvSpPr>
            <p:spPr bwMode="auto">
              <a:xfrm>
                <a:off x="7524701" y="3560000"/>
                <a:ext cx="188913" cy="190500"/>
              </a:xfrm>
              <a:custGeom>
                <a:avLst/>
                <a:gdLst>
                  <a:gd name="T0" fmla="*/ 119 w 119"/>
                  <a:gd name="T1" fmla="*/ 65 h 120"/>
                  <a:gd name="T2" fmla="*/ 119 w 119"/>
                  <a:gd name="T3" fmla="*/ 65 h 120"/>
                  <a:gd name="T4" fmla="*/ 118 w 119"/>
                  <a:gd name="T5" fmla="*/ 76 h 120"/>
                  <a:gd name="T6" fmla="*/ 114 w 119"/>
                  <a:gd name="T7" fmla="*/ 88 h 120"/>
                  <a:gd name="T8" fmla="*/ 107 w 119"/>
                  <a:gd name="T9" fmla="*/ 98 h 120"/>
                  <a:gd name="T10" fmla="*/ 100 w 119"/>
                  <a:gd name="T11" fmla="*/ 105 h 120"/>
                  <a:gd name="T12" fmla="*/ 90 w 119"/>
                  <a:gd name="T13" fmla="*/ 112 h 120"/>
                  <a:gd name="T14" fmla="*/ 80 w 119"/>
                  <a:gd name="T15" fmla="*/ 117 h 120"/>
                  <a:gd name="T16" fmla="*/ 67 w 119"/>
                  <a:gd name="T17" fmla="*/ 119 h 120"/>
                  <a:gd name="T18" fmla="*/ 56 w 119"/>
                  <a:gd name="T19" fmla="*/ 120 h 120"/>
                  <a:gd name="T20" fmla="*/ 56 w 119"/>
                  <a:gd name="T21" fmla="*/ 120 h 120"/>
                  <a:gd name="T22" fmla="*/ 43 w 119"/>
                  <a:gd name="T23" fmla="*/ 117 h 120"/>
                  <a:gd name="T24" fmla="*/ 33 w 119"/>
                  <a:gd name="T25" fmla="*/ 113 h 120"/>
                  <a:gd name="T26" fmla="*/ 23 w 119"/>
                  <a:gd name="T27" fmla="*/ 108 h 120"/>
                  <a:gd name="T28" fmla="*/ 15 w 119"/>
                  <a:gd name="T29" fmla="*/ 99 h 120"/>
                  <a:gd name="T30" fmla="*/ 7 w 119"/>
                  <a:gd name="T31" fmla="*/ 89 h 120"/>
                  <a:gd name="T32" fmla="*/ 3 w 119"/>
                  <a:gd name="T33" fmla="*/ 79 h 120"/>
                  <a:gd name="T34" fmla="*/ 0 w 119"/>
                  <a:gd name="T35" fmla="*/ 68 h 120"/>
                  <a:gd name="T36" fmla="*/ 0 w 119"/>
                  <a:gd name="T37" fmla="*/ 55 h 120"/>
                  <a:gd name="T38" fmla="*/ 0 w 119"/>
                  <a:gd name="T39" fmla="*/ 55 h 120"/>
                  <a:gd name="T40" fmla="*/ 2 w 119"/>
                  <a:gd name="T41" fmla="*/ 44 h 120"/>
                  <a:gd name="T42" fmla="*/ 6 w 119"/>
                  <a:gd name="T43" fmla="*/ 32 h 120"/>
                  <a:gd name="T44" fmla="*/ 13 w 119"/>
                  <a:gd name="T45" fmla="*/ 22 h 120"/>
                  <a:gd name="T46" fmla="*/ 20 w 119"/>
                  <a:gd name="T47" fmla="*/ 14 h 120"/>
                  <a:gd name="T48" fmla="*/ 30 w 119"/>
                  <a:gd name="T49" fmla="*/ 8 h 120"/>
                  <a:gd name="T50" fmla="*/ 40 w 119"/>
                  <a:gd name="T51" fmla="*/ 3 h 120"/>
                  <a:gd name="T52" fmla="*/ 53 w 119"/>
                  <a:gd name="T53" fmla="*/ 0 h 120"/>
                  <a:gd name="T54" fmla="*/ 64 w 119"/>
                  <a:gd name="T55" fmla="*/ 0 h 120"/>
                  <a:gd name="T56" fmla="*/ 64 w 119"/>
                  <a:gd name="T57" fmla="*/ 0 h 120"/>
                  <a:gd name="T58" fmla="*/ 77 w 119"/>
                  <a:gd name="T59" fmla="*/ 3 h 120"/>
                  <a:gd name="T60" fmla="*/ 87 w 119"/>
                  <a:gd name="T61" fmla="*/ 7 h 120"/>
                  <a:gd name="T62" fmla="*/ 97 w 119"/>
                  <a:gd name="T63" fmla="*/ 13 h 120"/>
                  <a:gd name="T64" fmla="*/ 105 w 119"/>
                  <a:gd name="T65" fmla="*/ 21 h 120"/>
                  <a:gd name="T66" fmla="*/ 112 w 119"/>
                  <a:gd name="T67" fmla="*/ 30 h 120"/>
                  <a:gd name="T68" fmla="*/ 117 w 119"/>
                  <a:gd name="T69" fmla="*/ 41 h 120"/>
                  <a:gd name="T70" fmla="*/ 119 w 119"/>
                  <a:gd name="T71" fmla="*/ 52 h 120"/>
                  <a:gd name="T72" fmla="*/ 119 w 119"/>
                  <a:gd name="T73" fmla="*/ 6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9" h="120">
                    <a:moveTo>
                      <a:pt x="119" y="65"/>
                    </a:moveTo>
                    <a:lnTo>
                      <a:pt x="119" y="65"/>
                    </a:lnTo>
                    <a:lnTo>
                      <a:pt x="118" y="76"/>
                    </a:lnTo>
                    <a:lnTo>
                      <a:pt x="114" y="88"/>
                    </a:lnTo>
                    <a:lnTo>
                      <a:pt x="107" y="98"/>
                    </a:lnTo>
                    <a:lnTo>
                      <a:pt x="100" y="105"/>
                    </a:lnTo>
                    <a:lnTo>
                      <a:pt x="90" y="112"/>
                    </a:lnTo>
                    <a:lnTo>
                      <a:pt x="80" y="117"/>
                    </a:lnTo>
                    <a:lnTo>
                      <a:pt x="67" y="119"/>
                    </a:lnTo>
                    <a:lnTo>
                      <a:pt x="56" y="120"/>
                    </a:lnTo>
                    <a:lnTo>
                      <a:pt x="56" y="120"/>
                    </a:lnTo>
                    <a:lnTo>
                      <a:pt x="43" y="117"/>
                    </a:lnTo>
                    <a:lnTo>
                      <a:pt x="33" y="113"/>
                    </a:lnTo>
                    <a:lnTo>
                      <a:pt x="23" y="108"/>
                    </a:lnTo>
                    <a:lnTo>
                      <a:pt x="15" y="99"/>
                    </a:lnTo>
                    <a:lnTo>
                      <a:pt x="7" y="89"/>
                    </a:lnTo>
                    <a:lnTo>
                      <a:pt x="3" y="79"/>
                    </a:lnTo>
                    <a:lnTo>
                      <a:pt x="0" y="68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2" y="44"/>
                    </a:lnTo>
                    <a:lnTo>
                      <a:pt x="6" y="32"/>
                    </a:lnTo>
                    <a:lnTo>
                      <a:pt x="13" y="22"/>
                    </a:lnTo>
                    <a:lnTo>
                      <a:pt x="20" y="14"/>
                    </a:lnTo>
                    <a:lnTo>
                      <a:pt x="30" y="8"/>
                    </a:lnTo>
                    <a:lnTo>
                      <a:pt x="40" y="3"/>
                    </a:lnTo>
                    <a:lnTo>
                      <a:pt x="53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77" y="3"/>
                    </a:lnTo>
                    <a:lnTo>
                      <a:pt x="87" y="7"/>
                    </a:lnTo>
                    <a:lnTo>
                      <a:pt x="97" y="13"/>
                    </a:lnTo>
                    <a:lnTo>
                      <a:pt x="105" y="21"/>
                    </a:lnTo>
                    <a:lnTo>
                      <a:pt x="112" y="30"/>
                    </a:lnTo>
                    <a:lnTo>
                      <a:pt x="117" y="41"/>
                    </a:lnTo>
                    <a:lnTo>
                      <a:pt x="119" y="52"/>
                    </a:lnTo>
                    <a:lnTo>
                      <a:pt x="119" y="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sḷîḓe">
                <a:extLst>
                  <a:ext uri="{FF2B5EF4-FFF2-40B4-BE49-F238E27FC236}">
                    <a16:creationId xmlns:a16="http://schemas.microsoft.com/office/drawing/2014/main" xmlns="" id="{2B49E4E4-D7D1-432D-8A5C-CDB26776D967}"/>
                  </a:ext>
                </a:extLst>
              </p:cNvPr>
              <p:cNvSpPr/>
              <p:nvPr/>
            </p:nvSpPr>
            <p:spPr bwMode="auto">
              <a:xfrm>
                <a:off x="7385001" y="3402838"/>
                <a:ext cx="279400" cy="287338"/>
              </a:xfrm>
              <a:custGeom>
                <a:avLst/>
                <a:gdLst>
                  <a:gd name="T0" fmla="*/ 0 w 176"/>
                  <a:gd name="T1" fmla="*/ 35 h 181"/>
                  <a:gd name="T2" fmla="*/ 138 w 176"/>
                  <a:gd name="T3" fmla="*/ 181 h 181"/>
                  <a:gd name="T4" fmla="*/ 176 w 176"/>
                  <a:gd name="T5" fmla="*/ 148 h 181"/>
                  <a:gd name="T6" fmla="*/ 43 w 176"/>
                  <a:gd name="T7" fmla="*/ 0 h 181"/>
                  <a:gd name="T8" fmla="*/ 0 w 176"/>
                  <a:gd name="T9" fmla="*/ 3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181">
                    <a:moveTo>
                      <a:pt x="0" y="35"/>
                    </a:moveTo>
                    <a:lnTo>
                      <a:pt x="138" y="181"/>
                    </a:lnTo>
                    <a:lnTo>
                      <a:pt x="176" y="148"/>
                    </a:lnTo>
                    <a:lnTo>
                      <a:pt x="43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ṩļîḓê">
                <a:extLst>
                  <a:ext uri="{FF2B5EF4-FFF2-40B4-BE49-F238E27FC236}">
                    <a16:creationId xmlns:a16="http://schemas.microsoft.com/office/drawing/2014/main" xmlns="" id="{DAA4CF20-D4C5-4D9B-8600-5D3BCA004EA8}"/>
                  </a:ext>
                </a:extLst>
              </p:cNvPr>
              <p:cNvSpPr/>
              <p:nvPr/>
            </p:nvSpPr>
            <p:spPr bwMode="auto">
              <a:xfrm>
                <a:off x="7565976" y="3599688"/>
                <a:ext cx="107950" cy="107950"/>
              </a:xfrm>
              <a:custGeom>
                <a:avLst/>
                <a:gdLst>
                  <a:gd name="T0" fmla="*/ 68 w 68"/>
                  <a:gd name="T1" fmla="*/ 37 h 68"/>
                  <a:gd name="T2" fmla="*/ 68 w 68"/>
                  <a:gd name="T3" fmla="*/ 37 h 68"/>
                  <a:gd name="T4" fmla="*/ 67 w 68"/>
                  <a:gd name="T5" fmla="*/ 44 h 68"/>
                  <a:gd name="T6" fmla="*/ 65 w 68"/>
                  <a:gd name="T7" fmla="*/ 50 h 68"/>
                  <a:gd name="T8" fmla="*/ 61 w 68"/>
                  <a:gd name="T9" fmla="*/ 56 h 68"/>
                  <a:gd name="T10" fmla="*/ 57 w 68"/>
                  <a:gd name="T11" fmla="*/ 61 h 68"/>
                  <a:gd name="T12" fmla="*/ 51 w 68"/>
                  <a:gd name="T13" fmla="*/ 64 h 68"/>
                  <a:gd name="T14" fmla="*/ 45 w 68"/>
                  <a:gd name="T15" fmla="*/ 67 h 68"/>
                  <a:gd name="T16" fmla="*/ 38 w 68"/>
                  <a:gd name="T17" fmla="*/ 68 h 68"/>
                  <a:gd name="T18" fmla="*/ 31 w 68"/>
                  <a:gd name="T19" fmla="*/ 68 h 68"/>
                  <a:gd name="T20" fmla="*/ 31 w 68"/>
                  <a:gd name="T21" fmla="*/ 68 h 68"/>
                  <a:gd name="T22" fmla="*/ 24 w 68"/>
                  <a:gd name="T23" fmla="*/ 68 h 68"/>
                  <a:gd name="T24" fmla="*/ 18 w 68"/>
                  <a:gd name="T25" fmla="*/ 66 h 68"/>
                  <a:gd name="T26" fmla="*/ 13 w 68"/>
                  <a:gd name="T27" fmla="*/ 61 h 68"/>
                  <a:gd name="T28" fmla="*/ 8 w 68"/>
                  <a:gd name="T29" fmla="*/ 57 h 68"/>
                  <a:gd name="T30" fmla="*/ 4 w 68"/>
                  <a:gd name="T31" fmla="*/ 51 h 68"/>
                  <a:gd name="T32" fmla="*/ 1 w 68"/>
                  <a:gd name="T33" fmla="*/ 46 h 68"/>
                  <a:gd name="T34" fmla="*/ 0 w 68"/>
                  <a:gd name="T35" fmla="*/ 39 h 68"/>
                  <a:gd name="T36" fmla="*/ 0 w 68"/>
                  <a:gd name="T37" fmla="*/ 33 h 68"/>
                  <a:gd name="T38" fmla="*/ 0 w 68"/>
                  <a:gd name="T39" fmla="*/ 33 h 68"/>
                  <a:gd name="T40" fmla="*/ 1 w 68"/>
                  <a:gd name="T41" fmla="*/ 26 h 68"/>
                  <a:gd name="T42" fmla="*/ 3 w 68"/>
                  <a:gd name="T43" fmla="*/ 19 h 68"/>
                  <a:gd name="T44" fmla="*/ 7 w 68"/>
                  <a:gd name="T45" fmla="*/ 13 h 68"/>
                  <a:gd name="T46" fmla="*/ 11 w 68"/>
                  <a:gd name="T47" fmla="*/ 9 h 68"/>
                  <a:gd name="T48" fmla="*/ 17 w 68"/>
                  <a:gd name="T49" fmla="*/ 5 h 68"/>
                  <a:gd name="T50" fmla="*/ 23 w 68"/>
                  <a:gd name="T51" fmla="*/ 2 h 68"/>
                  <a:gd name="T52" fmla="*/ 30 w 68"/>
                  <a:gd name="T53" fmla="*/ 0 h 68"/>
                  <a:gd name="T54" fmla="*/ 37 w 68"/>
                  <a:gd name="T55" fmla="*/ 0 h 68"/>
                  <a:gd name="T56" fmla="*/ 37 w 68"/>
                  <a:gd name="T57" fmla="*/ 0 h 68"/>
                  <a:gd name="T58" fmla="*/ 44 w 68"/>
                  <a:gd name="T59" fmla="*/ 2 h 68"/>
                  <a:gd name="T60" fmla="*/ 50 w 68"/>
                  <a:gd name="T61" fmla="*/ 5 h 68"/>
                  <a:gd name="T62" fmla="*/ 55 w 68"/>
                  <a:gd name="T63" fmla="*/ 7 h 68"/>
                  <a:gd name="T64" fmla="*/ 59 w 68"/>
                  <a:gd name="T65" fmla="*/ 13 h 68"/>
                  <a:gd name="T66" fmla="*/ 64 w 68"/>
                  <a:gd name="T67" fmla="*/ 17 h 68"/>
                  <a:gd name="T68" fmla="*/ 67 w 68"/>
                  <a:gd name="T69" fmla="*/ 24 h 68"/>
                  <a:gd name="T70" fmla="*/ 68 w 68"/>
                  <a:gd name="T71" fmla="*/ 30 h 68"/>
                  <a:gd name="T72" fmla="*/ 68 w 68"/>
                  <a:gd name="T7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68">
                    <a:moveTo>
                      <a:pt x="68" y="37"/>
                    </a:moveTo>
                    <a:lnTo>
                      <a:pt x="68" y="37"/>
                    </a:lnTo>
                    <a:lnTo>
                      <a:pt x="67" y="44"/>
                    </a:lnTo>
                    <a:lnTo>
                      <a:pt x="65" y="50"/>
                    </a:lnTo>
                    <a:lnTo>
                      <a:pt x="61" y="56"/>
                    </a:lnTo>
                    <a:lnTo>
                      <a:pt x="57" y="61"/>
                    </a:lnTo>
                    <a:lnTo>
                      <a:pt x="51" y="64"/>
                    </a:lnTo>
                    <a:lnTo>
                      <a:pt x="45" y="67"/>
                    </a:lnTo>
                    <a:lnTo>
                      <a:pt x="38" y="68"/>
                    </a:lnTo>
                    <a:lnTo>
                      <a:pt x="31" y="68"/>
                    </a:lnTo>
                    <a:lnTo>
                      <a:pt x="31" y="68"/>
                    </a:lnTo>
                    <a:lnTo>
                      <a:pt x="24" y="68"/>
                    </a:lnTo>
                    <a:lnTo>
                      <a:pt x="18" y="66"/>
                    </a:lnTo>
                    <a:lnTo>
                      <a:pt x="13" y="61"/>
                    </a:lnTo>
                    <a:lnTo>
                      <a:pt x="8" y="57"/>
                    </a:lnTo>
                    <a:lnTo>
                      <a:pt x="4" y="51"/>
                    </a:lnTo>
                    <a:lnTo>
                      <a:pt x="1" y="46"/>
                    </a:lnTo>
                    <a:lnTo>
                      <a:pt x="0" y="3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7" y="13"/>
                    </a:lnTo>
                    <a:lnTo>
                      <a:pt x="11" y="9"/>
                    </a:lnTo>
                    <a:lnTo>
                      <a:pt x="17" y="5"/>
                    </a:lnTo>
                    <a:lnTo>
                      <a:pt x="23" y="2"/>
                    </a:lnTo>
                    <a:lnTo>
                      <a:pt x="30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9" y="13"/>
                    </a:lnTo>
                    <a:lnTo>
                      <a:pt x="64" y="17"/>
                    </a:lnTo>
                    <a:lnTo>
                      <a:pt x="67" y="24"/>
                    </a:lnTo>
                    <a:lnTo>
                      <a:pt x="68" y="30"/>
                    </a:lnTo>
                    <a:lnTo>
                      <a:pt x="68" y="37"/>
                    </a:lnTo>
                    <a:close/>
                  </a:path>
                </a:pathLst>
              </a:custGeom>
              <a:solidFill>
                <a:srgbClr val="D1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Sḻïḋe">
                <a:extLst>
                  <a:ext uri="{FF2B5EF4-FFF2-40B4-BE49-F238E27FC236}">
                    <a16:creationId xmlns:a16="http://schemas.microsoft.com/office/drawing/2014/main" xmlns="" id="{4636EB2D-661B-48BE-89B6-0B15CDD9B287}"/>
                  </a:ext>
                </a:extLst>
              </p:cNvPr>
              <p:cNvSpPr/>
              <p:nvPr/>
            </p:nvSpPr>
            <p:spPr bwMode="auto">
              <a:xfrm>
                <a:off x="7565976" y="3599688"/>
                <a:ext cx="107950" cy="107950"/>
              </a:xfrm>
              <a:custGeom>
                <a:avLst/>
                <a:gdLst>
                  <a:gd name="T0" fmla="*/ 68 w 68"/>
                  <a:gd name="T1" fmla="*/ 37 h 68"/>
                  <a:gd name="T2" fmla="*/ 68 w 68"/>
                  <a:gd name="T3" fmla="*/ 37 h 68"/>
                  <a:gd name="T4" fmla="*/ 67 w 68"/>
                  <a:gd name="T5" fmla="*/ 44 h 68"/>
                  <a:gd name="T6" fmla="*/ 65 w 68"/>
                  <a:gd name="T7" fmla="*/ 50 h 68"/>
                  <a:gd name="T8" fmla="*/ 61 w 68"/>
                  <a:gd name="T9" fmla="*/ 56 h 68"/>
                  <a:gd name="T10" fmla="*/ 57 w 68"/>
                  <a:gd name="T11" fmla="*/ 61 h 68"/>
                  <a:gd name="T12" fmla="*/ 51 w 68"/>
                  <a:gd name="T13" fmla="*/ 64 h 68"/>
                  <a:gd name="T14" fmla="*/ 45 w 68"/>
                  <a:gd name="T15" fmla="*/ 67 h 68"/>
                  <a:gd name="T16" fmla="*/ 38 w 68"/>
                  <a:gd name="T17" fmla="*/ 68 h 68"/>
                  <a:gd name="T18" fmla="*/ 31 w 68"/>
                  <a:gd name="T19" fmla="*/ 68 h 68"/>
                  <a:gd name="T20" fmla="*/ 31 w 68"/>
                  <a:gd name="T21" fmla="*/ 68 h 68"/>
                  <a:gd name="T22" fmla="*/ 24 w 68"/>
                  <a:gd name="T23" fmla="*/ 68 h 68"/>
                  <a:gd name="T24" fmla="*/ 18 w 68"/>
                  <a:gd name="T25" fmla="*/ 66 h 68"/>
                  <a:gd name="T26" fmla="*/ 13 w 68"/>
                  <a:gd name="T27" fmla="*/ 61 h 68"/>
                  <a:gd name="T28" fmla="*/ 8 w 68"/>
                  <a:gd name="T29" fmla="*/ 57 h 68"/>
                  <a:gd name="T30" fmla="*/ 4 w 68"/>
                  <a:gd name="T31" fmla="*/ 51 h 68"/>
                  <a:gd name="T32" fmla="*/ 1 w 68"/>
                  <a:gd name="T33" fmla="*/ 46 h 68"/>
                  <a:gd name="T34" fmla="*/ 0 w 68"/>
                  <a:gd name="T35" fmla="*/ 39 h 68"/>
                  <a:gd name="T36" fmla="*/ 0 w 68"/>
                  <a:gd name="T37" fmla="*/ 33 h 68"/>
                  <a:gd name="T38" fmla="*/ 0 w 68"/>
                  <a:gd name="T39" fmla="*/ 33 h 68"/>
                  <a:gd name="T40" fmla="*/ 1 w 68"/>
                  <a:gd name="T41" fmla="*/ 26 h 68"/>
                  <a:gd name="T42" fmla="*/ 3 w 68"/>
                  <a:gd name="T43" fmla="*/ 19 h 68"/>
                  <a:gd name="T44" fmla="*/ 7 w 68"/>
                  <a:gd name="T45" fmla="*/ 13 h 68"/>
                  <a:gd name="T46" fmla="*/ 11 w 68"/>
                  <a:gd name="T47" fmla="*/ 9 h 68"/>
                  <a:gd name="T48" fmla="*/ 17 w 68"/>
                  <a:gd name="T49" fmla="*/ 5 h 68"/>
                  <a:gd name="T50" fmla="*/ 23 w 68"/>
                  <a:gd name="T51" fmla="*/ 2 h 68"/>
                  <a:gd name="T52" fmla="*/ 30 w 68"/>
                  <a:gd name="T53" fmla="*/ 0 h 68"/>
                  <a:gd name="T54" fmla="*/ 37 w 68"/>
                  <a:gd name="T55" fmla="*/ 0 h 68"/>
                  <a:gd name="T56" fmla="*/ 37 w 68"/>
                  <a:gd name="T57" fmla="*/ 0 h 68"/>
                  <a:gd name="T58" fmla="*/ 44 w 68"/>
                  <a:gd name="T59" fmla="*/ 2 h 68"/>
                  <a:gd name="T60" fmla="*/ 50 w 68"/>
                  <a:gd name="T61" fmla="*/ 5 h 68"/>
                  <a:gd name="T62" fmla="*/ 55 w 68"/>
                  <a:gd name="T63" fmla="*/ 7 h 68"/>
                  <a:gd name="T64" fmla="*/ 59 w 68"/>
                  <a:gd name="T65" fmla="*/ 13 h 68"/>
                  <a:gd name="T66" fmla="*/ 64 w 68"/>
                  <a:gd name="T67" fmla="*/ 17 h 68"/>
                  <a:gd name="T68" fmla="*/ 67 w 68"/>
                  <a:gd name="T69" fmla="*/ 24 h 68"/>
                  <a:gd name="T70" fmla="*/ 68 w 68"/>
                  <a:gd name="T71" fmla="*/ 30 h 68"/>
                  <a:gd name="T72" fmla="*/ 68 w 68"/>
                  <a:gd name="T73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68">
                    <a:moveTo>
                      <a:pt x="68" y="37"/>
                    </a:moveTo>
                    <a:lnTo>
                      <a:pt x="68" y="37"/>
                    </a:lnTo>
                    <a:lnTo>
                      <a:pt x="67" y="44"/>
                    </a:lnTo>
                    <a:lnTo>
                      <a:pt x="65" y="50"/>
                    </a:lnTo>
                    <a:lnTo>
                      <a:pt x="61" y="56"/>
                    </a:lnTo>
                    <a:lnTo>
                      <a:pt x="57" y="61"/>
                    </a:lnTo>
                    <a:lnTo>
                      <a:pt x="51" y="64"/>
                    </a:lnTo>
                    <a:lnTo>
                      <a:pt x="45" y="67"/>
                    </a:lnTo>
                    <a:lnTo>
                      <a:pt x="38" y="68"/>
                    </a:lnTo>
                    <a:lnTo>
                      <a:pt x="31" y="68"/>
                    </a:lnTo>
                    <a:lnTo>
                      <a:pt x="31" y="68"/>
                    </a:lnTo>
                    <a:lnTo>
                      <a:pt x="24" y="68"/>
                    </a:lnTo>
                    <a:lnTo>
                      <a:pt x="18" y="66"/>
                    </a:lnTo>
                    <a:lnTo>
                      <a:pt x="13" y="61"/>
                    </a:lnTo>
                    <a:lnTo>
                      <a:pt x="8" y="57"/>
                    </a:lnTo>
                    <a:lnTo>
                      <a:pt x="4" y="51"/>
                    </a:lnTo>
                    <a:lnTo>
                      <a:pt x="1" y="46"/>
                    </a:lnTo>
                    <a:lnTo>
                      <a:pt x="0" y="3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7" y="13"/>
                    </a:lnTo>
                    <a:lnTo>
                      <a:pt x="11" y="9"/>
                    </a:lnTo>
                    <a:lnTo>
                      <a:pt x="17" y="5"/>
                    </a:lnTo>
                    <a:lnTo>
                      <a:pt x="23" y="2"/>
                    </a:lnTo>
                    <a:lnTo>
                      <a:pt x="30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5" y="7"/>
                    </a:lnTo>
                    <a:lnTo>
                      <a:pt x="59" y="13"/>
                    </a:lnTo>
                    <a:lnTo>
                      <a:pt x="64" y="17"/>
                    </a:lnTo>
                    <a:lnTo>
                      <a:pt x="67" y="24"/>
                    </a:lnTo>
                    <a:lnTo>
                      <a:pt x="68" y="30"/>
                    </a:lnTo>
                    <a:lnTo>
                      <a:pt x="68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1ïḑè">
                <a:extLst>
                  <a:ext uri="{FF2B5EF4-FFF2-40B4-BE49-F238E27FC236}">
                    <a16:creationId xmlns:a16="http://schemas.microsoft.com/office/drawing/2014/main" xmlns="" id="{BC4AC418-B3A5-4777-A348-64F4332C13CB}"/>
                  </a:ext>
                </a:extLst>
              </p:cNvPr>
              <p:cNvSpPr/>
              <p:nvPr/>
            </p:nvSpPr>
            <p:spPr bwMode="auto">
              <a:xfrm>
                <a:off x="5497464" y="3055175"/>
                <a:ext cx="1778000" cy="1524000"/>
              </a:xfrm>
              <a:custGeom>
                <a:avLst/>
                <a:gdLst>
                  <a:gd name="T0" fmla="*/ 339 w 1120"/>
                  <a:gd name="T1" fmla="*/ 573 h 960"/>
                  <a:gd name="T2" fmla="*/ 403 w 1120"/>
                  <a:gd name="T3" fmla="*/ 594 h 960"/>
                  <a:gd name="T4" fmla="*/ 433 w 1120"/>
                  <a:gd name="T5" fmla="*/ 613 h 960"/>
                  <a:gd name="T6" fmla="*/ 542 w 1120"/>
                  <a:gd name="T7" fmla="*/ 736 h 960"/>
                  <a:gd name="T8" fmla="*/ 632 w 1120"/>
                  <a:gd name="T9" fmla="*/ 840 h 960"/>
                  <a:gd name="T10" fmla="*/ 639 w 1120"/>
                  <a:gd name="T11" fmla="*/ 844 h 960"/>
                  <a:gd name="T12" fmla="*/ 672 w 1120"/>
                  <a:gd name="T13" fmla="*/ 827 h 960"/>
                  <a:gd name="T14" fmla="*/ 801 w 1120"/>
                  <a:gd name="T15" fmla="*/ 735 h 960"/>
                  <a:gd name="T16" fmla="*/ 934 w 1120"/>
                  <a:gd name="T17" fmla="*/ 625 h 960"/>
                  <a:gd name="T18" fmla="*/ 977 w 1120"/>
                  <a:gd name="T19" fmla="*/ 583 h 960"/>
                  <a:gd name="T20" fmla="*/ 981 w 1120"/>
                  <a:gd name="T21" fmla="*/ 569 h 960"/>
                  <a:gd name="T22" fmla="*/ 987 w 1120"/>
                  <a:gd name="T23" fmla="*/ 492 h 960"/>
                  <a:gd name="T24" fmla="*/ 970 w 1120"/>
                  <a:gd name="T25" fmla="*/ 397 h 960"/>
                  <a:gd name="T26" fmla="*/ 949 w 1120"/>
                  <a:gd name="T27" fmla="*/ 333 h 960"/>
                  <a:gd name="T28" fmla="*/ 917 w 1120"/>
                  <a:gd name="T29" fmla="*/ 271 h 960"/>
                  <a:gd name="T30" fmla="*/ 873 w 1120"/>
                  <a:gd name="T31" fmla="*/ 209 h 960"/>
                  <a:gd name="T32" fmla="*/ 814 w 1120"/>
                  <a:gd name="T33" fmla="*/ 153 h 960"/>
                  <a:gd name="T34" fmla="*/ 742 w 1120"/>
                  <a:gd name="T35" fmla="*/ 107 h 960"/>
                  <a:gd name="T36" fmla="*/ 651 w 1120"/>
                  <a:gd name="T37" fmla="*/ 72 h 960"/>
                  <a:gd name="T38" fmla="*/ 610 w 1120"/>
                  <a:gd name="T39" fmla="*/ 63 h 960"/>
                  <a:gd name="T40" fmla="*/ 588 w 1120"/>
                  <a:gd name="T41" fmla="*/ 51 h 960"/>
                  <a:gd name="T42" fmla="*/ 581 w 1120"/>
                  <a:gd name="T43" fmla="*/ 38 h 960"/>
                  <a:gd name="T44" fmla="*/ 581 w 1120"/>
                  <a:gd name="T45" fmla="*/ 19 h 960"/>
                  <a:gd name="T46" fmla="*/ 587 w 1120"/>
                  <a:gd name="T47" fmla="*/ 6 h 960"/>
                  <a:gd name="T48" fmla="*/ 601 w 1120"/>
                  <a:gd name="T49" fmla="*/ 0 h 960"/>
                  <a:gd name="T50" fmla="*/ 628 w 1120"/>
                  <a:gd name="T51" fmla="*/ 10 h 960"/>
                  <a:gd name="T52" fmla="*/ 645 w 1120"/>
                  <a:gd name="T53" fmla="*/ 23 h 960"/>
                  <a:gd name="T54" fmla="*/ 716 w 1120"/>
                  <a:gd name="T55" fmla="*/ 36 h 960"/>
                  <a:gd name="T56" fmla="*/ 808 w 1120"/>
                  <a:gd name="T57" fmla="*/ 63 h 960"/>
                  <a:gd name="T58" fmla="*/ 919 w 1120"/>
                  <a:gd name="T59" fmla="*/ 111 h 960"/>
                  <a:gd name="T60" fmla="*/ 1015 w 1120"/>
                  <a:gd name="T61" fmla="*/ 172 h 960"/>
                  <a:gd name="T62" fmla="*/ 1072 w 1120"/>
                  <a:gd name="T63" fmla="*/ 219 h 960"/>
                  <a:gd name="T64" fmla="*/ 1107 w 1120"/>
                  <a:gd name="T65" fmla="*/ 255 h 960"/>
                  <a:gd name="T66" fmla="*/ 1119 w 1120"/>
                  <a:gd name="T67" fmla="*/ 447 h 960"/>
                  <a:gd name="T68" fmla="*/ 1120 w 1120"/>
                  <a:gd name="T69" fmla="*/ 543 h 960"/>
                  <a:gd name="T70" fmla="*/ 1113 w 1120"/>
                  <a:gd name="T71" fmla="*/ 559 h 960"/>
                  <a:gd name="T72" fmla="*/ 977 w 1120"/>
                  <a:gd name="T73" fmla="*/ 674 h 960"/>
                  <a:gd name="T74" fmla="*/ 720 w 1120"/>
                  <a:gd name="T75" fmla="*/ 872 h 960"/>
                  <a:gd name="T76" fmla="*/ 598 w 1120"/>
                  <a:gd name="T77" fmla="*/ 960 h 960"/>
                  <a:gd name="T78" fmla="*/ 546 w 1120"/>
                  <a:gd name="T79" fmla="*/ 926 h 960"/>
                  <a:gd name="T80" fmla="*/ 489 w 1120"/>
                  <a:gd name="T81" fmla="*/ 905 h 960"/>
                  <a:gd name="T82" fmla="*/ 441 w 1120"/>
                  <a:gd name="T83" fmla="*/ 898 h 960"/>
                  <a:gd name="T84" fmla="*/ 386 w 1120"/>
                  <a:gd name="T85" fmla="*/ 902 h 960"/>
                  <a:gd name="T86" fmla="*/ 233 w 1120"/>
                  <a:gd name="T87" fmla="*/ 902 h 960"/>
                  <a:gd name="T88" fmla="*/ 122 w 1120"/>
                  <a:gd name="T89" fmla="*/ 889 h 960"/>
                  <a:gd name="T90" fmla="*/ 88 w 1120"/>
                  <a:gd name="T91" fmla="*/ 878 h 960"/>
                  <a:gd name="T92" fmla="*/ 57 w 1120"/>
                  <a:gd name="T93" fmla="*/ 838 h 960"/>
                  <a:gd name="T94" fmla="*/ 21 w 1120"/>
                  <a:gd name="T95" fmla="*/ 770 h 960"/>
                  <a:gd name="T96" fmla="*/ 4 w 1120"/>
                  <a:gd name="T97" fmla="*/ 713 h 960"/>
                  <a:gd name="T98" fmla="*/ 2 w 1120"/>
                  <a:gd name="T99" fmla="*/ 657 h 960"/>
                  <a:gd name="T100" fmla="*/ 11 w 1120"/>
                  <a:gd name="T101" fmla="*/ 624 h 960"/>
                  <a:gd name="T102" fmla="*/ 23 w 1120"/>
                  <a:gd name="T103" fmla="*/ 610 h 960"/>
                  <a:gd name="T104" fmla="*/ 58 w 1120"/>
                  <a:gd name="T105" fmla="*/ 590 h 960"/>
                  <a:gd name="T106" fmla="*/ 132 w 1120"/>
                  <a:gd name="T107" fmla="*/ 572 h 960"/>
                  <a:gd name="T108" fmla="*/ 240 w 1120"/>
                  <a:gd name="T109" fmla="*/ 566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20" h="960">
                    <a:moveTo>
                      <a:pt x="328" y="570"/>
                    </a:moveTo>
                    <a:lnTo>
                      <a:pt x="328" y="570"/>
                    </a:lnTo>
                    <a:lnTo>
                      <a:pt x="339" y="573"/>
                    </a:lnTo>
                    <a:lnTo>
                      <a:pt x="367" y="580"/>
                    </a:lnTo>
                    <a:lnTo>
                      <a:pt x="384" y="586"/>
                    </a:lnTo>
                    <a:lnTo>
                      <a:pt x="403" y="594"/>
                    </a:lnTo>
                    <a:lnTo>
                      <a:pt x="418" y="603"/>
                    </a:lnTo>
                    <a:lnTo>
                      <a:pt x="433" y="613"/>
                    </a:lnTo>
                    <a:lnTo>
                      <a:pt x="433" y="613"/>
                    </a:lnTo>
                    <a:lnTo>
                      <a:pt x="451" y="631"/>
                    </a:lnTo>
                    <a:lnTo>
                      <a:pt x="476" y="661"/>
                    </a:lnTo>
                    <a:lnTo>
                      <a:pt x="542" y="736"/>
                    </a:lnTo>
                    <a:lnTo>
                      <a:pt x="604" y="808"/>
                    </a:lnTo>
                    <a:lnTo>
                      <a:pt x="625" y="832"/>
                    </a:lnTo>
                    <a:lnTo>
                      <a:pt x="632" y="840"/>
                    </a:lnTo>
                    <a:lnTo>
                      <a:pt x="637" y="844"/>
                    </a:lnTo>
                    <a:lnTo>
                      <a:pt x="637" y="844"/>
                    </a:lnTo>
                    <a:lnTo>
                      <a:pt x="639" y="844"/>
                    </a:lnTo>
                    <a:lnTo>
                      <a:pt x="644" y="842"/>
                    </a:lnTo>
                    <a:lnTo>
                      <a:pt x="655" y="837"/>
                    </a:lnTo>
                    <a:lnTo>
                      <a:pt x="672" y="827"/>
                    </a:lnTo>
                    <a:lnTo>
                      <a:pt x="692" y="813"/>
                    </a:lnTo>
                    <a:lnTo>
                      <a:pt x="743" y="777"/>
                    </a:lnTo>
                    <a:lnTo>
                      <a:pt x="801" y="735"/>
                    </a:lnTo>
                    <a:lnTo>
                      <a:pt x="859" y="689"/>
                    </a:lnTo>
                    <a:lnTo>
                      <a:pt x="913" y="645"/>
                    </a:lnTo>
                    <a:lnTo>
                      <a:pt x="934" y="625"/>
                    </a:lnTo>
                    <a:lnTo>
                      <a:pt x="954" y="608"/>
                    </a:lnTo>
                    <a:lnTo>
                      <a:pt x="968" y="594"/>
                    </a:lnTo>
                    <a:lnTo>
                      <a:pt x="977" y="583"/>
                    </a:lnTo>
                    <a:lnTo>
                      <a:pt x="977" y="583"/>
                    </a:lnTo>
                    <a:lnTo>
                      <a:pt x="980" y="577"/>
                    </a:lnTo>
                    <a:lnTo>
                      <a:pt x="981" y="569"/>
                    </a:lnTo>
                    <a:lnTo>
                      <a:pt x="985" y="549"/>
                    </a:lnTo>
                    <a:lnTo>
                      <a:pt x="987" y="523"/>
                    </a:lnTo>
                    <a:lnTo>
                      <a:pt x="987" y="492"/>
                    </a:lnTo>
                    <a:lnTo>
                      <a:pt x="983" y="457"/>
                    </a:lnTo>
                    <a:lnTo>
                      <a:pt x="975" y="417"/>
                    </a:lnTo>
                    <a:lnTo>
                      <a:pt x="970" y="397"/>
                    </a:lnTo>
                    <a:lnTo>
                      <a:pt x="964" y="376"/>
                    </a:lnTo>
                    <a:lnTo>
                      <a:pt x="957" y="355"/>
                    </a:lnTo>
                    <a:lnTo>
                      <a:pt x="949" y="333"/>
                    </a:lnTo>
                    <a:lnTo>
                      <a:pt x="940" y="312"/>
                    </a:lnTo>
                    <a:lnTo>
                      <a:pt x="929" y="291"/>
                    </a:lnTo>
                    <a:lnTo>
                      <a:pt x="917" y="271"/>
                    </a:lnTo>
                    <a:lnTo>
                      <a:pt x="903" y="250"/>
                    </a:lnTo>
                    <a:lnTo>
                      <a:pt x="889" y="228"/>
                    </a:lnTo>
                    <a:lnTo>
                      <a:pt x="873" y="209"/>
                    </a:lnTo>
                    <a:lnTo>
                      <a:pt x="855" y="190"/>
                    </a:lnTo>
                    <a:lnTo>
                      <a:pt x="835" y="172"/>
                    </a:lnTo>
                    <a:lnTo>
                      <a:pt x="814" y="153"/>
                    </a:lnTo>
                    <a:lnTo>
                      <a:pt x="791" y="136"/>
                    </a:lnTo>
                    <a:lnTo>
                      <a:pt x="767" y="121"/>
                    </a:lnTo>
                    <a:lnTo>
                      <a:pt x="742" y="107"/>
                    </a:lnTo>
                    <a:lnTo>
                      <a:pt x="713" y="94"/>
                    </a:lnTo>
                    <a:lnTo>
                      <a:pt x="682" y="82"/>
                    </a:lnTo>
                    <a:lnTo>
                      <a:pt x="651" y="72"/>
                    </a:lnTo>
                    <a:lnTo>
                      <a:pt x="617" y="64"/>
                    </a:lnTo>
                    <a:lnTo>
                      <a:pt x="617" y="64"/>
                    </a:lnTo>
                    <a:lnTo>
                      <a:pt x="610" y="63"/>
                    </a:lnTo>
                    <a:lnTo>
                      <a:pt x="603" y="61"/>
                    </a:lnTo>
                    <a:lnTo>
                      <a:pt x="596" y="57"/>
                    </a:lnTo>
                    <a:lnTo>
                      <a:pt x="588" y="51"/>
                    </a:lnTo>
                    <a:lnTo>
                      <a:pt x="584" y="47"/>
                    </a:lnTo>
                    <a:lnTo>
                      <a:pt x="583" y="43"/>
                    </a:lnTo>
                    <a:lnTo>
                      <a:pt x="581" y="38"/>
                    </a:lnTo>
                    <a:lnTo>
                      <a:pt x="580" y="31"/>
                    </a:lnTo>
                    <a:lnTo>
                      <a:pt x="580" y="26"/>
                    </a:lnTo>
                    <a:lnTo>
                      <a:pt x="581" y="19"/>
                    </a:lnTo>
                    <a:lnTo>
                      <a:pt x="581" y="19"/>
                    </a:lnTo>
                    <a:lnTo>
                      <a:pt x="584" y="12"/>
                    </a:lnTo>
                    <a:lnTo>
                      <a:pt x="587" y="6"/>
                    </a:lnTo>
                    <a:lnTo>
                      <a:pt x="591" y="3"/>
                    </a:lnTo>
                    <a:lnTo>
                      <a:pt x="596" y="2"/>
                    </a:lnTo>
                    <a:lnTo>
                      <a:pt x="601" y="0"/>
                    </a:lnTo>
                    <a:lnTo>
                      <a:pt x="607" y="2"/>
                    </a:lnTo>
                    <a:lnTo>
                      <a:pt x="618" y="4"/>
                    </a:lnTo>
                    <a:lnTo>
                      <a:pt x="628" y="10"/>
                    </a:lnTo>
                    <a:lnTo>
                      <a:pt x="637" y="16"/>
                    </a:lnTo>
                    <a:lnTo>
                      <a:pt x="645" y="23"/>
                    </a:lnTo>
                    <a:lnTo>
                      <a:pt x="645" y="23"/>
                    </a:lnTo>
                    <a:lnTo>
                      <a:pt x="658" y="24"/>
                    </a:lnTo>
                    <a:lnTo>
                      <a:pt x="692" y="30"/>
                    </a:lnTo>
                    <a:lnTo>
                      <a:pt x="716" y="36"/>
                    </a:lnTo>
                    <a:lnTo>
                      <a:pt x="743" y="43"/>
                    </a:lnTo>
                    <a:lnTo>
                      <a:pt x="774" y="51"/>
                    </a:lnTo>
                    <a:lnTo>
                      <a:pt x="808" y="63"/>
                    </a:lnTo>
                    <a:lnTo>
                      <a:pt x="844" y="77"/>
                    </a:lnTo>
                    <a:lnTo>
                      <a:pt x="880" y="92"/>
                    </a:lnTo>
                    <a:lnTo>
                      <a:pt x="919" y="111"/>
                    </a:lnTo>
                    <a:lnTo>
                      <a:pt x="957" y="133"/>
                    </a:lnTo>
                    <a:lnTo>
                      <a:pt x="997" y="159"/>
                    </a:lnTo>
                    <a:lnTo>
                      <a:pt x="1015" y="172"/>
                    </a:lnTo>
                    <a:lnTo>
                      <a:pt x="1035" y="187"/>
                    </a:lnTo>
                    <a:lnTo>
                      <a:pt x="1053" y="203"/>
                    </a:lnTo>
                    <a:lnTo>
                      <a:pt x="1072" y="219"/>
                    </a:lnTo>
                    <a:lnTo>
                      <a:pt x="1089" y="237"/>
                    </a:lnTo>
                    <a:lnTo>
                      <a:pt x="1107" y="255"/>
                    </a:lnTo>
                    <a:lnTo>
                      <a:pt x="1107" y="255"/>
                    </a:lnTo>
                    <a:lnTo>
                      <a:pt x="1110" y="298"/>
                    </a:lnTo>
                    <a:lnTo>
                      <a:pt x="1116" y="394"/>
                    </a:lnTo>
                    <a:lnTo>
                      <a:pt x="1119" y="447"/>
                    </a:lnTo>
                    <a:lnTo>
                      <a:pt x="1120" y="495"/>
                    </a:lnTo>
                    <a:lnTo>
                      <a:pt x="1120" y="532"/>
                    </a:lnTo>
                    <a:lnTo>
                      <a:pt x="1120" y="543"/>
                    </a:lnTo>
                    <a:lnTo>
                      <a:pt x="1119" y="552"/>
                    </a:lnTo>
                    <a:lnTo>
                      <a:pt x="1119" y="552"/>
                    </a:lnTo>
                    <a:lnTo>
                      <a:pt x="1113" y="559"/>
                    </a:lnTo>
                    <a:lnTo>
                      <a:pt x="1097" y="573"/>
                    </a:lnTo>
                    <a:lnTo>
                      <a:pt x="1048" y="616"/>
                    </a:lnTo>
                    <a:lnTo>
                      <a:pt x="977" y="674"/>
                    </a:lnTo>
                    <a:lnTo>
                      <a:pt x="893" y="740"/>
                    </a:lnTo>
                    <a:lnTo>
                      <a:pt x="805" y="808"/>
                    </a:lnTo>
                    <a:lnTo>
                      <a:pt x="720" y="872"/>
                    </a:lnTo>
                    <a:lnTo>
                      <a:pt x="649" y="925"/>
                    </a:lnTo>
                    <a:lnTo>
                      <a:pt x="598" y="960"/>
                    </a:lnTo>
                    <a:lnTo>
                      <a:pt x="598" y="960"/>
                    </a:lnTo>
                    <a:lnTo>
                      <a:pt x="584" y="949"/>
                    </a:lnTo>
                    <a:lnTo>
                      <a:pt x="567" y="937"/>
                    </a:lnTo>
                    <a:lnTo>
                      <a:pt x="546" y="926"/>
                    </a:lnTo>
                    <a:lnTo>
                      <a:pt x="519" y="913"/>
                    </a:lnTo>
                    <a:lnTo>
                      <a:pt x="505" y="909"/>
                    </a:lnTo>
                    <a:lnTo>
                      <a:pt x="489" y="905"/>
                    </a:lnTo>
                    <a:lnTo>
                      <a:pt x="474" y="900"/>
                    </a:lnTo>
                    <a:lnTo>
                      <a:pt x="458" y="899"/>
                    </a:lnTo>
                    <a:lnTo>
                      <a:pt x="441" y="898"/>
                    </a:lnTo>
                    <a:lnTo>
                      <a:pt x="424" y="899"/>
                    </a:lnTo>
                    <a:lnTo>
                      <a:pt x="424" y="899"/>
                    </a:lnTo>
                    <a:lnTo>
                      <a:pt x="386" y="902"/>
                    </a:lnTo>
                    <a:lnTo>
                      <a:pt x="338" y="903"/>
                    </a:lnTo>
                    <a:lnTo>
                      <a:pt x="285" y="903"/>
                    </a:lnTo>
                    <a:lnTo>
                      <a:pt x="233" y="902"/>
                    </a:lnTo>
                    <a:lnTo>
                      <a:pt x="183" y="898"/>
                    </a:lnTo>
                    <a:lnTo>
                      <a:pt x="139" y="893"/>
                    </a:lnTo>
                    <a:lnTo>
                      <a:pt x="122" y="889"/>
                    </a:lnTo>
                    <a:lnTo>
                      <a:pt x="106" y="886"/>
                    </a:lnTo>
                    <a:lnTo>
                      <a:pt x="95" y="882"/>
                    </a:lnTo>
                    <a:lnTo>
                      <a:pt x="88" y="878"/>
                    </a:lnTo>
                    <a:lnTo>
                      <a:pt x="88" y="878"/>
                    </a:lnTo>
                    <a:lnTo>
                      <a:pt x="74" y="862"/>
                    </a:lnTo>
                    <a:lnTo>
                      <a:pt x="57" y="838"/>
                    </a:lnTo>
                    <a:lnTo>
                      <a:pt x="38" y="807"/>
                    </a:lnTo>
                    <a:lnTo>
                      <a:pt x="30" y="788"/>
                    </a:lnTo>
                    <a:lnTo>
                      <a:pt x="21" y="770"/>
                    </a:lnTo>
                    <a:lnTo>
                      <a:pt x="14" y="752"/>
                    </a:lnTo>
                    <a:lnTo>
                      <a:pt x="9" y="732"/>
                    </a:lnTo>
                    <a:lnTo>
                      <a:pt x="4" y="713"/>
                    </a:lnTo>
                    <a:lnTo>
                      <a:pt x="0" y="693"/>
                    </a:lnTo>
                    <a:lnTo>
                      <a:pt x="0" y="675"/>
                    </a:lnTo>
                    <a:lnTo>
                      <a:pt x="2" y="657"/>
                    </a:lnTo>
                    <a:lnTo>
                      <a:pt x="6" y="640"/>
                    </a:lnTo>
                    <a:lnTo>
                      <a:pt x="9" y="631"/>
                    </a:lnTo>
                    <a:lnTo>
                      <a:pt x="11" y="624"/>
                    </a:lnTo>
                    <a:lnTo>
                      <a:pt x="11" y="624"/>
                    </a:lnTo>
                    <a:lnTo>
                      <a:pt x="17" y="617"/>
                    </a:lnTo>
                    <a:lnTo>
                      <a:pt x="23" y="610"/>
                    </a:lnTo>
                    <a:lnTo>
                      <a:pt x="30" y="604"/>
                    </a:lnTo>
                    <a:lnTo>
                      <a:pt x="38" y="598"/>
                    </a:lnTo>
                    <a:lnTo>
                      <a:pt x="58" y="590"/>
                    </a:lnTo>
                    <a:lnTo>
                      <a:pt x="81" y="581"/>
                    </a:lnTo>
                    <a:lnTo>
                      <a:pt x="105" y="576"/>
                    </a:lnTo>
                    <a:lnTo>
                      <a:pt x="132" y="572"/>
                    </a:lnTo>
                    <a:lnTo>
                      <a:pt x="159" y="569"/>
                    </a:lnTo>
                    <a:lnTo>
                      <a:pt x="187" y="567"/>
                    </a:lnTo>
                    <a:lnTo>
                      <a:pt x="240" y="566"/>
                    </a:lnTo>
                    <a:lnTo>
                      <a:pt x="285" y="567"/>
                    </a:lnTo>
                    <a:lnTo>
                      <a:pt x="328" y="57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ś1îďe">
                <a:extLst>
                  <a:ext uri="{FF2B5EF4-FFF2-40B4-BE49-F238E27FC236}">
                    <a16:creationId xmlns:a16="http://schemas.microsoft.com/office/drawing/2014/main" xmlns="" id="{67C9BE55-40FC-45DD-99D1-9C6CE95C92BD}"/>
                  </a:ext>
                </a:extLst>
              </p:cNvPr>
              <p:cNvSpPr/>
              <p:nvPr/>
            </p:nvSpPr>
            <p:spPr bwMode="auto">
              <a:xfrm>
                <a:off x="5497464" y="3055175"/>
                <a:ext cx="1778000" cy="1524000"/>
              </a:xfrm>
              <a:custGeom>
                <a:avLst/>
                <a:gdLst>
                  <a:gd name="T0" fmla="*/ 339 w 1120"/>
                  <a:gd name="T1" fmla="*/ 573 h 960"/>
                  <a:gd name="T2" fmla="*/ 403 w 1120"/>
                  <a:gd name="T3" fmla="*/ 594 h 960"/>
                  <a:gd name="T4" fmla="*/ 433 w 1120"/>
                  <a:gd name="T5" fmla="*/ 613 h 960"/>
                  <a:gd name="T6" fmla="*/ 542 w 1120"/>
                  <a:gd name="T7" fmla="*/ 736 h 960"/>
                  <a:gd name="T8" fmla="*/ 632 w 1120"/>
                  <a:gd name="T9" fmla="*/ 840 h 960"/>
                  <a:gd name="T10" fmla="*/ 639 w 1120"/>
                  <a:gd name="T11" fmla="*/ 844 h 960"/>
                  <a:gd name="T12" fmla="*/ 672 w 1120"/>
                  <a:gd name="T13" fmla="*/ 827 h 960"/>
                  <a:gd name="T14" fmla="*/ 801 w 1120"/>
                  <a:gd name="T15" fmla="*/ 735 h 960"/>
                  <a:gd name="T16" fmla="*/ 934 w 1120"/>
                  <a:gd name="T17" fmla="*/ 625 h 960"/>
                  <a:gd name="T18" fmla="*/ 977 w 1120"/>
                  <a:gd name="T19" fmla="*/ 583 h 960"/>
                  <a:gd name="T20" fmla="*/ 981 w 1120"/>
                  <a:gd name="T21" fmla="*/ 569 h 960"/>
                  <a:gd name="T22" fmla="*/ 987 w 1120"/>
                  <a:gd name="T23" fmla="*/ 492 h 960"/>
                  <a:gd name="T24" fmla="*/ 970 w 1120"/>
                  <a:gd name="T25" fmla="*/ 397 h 960"/>
                  <a:gd name="T26" fmla="*/ 949 w 1120"/>
                  <a:gd name="T27" fmla="*/ 333 h 960"/>
                  <a:gd name="T28" fmla="*/ 917 w 1120"/>
                  <a:gd name="T29" fmla="*/ 271 h 960"/>
                  <a:gd name="T30" fmla="*/ 873 w 1120"/>
                  <a:gd name="T31" fmla="*/ 209 h 960"/>
                  <a:gd name="T32" fmla="*/ 814 w 1120"/>
                  <a:gd name="T33" fmla="*/ 153 h 960"/>
                  <a:gd name="T34" fmla="*/ 742 w 1120"/>
                  <a:gd name="T35" fmla="*/ 107 h 960"/>
                  <a:gd name="T36" fmla="*/ 651 w 1120"/>
                  <a:gd name="T37" fmla="*/ 72 h 960"/>
                  <a:gd name="T38" fmla="*/ 610 w 1120"/>
                  <a:gd name="T39" fmla="*/ 63 h 960"/>
                  <a:gd name="T40" fmla="*/ 588 w 1120"/>
                  <a:gd name="T41" fmla="*/ 51 h 960"/>
                  <a:gd name="T42" fmla="*/ 581 w 1120"/>
                  <a:gd name="T43" fmla="*/ 38 h 960"/>
                  <a:gd name="T44" fmla="*/ 581 w 1120"/>
                  <a:gd name="T45" fmla="*/ 19 h 960"/>
                  <a:gd name="T46" fmla="*/ 587 w 1120"/>
                  <a:gd name="T47" fmla="*/ 6 h 960"/>
                  <a:gd name="T48" fmla="*/ 601 w 1120"/>
                  <a:gd name="T49" fmla="*/ 0 h 960"/>
                  <a:gd name="T50" fmla="*/ 628 w 1120"/>
                  <a:gd name="T51" fmla="*/ 10 h 960"/>
                  <a:gd name="T52" fmla="*/ 645 w 1120"/>
                  <a:gd name="T53" fmla="*/ 23 h 960"/>
                  <a:gd name="T54" fmla="*/ 716 w 1120"/>
                  <a:gd name="T55" fmla="*/ 36 h 960"/>
                  <a:gd name="T56" fmla="*/ 808 w 1120"/>
                  <a:gd name="T57" fmla="*/ 63 h 960"/>
                  <a:gd name="T58" fmla="*/ 919 w 1120"/>
                  <a:gd name="T59" fmla="*/ 111 h 960"/>
                  <a:gd name="T60" fmla="*/ 1015 w 1120"/>
                  <a:gd name="T61" fmla="*/ 172 h 960"/>
                  <a:gd name="T62" fmla="*/ 1072 w 1120"/>
                  <a:gd name="T63" fmla="*/ 219 h 960"/>
                  <a:gd name="T64" fmla="*/ 1107 w 1120"/>
                  <a:gd name="T65" fmla="*/ 255 h 960"/>
                  <a:gd name="T66" fmla="*/ 1119 w 1120"/>
                  <a:gd name="T67" fmla="*/ 447 h 960"/>
                  <a:gd name="T68" fmla="*/ 1120 w 1120"/>
                  <a:gd name="T69" fmla="*/ 543 h 960"/>
                  <a:gd name="T70" fmla="*/ 1113 w 1120"/>
                  <a:gd name="T71" fmla="*/ 559 h 960"/>
                  <a:gd name="T72" fmla="*/ 977 w 1120"/>
                  <a:gd name="T73" fmla="*/ 674 h 960"/>
                  <a:gd name="T74" fmla="*/ 720 w 1120"/>
                  <a:gd name="T75" fmla="*/ 872 h 960"/>
                  <a:gd name="T76" fmla="*/ 598 w 1120"/>
                  <a:gd name="T77" fmla="*/ 960 h 960"/>
                  <a:gd name="T78" fmla="*/ 546 w 1120"/>
                  <a:gd name="T79" fmla="*/ 926 h 960"/>
                  <a:gd name="T80" fmla="*/ 489 w 1120"/>
                  <a:gd name="T81" fmla="*/ 905 h 960"/>
                  <a:gd name="T82" fmla="*/ 441 w 1120"/>
                  <a:gd name="T83" fmla="*/ 898 h 960"/>
                  <a:gd name="T84" fmla="*/ 386 w 1120"/>
                  <a:gd name="T85" fmla="*/ 902 h 960"/>
                  <a:gd name="T86" fmla="*/ 233 w 1120"/>
                  <a:gd name="T87" fmla="*/ 902 h 960"/>
                  <a:gd name="T88" fmla="*/ 122 w 1120"/>
                  <a:gd name="T89" fmla="*/ 889 h 960"/>
                  <a:gd name="T90" fmla="*/ 88 w 1120"/>
                  <a:gd name="T91" fmla="*/ 878 h 960"/>
                  <a:gd name="T92" fmla="*/ 57 w 1120"/>
                  <a:gd name="T93" fmla="*/ 838 h 960"/>
                  <a:gd name="T94" fmla="*/ 21 w 1120"/>
                  <a:gd name="T95" fmla="*/ 770 h 960"/>
                  <a:gd name="T96" fmla="*/ 4 w 1120"/>
                  <a:gd name="T97" fmla="*/ 713 h 960"/>
                  <a:gd name="T98" fmla="*/ 2 w 1120"/>
                  <a:gd name="T99" fmla="*/ 657 h 960"/>
                  <a:gd name="T100" fmla="*/ 11 w 1120"/>
                  <a:gd name="T101" fmla="*/ 624 h 960"/>
                  <a:gd name="T102" fmla="*/ 23 w 1120"/>
                  <a:gd name="T103" fmla="*/ 610 h 960"/>
                  <a:gd name="T104" fmla="*/ 58 w 1120"/>
                  <a:gd name="T105" fmla="*/ 590 h 960"/>
                  <a:gd name="T106" fmla="*/ 132 w 1120"/>
                  <a:gd name="T107" fmla="*/ 572 h 960"/>
                  <a:gd name="T108" fmla="*/ 240 w 1120"/>
                  <a:gd name="T109" fmla="*/ 566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20" h="960">
                    <a:moveTo>
                      <a:pt x="328" y="570"/>
                    </a:moveTo>
                    <a:lnTo>
                      <a:pt x="328" y="570"/>
                    </a:lnTo>
                    <a:lnTo>
                      <a:pt x="339" y="573"/>
                    </a:lnTo>
                    <a:lnTo>
                      <a:pt x="367" y="580"/>
                    </a:lnTo>
                    <a:lnTo>
                      <a:pt x="384" y="586"/>
                    </a:lnTo>
                    <a:lnTo>
                      <a:pt x="403" y="594"/>
                    </a:lnTo>
                    <a:lnTo>
                      <a:pt x="418" y="603"/>
                    </a:lnTo>
                    <a:lnTo>
                      <a:pt x="433" y="613"/>
                    </a:lnTo>
                    <a:lnTo>
                      <a:pt x="433" y="613"/>
                    </a:lnTo>
                    <a:lnTo>
                      <a:pt x="451" y="631"/>
                    </a:lnTo>
                    <a:lnTo>
                      <a:pt x="476" y="661"/>
                    </a:lnTo>
                    <a:lnTo>
                      <a:pt x="542" y="736"/>
                    </a:lnTo>
                    <a:lnTo>
                      <a:pt x="604" y="808"/>
                    </a:lnTo>
                    <a:lnTo>
                      <a:pt x="625" y="832"/>
                    </a:lnTo>
                    <a:lnTo>
                      <a:pt x="632" y="840"/>
                    </a:lnTo>
                    <a:lnTo>
                      <a:pt x="637" y="844"/>
                    </a:lnTo>
                    <a:lnTo>
                      <a:pt x="637" y="844"/>
                    </a:lnTo>
                    <a:lnTo>
                      <a:pt x="639" y="844"/>
                    </a:lnTo>
                    <a:lnTo>
                      <a:pt x="644" y="842"/>
                    </a:lnTo>
                    <a:lnTo>
                      <a:pt x="655" y="837"/>
                    </a:lnTo>
                    <a:lnTo>
                      <a:pt x="672" y="827"/>
                    </a:lnTo>
                    <a:lnTo>
                      <a:pt x="692" y="813"/>
                    </a:lnTo>
                    <a:lnTo>
                      <a:pt x="743" y="777"/>
                    </a:lnTo>
                    <a:lnTo>
                      <a:pt x="801" y="735"/>
                    </a:lnTo>
                    <a:lnTo>
                      <a:pt x="859" y="689"/>
                    </a:lnTo>
                    <a:lnTo>
                      <a:pt x="913" y="645"/>
                    </a:lnTo>
                    <a:lnTo>
                      <a:pt x="934" y="625"/>
                    </a:lnTo>
                    <a:lnTo>
                      <a:pt x="954" y="608"/>
                    </a:lnTo>
                    <a:lnTo>
                      <a:pt x="968" y="594"/>
                    </a:lnTo>
                    <a:lnTo>
                      <a:pt x="977" y="583"/>
                    </a:lnTo>
                    <a:lnTo>
                      <a:pt x="977" y="583"/>
                    </a:lnTo>
                    <a:lnTo>
                      <a:pt x="980" y="577"/>
                    </a:lnTo>
                    <a:lnTo>
                      <a:pt x="981" y="569"/>
                    </a:lnTo>
                    <a:lnTo>
                      <a:pt x="985" y="549"/>
                    </a:lnTo>
                    <a:lnTo>
                      <a:pt x="987" y="523"/>
                    </a:lnTo>
                    <a:lnTo>
                      <a:pt x="987" y="492"/>
                    </a:lnTo>
                    <a:lnTo>
                      <a:pt x="983" y="457"/>
                    </a:lnTo>
                    <a:lnTo>
                      <a:pt x="975" y="417"/>
                    </a:lnTo>
                    <a:lnTo>
                      <a:pt x="970" y="397"/>
                    </a:lnTo>
                    <a:lnTo>
                      <a:pt x="964" y="376"/>
                    </a:lnTo>
                    <a:lnTo>
                      <a:pt x="957" y="355"/>
                    </a:lnTo>
                    <a:lnTo>
                      <a:pt x="949" y="333"/>
                    </a:lnTo>
                    <a:lnTo>
                      <a:pt x="940" y="312"/>
                    </a:lnTo>
                    <a:lnTo>
                      <a:pt x="929" y="291"/>
                    </a:lnTo>
                    <a:lnTo>
                      <a:pt x="917" y="271"/>
                    </a:lnTo>
                    <a:lnTo>
                      <a:pt x="903" y="250"/>
                    </a:lnTo>
                    <a:lnTo>
                      <a:pt x="889" y="228"/>
                    </a:lnTo>
                    <a:lnTo>
                      <a:pt x="873" y="209"/>
                    </a:lnTo>
                    <a:lnTo>
                      <a:pt x="855" y="190"/>
                    </a:lnTo>
                    <a:lnTo>
                      <a:pt x="835" y="172"/>
                    </a:lnTo>
                    <a:lnTo>
                      <a:pt x="814" y="153"/>
                    </a:lnTo>
                    <a:lnTo>
                      <a:pt x="791" y="136"/>
                    </a:lnTo>
                    <a:lnTo>
                      <a:pt x="767" y="121"/>
                    </a:lnTo>
                    <a:lnTo>
                      <a:pt x="742" y="107"/>
                    </a:lnTo>
                    <a:lnTo>
                      <a:pt x="713" y="94"/>
                    </a:lnTo>
                    <a:lnTo>
                      <a:pt x="682" y="82"/>
                    </a:lnTo>
                    <a:lnTo>
                      <a:pt x="651" y="72"/>
                    </a:lnTo>
                    <a:lnTo>
                      <a:pt x="617" y="64"/>
                    </a:lnTo>
                    <a:lnTo>
                      <a:pt x="617" y="64"/>
                    </a:lnTo>
                    <a:lnTo>
                      <a:pt x="610" y="63"/>
                    </a:lnTo>
                    <a:lnTo>
                      <a:pt x="603" y="61"/>
                    </a:lnTo>
                    <a:lnTo>
                      <a:pt x="596" y="57"/>
                    </a:lnTo>
                    <a:lnTo>
                      <a:pt x="588" y="51"/>
                    </a:lnTo>
                    <a:lnTo>
                      <a:pt x="584" y="47"/>
                    </a:lnTo>
                    <a:lnTo>
                      <a:pt x="583" y="43"/>
                    </a:lnTo>
                    <a:lnTo>
                      <a:pt x="581" y="38"/>
                    </a:lnTo>
                    <a:lnTo>
                      <a:pt x="580" y="31"/>
                    </a:lnTo>
                    <a:lnTo>
                      <a:pt x="580" y="26"/>
                    </a:lnTo>
                    <a:lnTo>
                      <a:pt x="581" y="19"/>
                    </a:lnTo>
                    <a:lnTo>
                      <a:pt x="581" y="19"/>
                    </a:lnTo>
                    <a:lnTo>
                      <a:pt x="584" y="12"/>
                    </a:lnTo>
                    <a:lnTo>
                      <a:pt x="587" y="6"/>
                    </a:lnTo>
                    <a:lnTo>
                      <a:pt x="591" y="3"/>
                    </a:lnTo>
                    <a:lnTo>
                      <a:pt x="596" y="2"/>
                    </a:lnTo>
                    <a:lnTo>
                      <a:pt x="601" y="0"/>
                    </a:lnTo>
                    <a:lnTo>
                      <a:pt x="607" y="2"/>
                    </a:lnTo>
                    <a:lnTo>
                      <a:pt x="618" y="4"/>
                    </a:lnTo>
                    <a:lnTo>
                      <a:pt x="628" y="10"/>
                    </a:lnTo>
                    <a:lnTo>
                      <a:pt x="637" y="16"/>
                    </a:lnTo>
                    <a:lnTo>
                      <a:pt x="645" y="23"/>
                    </a:lnTo>
                    <a:lnTo>
                      <a:pt x="645" y="23"/>
                    </a:lnTo>
                    <a:lnTo>
                      <a:pt x="658" y="24"/>
                    </a:lnTo>
                    <a:lnTo>
                      <a:pt x="692" y="30"/>
                    </a:lnTo>
                    <a:lnTo>
                      <a:pt x="716" y="36"/>
                    </a:lnTo>
                    <a:lnTo>
                      <a:pt x="743" y="43"/>
                    </a:lnTo>
                    <a:lnTo>
                      <a:pt x="774" y="51"/>
                    </a:lnTo>
                    <a:lnTo>
                      <a:pt x="808" y="63"/>
                    </a:lnTo>
                    <a:lnTo>
                      <a:pt x="844" y="77"/>
                    </a:lnTo>
                    <a:lnTo>
                      <a:pt x="880" y="92"/>
                    </a:lnTo>
                    <a:lnTo>
                      <a:pt x="919" y="111"/>
                    </a:lnTo>
                    <a:lnTo>
                      <a:pt x="957" y="133"/>
                    </a:lnTo>
                    <a:lnTo>
                      <a:pt x="997" y="159"/>
                    </a:lnTo>
                    <a:lnTo>
                      <a:pt x="1015" y="172"/>
                    </a:lnTo>
                    <a:lnTo>
                      <a:pt x="1035" y="187"/>
                    </a:lnTo>
                    <a:lnTo>
                      <a:pt x="1053" y="203"/>
                    </a:lnTo>
                    <a:lnTo>
                      <a:pt x="1072" y="219"/>
                    </a:lnTo>
                    <a:lnTo>
                      <a:pt x="1089" y="237"/>
                    </a:lnTo>
                    <a:lnTo>
                      <a:pt x="1107" y="255"/>
                    </a:lnTo>
                    <a:lnTo>
                      <a:pt x="1107" y="255"/>
                    </a:lnTo>
                    <a:lnTo>
                      <a:pt x="1110" y="298"/>
                    </a:lnTo>
                    <a:lnTo>
                      <a:pt x="1116" y="394"/>
                    </a:lnTo>
                    <a:lnTo>
                      <a:pt x="1119" y="447"/>
                    </a:lnTo>
                    <a:lnTo>
                      <a:pt x="1120" y="495"/>
                    </a:lnTo>
                    <a:lnTo>
                      <a:pt x="1120" y="532"/>
                    </a:lnTo>
                    <a:lnTo>
                      <a:pt x="1120" y="543"/>
                    </a:lnTo>
                    <a:lnTo>
                      <a:pt x="1119" y="552"/>
                    </a:lnTo>
                    <a:lnTo>
                      <a:pt x="1119" y="552"/>
                    </a:lnTo>
                    <a:lnTo>
                      <a:pt x="1113" y="559"/>
                    </a:lnTo>
                    <a:lnTo>
                      <a:pt x="1097" y="573"/>
                    </a:lnTo>
                    <a:lnTo>
                      <a:pt x="1048" y="616"/>
                    </a:lnTo>
                    <a:lnTo>
                      <a:pt x="977" y="674"/>
                    </a:lnTo>
                    <a:lnTo>
                      <a:pt x="893" y="740"/>
                    </a:lnTo>
                    <a:lnTo>
                      <a:pt x="805" y="808"/>
                    </a:lnTo>
                    <a:lnTo>
                      <a:pt x="720" y="872"/>
                    </a:lnTo>
                    <a:lnTo>
                      <a:pt x="649" y="925"/>
                    </a:lnTo>
                    <a:lnTo>
                      <a:pt x="598" y="960"/>
                    </a:lnTo>
                    <a:lnTo>
                      <a:pt x="598" y="960"/>
                    </a:lnTo>
                    <a:lnTo>
                      <a:pt x="584" y="949"/>
                    </a:lnTo>
                    <a:lnTo>
                      <a:pt x="567" y="937"/>
                    </a:lnTo>
                    <a:lnTo>
                      <a:pt x="546" y="926"/>
                    </a:lnTo>
                    <a:lnTo>
                      <a:pt x="519" y="913"/>
                    </a:lnTo>
                    <a:lnTo>
                      <a:pt x="505" y="909"/>
                    </a:lnTo>
                    <a:lnTo>
                      <a:pt x="489" y="905"/>
                    </a:lnTo>
                    <a:lnTo>
                      <a:pt x="474" y="900"/>
                    </a:lnTo>
                    <a:lnTo>
                      <a:pt x="458" y="899"/>
                    </a:lnTo>
                    <a:lnTo>
                      <a:pt x="441" y="898"/>
                    </a:lnTo>
                    <a:lnTo>
                      <a:pt x="424" y="899"/>
                    </a:lnTo>
                    <a:lnTo>
                      <a:pt x="424" y="899"/>
                    </a:lnTo>
                    <a:lnTo>
                      <a:pt x="386" y="902"/>
                    </a:lnTo>
                    <a:lnTo>
                      <a:pt x="338" y="903"/>
                    </a:lnTo>
                    <a:lnTo>
                      <a:pt x="285" y="903"/>
                    </a:lnTo>
                    <a:lnTo>
                      <a:pt x="233" y="902"/>
                    </a:lnTo>
                    <a:lnTo>
                      <a:pt x="183" y="898"/>
                    </a:lnTo>
                    <a:lnTo>
                      <a:pt x="139" y="893"/>
                    </a:lnTo>
                    <a:lnTo>
                      <a:pt x="122" y="889"/>
                    </a:lnTo>
                    <a:lnTo>
                      <a:pt x="106" y="886"/>
                    </a:lnTo>
                    <a:lnTo>
                      <a:pt x="95" y="882"/>
                    </a:lnTo>
                    <a:lnTo>
                      <a:pt x="88" y="878"/>
                    </a:lnTo>
                    <a:lnTo>
                      <a:pt x="88" y="878"/>
                    </a:lnTo>
                    <a:lnTo>
                      <a:pt x="74" y="862"/>
                    </a:lnTo>
                    <a:lnTo>
                      <a:pt x="57" y="838"/>
                    </a:lnTo>
                    <a:lnTo>
                      <a:pt x="38" y="807"/>
                    </a:lnTo>
                    <a:lnTo>
                      <a:pt x="30" y="788"/>
                    </a:lnTo>
                    <a:lnTo>
                      <a:pt x="21" y="770"/>
                    </a:lnTo>
                    <a:lnTo>
                      <a:pt x="14" y="752"/>
                    </a:lnTo>
                    <a:lnTo>
                      <a:pt x="9" y="732"/>
                    </a:lnTo>
                    <a:lnTo>
                      <a:pt x="4" y="713"/>
                    </a:lnTo>
                    <a:lnTo>
                      <a:pt x="0" y="693"/>
                    </a:lnTo>
                    <a:lnTo>
                      <a:pt x="0" y="675"/>
                    </a:lnTo>
                    <a:lnTo>
                      <a:pt x="2" y="657"/>
                    </a:lnTo>
                    <a:lnTo>
                      <a:pt x="6" y="640"/>
                    </a:lnTo>
                    <a:lnTo>
                      <a:pt x="9" y="631"/>
                    </a:lnTo>
                    <a:lnTo>
                      <a:pt x="11" y="624"/>
                    </a:lnTo>
                    <a:lnTo>
                      <a:pt x="11" y="624"/>
                    </a:lnTo>
                    <a:lnTo>
                      <a:pt x="17" y="617"/>
                    </a:lnTo>
                    <a:lnTo>
                      <a:pt x="23" y="610"/>
                    </a:lnTo>
                    <a:lnTo>
                      <a:pt x="30" y="604"/>
                    </a:lnTo>
                    <a:lnTo>
                      <a:pt x="38" y="598"/>
                    </a:lnTo>
                    <a:lnTo>
                      <a:pt x="58" y="590"/>
                    </a:lnTo>
                    <a:lnTo>
                      <a:pt x="81" y="581"/>
                    </a:lnTo>
                    <a:lnTo>
                      <a:pt x="105" y="576"/>
                    </a:lnTo>
                    <a:lnTo>
                      <a:pt x="132" y="572"/>
                    </a:lnTo>
                    <a:lnTo>
                      <a:pt x="159" y="569"/>
                    </a:lnTo>
                    <a:lnTo>
                      <a:pt x="187" y="567"/>
                    </a:lnTo>
                    <a:lnTo>
                      <a:pt x="240" y="566"/>
                    </a:lnTo>
                    <a:lnTo>
                      <a:pt x="285" y="567"/>
                    </a:lnTo>
                    <a:lnTo>
                      <a:pt x="328" y="5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ṥľïḋè">
                <a:extLst>
                  <a:ext uri="{FF2B5EF4-FFF2-40B4-BE49-F238E27FC236}">
                    <a16:creationId xmlns:a16="http://schemas.microsoft.com/office/drawing/2014/main" xmlns="" id="{0DC58391-601C-4E83-9056-D98A2E13659C}"/>
                  </a:ext>
                </a:extLst>
              </p:cNvPr>
              <p:cNvSpPr/>
              <p:nvPr/>
            </p:nvSpPr>
            <p:spPr bwMode="auto">
              <a:xfrm>
                <a:off x="5380376" y="4114038"/>
                <a:ext cx="914013" cy="780899"/>
              </a:xfrm>
              <a:custGeom>
                <a:avLst/>
                <a:gdLst>
                  <a:gd name="connsiteX0" fmla="*/ 529838 w 914013"/>
                  <a:gd name="connsiteY0" fmla="*/ 0 h 780899"/>
                  <a:gd name="connsiteX1" fmla="*/ 564763 w 914013"/>
                  <a:gd name="connsiteY1" fmla="*/ 0 h 780899"/>
                  <a:gd name="connsiteX2" fmla="*/ 596513 w 914013"/>
                  <a:gd name="connsiteY2" fmla="*/ 1588 h 780899"/>
                  <a:gd name="connsiteX3" fmla="*/ 628263 w 914013"/>
                  <a:gd name="connsiteY3" fmla="*/ 3175 h 780899"/>
                  <a:gd name="connsiteX4" fmla="*/ 656838 w 914013"/>
                  <a:gd name="connsiteY4" fmla="*/ 11113 h 780899"/>
                  <a:gd name="connsiteX5" fmla="*/ 687001 w 914013"/>
                  <a:gd name="connsiteY5" fmla="*/ 17463 h 780899"/>
                  <a:gd name="connsiteX6" fmla="*/ 710813 w 914013"/>
                  <a:gd name="connsiteY6" fmla="*/ 26988 h 780899"/>
                  <a:gd name="connsiteX7" fmla="*/ 736213 w 914013"/>
                  <a:gd name="connsiteY7" fmla="*/ 38100 h 780899"/>
                  <a:gd name="connsiteX8" fmla="*/ 758438 w 914013"/>
                  <a:gd name="connsiteY8" fmla="*/ 49213 h 780899"/>
                  <a:gd name="connsiteX9" fmla="*/ 779076 w 914013"/>
                  <a:gd name="connsiteY9" fmla="*/ 60325 h 780899"/>
                  <a:gd name="connsiteX10" fmla="*/ 799713 w 914013"/>
                  <a:gd name="connsiteY10" fmla="*/ 76200 h 780899"/>
                  <a:gd name="connsiteX11" fmla="*/ 815588 w 914013"/>
                  <a:gd name="connsiteY11" fmla="*/ 88900 h 780899"/>
                  <a:gd name="connsiteX12" fmla="*/ 833051 w 914013"/>
                  <a:gd name="connsiteY12" fmla="*/ 104775 h 780899"/>
                  <a:gd name="connsiteX13" fmla="*/ 845751 w 914013"/>
                  <a:gd name="connsiteY13" fmla="*/ 120650 h 780899"/>
                  <a:gd name="connsiteX14" fmla="*/ 871151 w 914013"/>
                  <a:gd name="connsiteY14" fmla="*/ 152400 h 780899"/>
                  <a:gd name="connsiteX15" fmla="*/ 888613 w 914013"/>
                  <a:gd name="connsiteY15" fmla="*/ 185738 h 780899"/>
                  <a:gd name="connsiteX16" fmla="*/ 902901 w 914013"/>
                  <a:gd name="connsiteY16" fmla="*/ 217488 h 780899"/>
                  <a:gd name="connsiteX17" fmla="*/ 912426 w 914013"/>
                  <a:gd name="connsiteY17" fmla="*/ 246063 h 780899"/>
                  <a:gd name="connsiteX18" fmla="*/ 914013 w 914013"/>
                  <a:gd name="connsiteY18" fmla="*/ 271463 h 780899"/>
                  <a:gd name="connsiteX19" fmla="*/ 914013 w 914013"/>
                  <a:gd name="connsiteY19" fmla="*/ 292100 h 780899"/>
                  <a:gd name="connsiteX20" fmla="*/ 912426 w 914013"/>
                  <a:gd name="connsiteY20" fmla="*/ 301625 h 780899"/>
                  <a:gd name="connsiteX21" fmla="*/ 907663 w 914013"/>
                  <a:gd name="connsiteY21" fmla="*/ 304800 h 780899"/>
                  <a:gd name="connsiteX22" fmla="*/ 893376 w 914013"/>
                  <a:gd name="connsiteY22" fmla="*/ 320675 h 780899"/>
                  <a:gd name="connsiteX23" fmla="*/ 869563 w 914013"/>
                  <a:gd name="connsiteY23" fmla="*/ 341313 h 780899"/>
                  <a:gd name="connsiteX24" fmla="*/ 796538 w 914013"/>
                  <a:gd name="connsiteY24" fmla="*/ 395288 h 780899"/>
                  <a:gd name="connsiteX25" fmla="*/ 699701 w 914013"/>
                  <a:gd name="connsiteY25" fmla="*/ 465138 h 780899"/>
                  <a:gd name="connsiteX26" fmla="*/ 590163 w 914013"/>
                  <a:gd name="connsiteY26" fmla="*/ 541338 h 780899"/>
                  <a:gd name="connsiteX27" fmla="*/ 477450 w 914013"/>
                  <a:gd name="connsiteY27" fmla="*/ 615950 h 780899"/>
                  <a:gd name="connsiteX28" fmla="*/ 379025 w 914013"/>
                  <a:gd name="connsiteY28" fmla="*/ 679450 h 780899"/>
                  <a:gd name="connsiteX29" fmla="*/ 299650 w 914013"/>
                  <a:gd name="connsiteY29" fmla="*/ 728663 h 780899"/>
                  <a:gd name="connsiteX30" fmla="*/ 271075 w 914013"/>
                  <a:gd name="connsiteY30" fmla="*/ 741363 h 780899"/>
                  <a:gd name="connsiteX31" fmla="*/ 255200 w 914013"/>
                  <a:gd name="connsiteY31" fmla="*/ 750888 h 780899"/>
                  <a:gd name="connsiteX32" fmla="*/ 240913 w 914013"/>
                  <a:gd name="connsiteY32" fmla="*/ 754063 h 780899"/>
                  <a:gd name="connsiteX33" fmla="*/ 229800 w 914013"/>
                  <a:gd name="connsiteY33" fmla="*/ 755650 h 780899"/>
                  <a:gd name="connsiteX34" fmla="*/ 217100 w 914013"/>
                  <a:gd name="connsiteY34" fmla="*/ 754063 h 780899"/>
                  <a:gd name="connsiteX35" fmla="*/ 204400 w 914013"/>
                  <a:gd name="connsiteY35" fmla="*/ 750888 h 780899"/>
                  <a:gd name="connsiteX36" fmla="*/ 182175 w 914013"/>
                  <a:gd name="connsiteY36" fmla="*/ 741363 h 780899"/>
                  <a:gd name="connsiteX37" fmla="*/ 163125 w 914013"/>
                  <a:gd name="connsiteY37" fmla="*/ 728663 h 780899"/>
                  <a:gd name="connsiteX38" fmla="*/ 157889 w 914013"/>
                  <a:gd name="connsiteY38" fmla="*/ 724998 h 780899"/>
                  <a:gd name="connsiteX39" fmla="*/ 88663 w 914013"/>
                  <a:gd name="connsiteY39" fmla="*/ 773536 h 780899"/>
                  <a:gd name="connsiteX40" fmla="*/ 32088 w 914013"/>
                  <a:gd name="connsiteY40" fmla="*/ 763597 h 780899"/>
                  <a:gd name="connsiteX41" fmla="*/ 7363 w 914013"/>
                  <a:gd name="connsiteY41" fmla="*/ 728334 h 780899"/>
                  <a:gd name="connsiteX42" fmla="*/ 17302 w 914013"/>
                  <a:gd name="connsiteY42" fmla="*/ 671760 h 780899"/>
                  <a:gd name="connsiteX43" fmla="*/ 99012 w 914013"/>
                  <a:gd name="connsiteY43" fmla="*/ 614469 h 780899"/>
                  <a:gd name="connsiteX44" fmla="*/ 94863 w 914013"/>
                  <a:gd name="connsiteY44" fmla="*/ 593725 h 780899"/>
                  <a:gd name="connsiteX45" fmla="*/ 93275 w 914013"/>
                  <a:gd name="connsiteY45" fmla="*/ 568325 h 780899"/>
                  <a:gd name="connsiteX46" fmla="*/ 90100 w 914013"/>
                  <a:gd name="connsiteY46" fmla="*/ 541338 h 780899"/>
                  <a:gd name="connsiteX47" fmla="*/ 93275 w 914013"/>
                  <a:gd name="connsiteY47" fmla="*/ 490538 h 780899"/>
                  <a:gd name="connsiteX48" fmla="*/ 99625 w 914013"/>
                  <a:gd name="connsiteY48" fmla="*/ 438150 h 780899"/>
                  <a:gd name="connsiteX49" fmla="*/ 110738 w 914013"/>
                  <a:gd name="connsiteY49" fmla="*/ 385763 h 780899"/>
                  <a:gd name="connsiteX50" fmla="*/ 126613 w 914013"/>
                  <a:gd name="connsiteY50" fmla="*/ 336550 h 780899"/>
                  <a:gd name="connsiteX51" fmla="*/ 142488 w 914013"/>
                  <a:gd name="connsiteY51" fmla="*/ 287338 h 780899"/>
                  <a:gd name="connsiteX52" fmla="*/ 163125 w 914013"/>
                  <a:gd name="connsiteY52" fmla="*/ 242888 h 780899"/>
                  <a:gd name="connsiteX53" fmla="*/ 185350 w 914013"/>
                  <a:gd name="connsiteY53" fmla="*/ 200025 h 780899"/>
                  <a:gd name="connsiteX54" fmla="*/ 209163 w 914013"/>
                  <a:gd name="connsiteY54" fmla="*/ 161925 h 780899"/>
                  <a:gd name="connsiteX55" fmla="*/ 234563 w 914013"/>
                  <a:gd name="connsiteY55" fmla="*/ 125413 h 780899"/>
                  <a:gd name="connsiteX56" fmla="*/ 256788 w 914013"/>
                  <a:gd name="connsiteY56" fmla="*/ 96838 h 780899"/>
                  <a:gd name="connsiteX57" fmla="*/ 282188 w 914013"/>
                  <a:gd name="connsiteY57" fmla="*/ 71438 h 780899"/>
                  <a:gd name="connsiteX58" fmla="*/ 304413 w 914013"/>
                  <a:gd name="connsiteY58" fmla="*/ 55563 h 780899"/>
                  <a:gd name="connsiteX59" fmla="*/ 315525 w 914013"/>
                  <a:gd name="connsiteY59" fmla="*/ 49213 h 780899"/>
                  <a:gd name="connsiteX60" fmla="*/ 326638 w 914013"/>
                  <a:gd name="connsiteY60" fmla="*/ 44450 h 780899"/>
                  <a:gd name="connsiteX61" fmla="*/ 371088 w 914013"/>
                  <a:gd name="connsiteY61" fmla="*/ 28575 h 780899"/>
                  <a:gd name="connsiteX62" fmla="*/ 413950 w 914013"/>
                  <a:gd name="connsiteY62" fmla="*/ 17463 h 780899"/>
                  <a:gd name="connsiteX63" fmla="*/ 455225 w 914013"/>
                  <a:gd name="connsiteY63" fmla="*/ 7938 h 780899"/>
                  <a:gd name="connsiteX64" fmla="*/ 493325 w 914013"/>
                  <a:gd name="connsiteY64" fmla="*/ 3175 h 78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914013" h="780899">
                    <a:moveTo>
                      <a:pt x="529838" y="0"/>
                    </a:moveTo>
                    <a:lnTo>
                      <a:pt x="564763" y="0"/>
                    </a:lnTo>
                    <a:lnTo>
                      <a:pt x="596513" y="1588"/>
                    </a:lnTo>
                    <a:lnTo>
                      <a:pt x="628263" y="3175"/>
                    </a:lnTo>
                    <a:lnTo>
                      <a:pt x="656838" y="11113"/>
                    </a:lnTo>
                    <a:lnTo>
                      <a:pt x="687001" y="17463"/>
                    </a:lnTo>
                    <a:lnTo>
                      <a:pt x="710813" y="26988"/>
                    </a:lnTo>
                    <a:lnTo>
                      <a:pt x="736213" y="38100"/>
                    </a:lnTo>
                    <a:lnTo>
                      <a:pt x="758438" y="49213"/>
                    </a:lnTo>
                    <a:lnTo>
                      <a:pt x="779076" y="60325"/>
                    </a:lnTo>
                    <a:lnTo>
                      <a:pt x="799713" y="76200"/>
                    </a:lnTo>
                    <a:lnTo>
                      <a:pt x="815588" y="88900"/>
                    </a:lnTo>
                    <a:lnTo>
                      <a:pt x="833051" y="104775"/>
                    </a:lnTo>
                    <a:lnTo>
                      <a:pt x="845751" y="120650"/>
                    </a:lnTo>
                    <a:lnTo>
                      <a:pt x="871151" y="152400"/>
                    </a:lnTo>
                    <a:lnTo>
                      <a:pt x="888613" y="185738"/>
                    </a:lnTo>
                    <a:lnTo>
                      <a:pt x="902901" y="217488"/>
                    </a:lnTo>
                    <a:lnTo>
                      <a:pt x="912426" y="246063"/>
                    </a:lnTo>
                    <a:lnTo>
                      <a:pt x="914013" y="271463"/>
                    </a:lnTo>
                    <a:lnTo>
                      <a:pt x="914013" y="292100"/>
                    </a:lnTo>
                    <a:lnTo>
                      <a:pt x="912426" y="301625"/>
                    </a:lnTo>
                    <a:lnTo>
                      <a:pt x="907663" y="304800"/>
                    </a:lnTo>
                    <a:lnTo>
                      <a:pt x="893376" y="320675"/>
                    </a:lnTo>
                    <a:lnTo>
                      <a:pt x="869563" y="341313"/>
                    </a:lnTo>
                    <a:lnTo>
                      <a:pt x="796538" y="395288"/>
                    </a:lnTo>
                    <a:lnTo>
                      <a:pt x="699701" y="465138"/>
                    </a:lnTo>
                    <a:lnTo>
                      <a:pt x="590163" y="541338"/>
                    </a:lnTo>
                    <a:lnTo>
                      <a:pt x="477450" y="615950"/>
                    </a:lnTo>
                    <a:lnTo>
                      <a:pt x="379025" y="679450"/>
                    </a:lnTo>
                    <a:lnTo>
                      <a:pt x="299650" y="728663"/>
                    </a:lnTo>
                    <a:lnTo>
                      <a:pt x="271075" y="741363"/>
                    </a:lnTo>
                    <a:lnTo>
                      <a:pt x="255200" y="750888"/>
                    </a:lnTo>
                    <a:lnTo>
                      <a:pt x="240913" y="754063"/>
                    </a:lnTo>
                    <a:lnTo>
                      <a:pt x="229800" y="755650"/>
                    </a:lnTo>
                    <a:lnTo>
                      <a:pt x="217100" y="754063"/>
                    </a:lnTo>
                    <a:lnTo>
                      <a:pt x="204400" y="750888"/>
                    </a:lnTo>
                    <a:lnTo>
                      <a:pt x="182175" y="741363"/>
                    </a:lnTo>
                    <a:lnTo>
                      <a:pt x="163125" y="728663"/>
                    </a:lnTo>
                    <a:lnTo>
                      <a:pt x="157889" y="724998"/>
                    </a:lnTo>
                    <a:lnTo>
                      <a:pt x="88663" y="773536"/>
                    </a:lnTo>
                    <a:cubicBezTo>
                      <a:pt x="70295" y="786414"/>
                      <a:pt x="44966" y="781964"/>
                      <a:pt x="32088" y="763597"/>
                    </a:cubicBezTo>
                    <a:lnTo>
                      <a:pt x="7363" y="728334"/>
                    </a:lnTo>
                    <a:cubicBezTo>
                      <a:pt x="-5515" y="709967"/>
                      <a:pt x="-1065" y="684638"/>
                      <a:pt x="17302" y="671760"/>
                    </a:cubicBezTo>
                    <a:lnTo>
                      <a:pt x="99012" y="614469"/>
                    </a:lnTo>
                    <a:lnTo>
                      <a:pt x="94863" y="593725"/>
                    </a:lnTo>
                    <a:lnTo>
                      <a:pt x="93275" y="568325"/>
                    </a:lnTo>
                    <a:lnTo>
                      <a:pt x="90100" y="541338"/>
                    </a:lnTo>
                    <a:lnTo>
                      <a:pt x="93275" y="490538"/>
                    </a:lnTo>
                    <a:lnTo>
                      <a:pt x="99625" y="438150"/>
                    </a:lnTo>
                    <a:lnTo>
                      <a:pt x="110738" y="385763"/>
                    </a:lnTo>
                    <a:lnTo>
                      <a:pt x="126613" y="336550"/>
                    </a:lnTo>
                    <a:lnTo>
                      <a:pt x="142488" y="287338"/>
                    </a:lnTo>
                    <a:lnTo>
                      <a:pt x="163125" y="242888"/>
                    </a:lnTo>
                    <a:lnTo>
                      <a:pt x="185350" y="200025"/>
                    </a:lnTo>
                    <a:lnTo>
                      <a:pt x="209163" y="161925"/>
                    </a:lnTo>
                    <a:lnTo>
                      <a:pt x="234563" y="125413"/>
                    </a:lnTo>
                    <a:lnTo>
                      <a:pt x="256788" y="96838"/>
                    </a:lnTo>
                    <a:lnTo>
                      <a:pt x="282188" y="71438"/>
                    </a:lnTo>
                    <a:lnTo>
                      <a:pt x="304413" y="55563"/>
                    </a:lnTo>
                    <a:lnTo>
                      <a:pt x="315525" y="49213"/>
                    </a:lnTo>
                    <a:lnTo>
                      <a:pt x="326638" y="44450"/>
                    </a:lnTo>
                    <a:lnTo>
                      <a:pt x="371088" y="28575"/>
                    </a:lnTo>
                    <a:lnTo>
                      <a:pt x="413950" y="17463"/>
                    </a:lnTo>
                    <a:lnTo>
                      <a:pt x="455225" y="7938"/>
                    </a:lnTo>
                    <a:lnTo>
                      <a:pt x="493325" y="317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şḷîḋé">
                <a:extLst>
                  <a:ext uri="{FF2B5EF4-FFF2-40B4-BE49-F238E27FC236}">
                    <a16:creationId xmlns:a16="http://schemas.microsoft.com/office/drawing/2014/main" xmlns="" id="{34E4172F-9C7E-4341-B241-295AFDB4721C}"/>
                  </a:ext>
                </a:extLst>
              </p:cNvPr>
              <p:cNvSpPr/>
              <p:nvPr/>
            </p:nvSpPr>
            <p:spPr bwMode="auto">
              <a:xfrm>
                <a:off x="5470476" y="4114038"/>
                <a:ext cx="823913" cy="755650"/>
              </a:xfrm>
              <a:custGeom>
                <a:avLst/>
                <a:gdLst>
                  <a:gd name="T0" fmla="*/ 149 w 519"/>
                  <a:gd name="T1" fmla="*/ 28 h 476"/>
                  <a:gd name="T2" fmla="*/ 135 w 519"/>
                  <a:gd name="T3" fmla="*/ 35 h 476"/>
                  <a:gd name="T4" fmla="*/ 105 w 519"/>
                  <a:gd name="T5" fmla="*/ 61 h 476"/>
                  <a:gd name="T6" fmla="*/ 75 w 519"/>
                  <a:gd name="T7" fmla="*/ 102 h 476"/>
                  <a:gd name="T8" fmla="*/ 46 w 519"/>
                  <a:gd name="T9" fmla="*/ 153 h 476"/>
                  <a:gd name="T10" fmla="*/ 23 w 519"/>
                  <a:gd name="T11" fmla="*/ 212 h 476"/>
                  <a:gd name="T12" fmla="*/ 6 w 519"/>
                  <a:gd name="T13" fmla="*/ 276 h 476"/>
                  <a:gd name="T14" fmla="*/ 0 w 519"/>
                  <a:gd name="T15" fmla="*/ 341 h 476"/>
                  <a:gd name="T16" fmla="*/ 3 w 519"/>
                  <a:gd name="T17" fmla="*/ 374 h 476"/>
                  <a:gd name="T18" fmla="*/ 9 w 519"/>
                  <a:gd name="T19" fmla="*/ 405 h 476"/>
                  <a:gd name="T20" fmla="*/ 20 w 519"/>
                  <a:gd name="T21" fmla="*/ 436 h 476"/>
                  <a:gd name="T22" fmla="*/ 27 w 519"/>
                  <a:gd name="T23" fmla="*/ 443 h 476"/>
                  <a:gd name="T24" fmla="*/ 46 w 519"/>
                  <a:gd name="T25" fmla="*/ 459 h 476"/>
                  <a:gd name="T26" fmla="*/ 72 w 519"/>
                  <a:gd name="T27" fmla="*/ 473 h 476"/>
                  <a:gd name="T28" fmla="*/ 88 w 519"/>
                  <a:gd name="T29" fmla="*/ 476 h 476"/>
                  <a:gd name="T30" fmla="*/ 104 w 519"/>
                  <a:gd name="T31" fmla="*/ 473 h 476"/>
                  <a:gd name="T32" fmla="*/ 114 w 519"/>
                  <a:gd name="T33" fmla="*/ 467 h 476"/>
                  <a:gd name="T34" fmla="*/ 182 w 519"/>
                  <a:gd name="T35" fmla="*/ 428 h 476"/>
                  <a:gd name="T36" fmla="*/ 315 w 519"/>
                  <a:gd name="T37" fmla="*/ 341 h 476"/>
                  <a:gd name="T38" fmla="*/ 445 w 519"/>
                  <a:gd name="T39" fmla="*/ 249 h 476"/>
                  <a:gd name="T40" fmla="*/ 506 w 519"/>
                  <a:gd name="T41" fmla="*/ 202 h 476"/>
                  <a:gd name="T42" fmla="*/ 515 w 519"/>
                  <a:gd name="T43" fmla="*/ 192 h 476"/>
                  <a:gd name="T44" fmla="*/ 519 w 519"/>
                  <a:gd name="T45" fmla="*/ 184 h 476"/>
                  <a:gd name="T46" fmla="*/ 518 w 519"/>
                  <a:gd name="T47" fmla="*/ 155 h 476"/>
                  <a:gd name="T48" fmla="*/ 503 w 519"/>
                  <a:gd name="T49" fmla="*/ 117 h 476"/>
                  <a:gd name="T50" fmla="*/ 476 w 519"/>
                  <a:gd name="T51" fmla="*/ 76 h 476"/>
                  <a:gd name="T52" fmla="*/ 457 w 519"/>
                  <a:gd name="T53" fmla="*/ 56 h 476"/>
                  <a:gd name="T54" fmla="*/ 434 w 519"/>
                  <a:gd name="T55" fmla="*/ 38 h 476"/>
                  <a:gd name="T56" fmla="*/ 407 w 519"/>
                  <a:gd name="T57" fmla="*/ 24 h 476"/>
                  <a:gd name="T58" fmla="*/ 376 w 519"/>
                  <a:gd name="T59" fmla="*/ 11 h 476"/>
                  <a:gd name="T60" fmla="*/ 339 w 519"/>
                  <a:gd name="T61" fmla="*/ 2 h 476"/>
                  <a:gd name="T62" fmla="*/ 299 w 519"/>
                  <a:gd name="T63" fmla="*/ 0 h 476"/>
                  <a:gd name="T64" fmla="*/ 254 w 519"/>
                  <a:gd name="T65" fmla="*/ 2 h 476"/>
                  <a:gd name="T66" fmla="*/ 204 w 519"/>
                  <a:gd name="T67" fmla="*/ 11 h 476"/>
                  <a:gd name="T68" fmla="*/ 149 w 519"/>
                  <a:gd name="T69" fmla="*/ 2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9" h="476">
                    <a:moveTo>
                      <a:pt x="149" y="28"/>
                    </a:moveTo>
                    <a:lnTo>
                      <a:pt x="149" y="28"/>
                    </a:lnTo>
                    <a:lnTo>
                      <a:pt x="142" y="31"/>
                    </a:lnTo>
                    <a:lnTo>
                      <a:pt x="135" y="35"/>
                    </a:lnTo>
                    <a:lnTo>
                      <a:pt x="121" y="45"/>
                    </a:lnTo>
                    <a:lnTo>
                      <a:pt x="105" y="61"/>
                    </a:lnTo>
                    <a:lnTo>
                      <a:pt x="91" y="79"/>
                    </a:lnTo>
                    <a:lnTo>
                      <a:pt x="75" y="102"/>
                    </a:lnTo>
                    <a:lnTo>
                      <a:pt x="60" y="126"/>
                    </a:lnTo>
                    <a:lnTo>
                      <a:pt x="46" y="153"/>
                    </a:lnTo>
                    <a:lnTo>
                      <a:pt x="33" y="181"/>
                    </a:lnTo>
                    <a:lnTo>
                      <a:pt x="23" y="212"/>
                    </a:lnTo>
                    <a:lnTo>
                      <a:pt x="13" y="243"/>
                    </a:lnTo>
                    <a:lnTo>
                      <a:pt x="6" y="276"/>
                    </a:lnTo>
                    <a:lnTo>
                      <a:pt x="2" y="309"/>
                    </a:lnTo>
                    <a:lnTo>
                      <a:pt x="0" y="341"/>
                    </a:lnTo>
                    <a:lnTo>
                      <a:pt x="2" y="358"/>
                    </a:lnTo>
                    <a:lnTo>
                      <a:pt x="3" y="374"/>
                    </a:lnTo>
                    <a:lnTo>
                      <a:pt x="6" y="389"/>
                    </a:lnTo>
                    <a:lnTo>
                      <a:pt x="9" y="405"/>
                    </a:lnTo>
                    <a:lnTo>
                      <a:pt x="14" y="421"/>
                    </a:lnTo>
                    <a:lnTo>
                      <a:pt x="20" y="436"/>
                    </a:lnTo>
                    <a:lnTo>
                      <a:pt x="20" y="436"/>
                    </a:lnTo>
                    <a:lnTo>
                      <a:pt x="27" y="443"/>
                    </a:lnTo>
                    <a:lnTo>
                      <a:pt x="36" y="452"/>
                    </a:lnTo>
                    <a:lnTo>
                      <a:pt x="46" y="459"/>
                    </a:lnTo>
                    <a:lnTo>
                      <a:pt x="58" y="467"/>
                    </a:lnTo>
                    <a:lnTo>
                      <a:pt x="72" y="473"/>
                    </a:lnTo>
                    <a:lnTo>
                      <a:pt x="80" y="475"/>
                    </a:lnTo>
                    <a:lnTo>
                      <a:pt x="88" y="476"/>
                    </a:lnTo>
                    <a:lnTo>
                      <a:pt x="95" y="475"/>
                    </a:lnTo>
                    <a:lnTo>
                      <a:pt x="104" y="473"/>
                    </a:lnTo>
                    <a:lnTo>
                      <a:pt x="104" y="473"/>
                    </a:lnTo>
                    <a:lnTo>
                      <a:pt x="114" y="467"/>
                    </a:lnTo>
                    <a:lnTo>
                      <a:pt x="132" y="459"/>
                    </a:lnTo>
                    <a:lnTo>
                      <a:pt x="182" y="428"/>
                    </a:lnTo>
                    <a:lnTo>
                      <a:pt x="244" y="388"/>
                    </a:lnTo>
                    <a:lnTo>
                      <a:pt x="315" y="341"/>
                    </a:lnTo>
                    <a:lnTo>
                      <a:pt x="384" y="293"/>
                    </a:lnTo>
                    <a:lnTo>
                      <a:pt x="445" y="249"/>
                    </a:lnTo>
                    <a:lnTo>
                      <a:pt x="491" y="215"/>
                    </a:lnTo>
                    <a:lnTo>
                      <a:pt x="506" y="202"/>
                    </a:lnTo>
                    <a:lnTo>
                      <a:pt x="515" y="192"/>
                    </a:lnTo>
                    <a:lnTo>
                      <a:pt x="515" y="192"/>
                    </a:lnTo>
                    <a:lnTo>
                      <a:pt x="518" y="190"/>
                    </a:lnTo>
                    <a:lnTo>
                      <a:pt x="519" y="184"/>
                    </a:lnTo>
                    <a:lnTo>
                      <a:pt x="519" y="171"/>
                    </a:lnTo>
                    <a:lnTo>
                      <a:pt x="518" y="155"/>
                    </a:lnTo>
                    <a:lnTo>
                      <a:pt x="512" y="137"/>
                    </a:lnTo>
                    <a:lnTo>
                      <a:pt x="503" y="117"/>
                    </a:lnTo>
                    <a:lnTo>
                      <a:pt x="492" y="96"/>
                    </a:lnTo>
                    <a:lnTo>
                      <a:pt x="476" y="76"/>
                    </a:lnTo>
                    <a:lnTo>
                      <a:pt x="468" y="66"/>
                    </a:lnTo>
                    <a:lnTo>
                      <a:pt x="457" y="56"/>
                    </a:lnTo>
                    <a:lnTo>
                      <a:pt x="447" y="48"/>
                    </a:lnTo>
                    <a:lnTo>
                      <a:pt x="434" y="38"/>
                    </a:lnTo>
                    <a:lnTo>
                      <a:pt x="421" y="31"/>
                    </a:lnTo>
                    <a:lnTo>
                      <a:pt x="407" y="24"/>
                    </a:lnTo>
                    <a:lnTo>
                      <a:pt x="391" y="17"/>
                    </a:lnTo>
                    <a:lnTo>
                      <a:pt x="376" y="11"/>
                    </a:lnTo>
                    <a:lnTo>
                      <a:pt x="357" y="7"/>
                    </a:lnTo>
                    <a:lnTo>
                      <a:pt x="339" y="2"/>
                    </a:lnTo>
                    <a:lnTo>
                      <a:pt x="319" y="1"/>
                    </a:lnTo>
                    <a:lnTo>
                      <a:pt x="299" y="0"/>
                    </a:lnTo>
                    <a:lnTo>
                      <a:pt x="277" y="0"/>
                    </a:lnTo>
                    <a:lnTo>
                      <a:pt x="254" y="2"/>
                    </a:lnTo>
                    <a:lnTo>
                      <a:pt x="230" y="5"/>
                    </a:lnTo>
                    <a:lnTo>
                      <a:pt x="204" y="11"/>
                    </a:lnTo>
                    <a:lnTo>
                      <a:pt x="177" y="18"/>
                    </a:lnTo>
                    <a:lnTo>
                      <a:pt x="149" y="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ṣlîḓé">
                <a:extLst>
                  <a:ext uri="{FF2B5EF4-FFF2-40B4-BE49-F238E27FC236}">
                    <a16:creationId xmlns:a16="http://schemas.microsoft.com/office/drawing/2014/main" xmlns="" id="{06A4EAD1-027C-4B07-9A1A-2A774716359D}"/>
                  </a:ext>
                </a:extLst>
              </p:cNvPr>
              <p:cNvSpPr/>
              <p:nvPr/>
            </p:nvSpPr>
            <p:spPr bwMode="auto">
              <a:xfrm>
                <a:off x="5286326" y="3904488"/>
                <a:ext cx="862013" cy="239713"/>
              </a:xfrm>
              <a:custGeom>
                <a:avLst/>
                <a:gdLst>
                  <a:gd name="T0" fmla="*/ 527 w 543"/>
                  <a:gd name="T1" fmla="*/ 10 h 151"/>
                  <a:gd name="T2" fmla="*/ 527 w 543"/>
                  <a:gd name="T3" fmla="*/ 10 h 151"/>
                  <a:gd name="T4" fmla="*/ 524 w 543"/>
                  <a:gd name="T5" fmla="*/ 8 h 151"/>
                  <a:gd name="T6" fmla="*/ 522 w 543"/>
                  <a:gd name="T7" fmla="*/ 7 h 151"/>
                  <a:gd name="T8" fmla="*/ 510 w 543"/>
                  <a:gd name="T9" fmla="*/ 4 h 151"/>
                  <a:gd name="T10" fmla="*/ 495 w 543"/>
                  <a:gd name="T11" fmla="*/ 1 h 151"/>
                  <a:gd name="T12" fmla="*/ 473 w 543"/>
                  <a:gd name="T13" fmla="*/ 0 h 151"/>
                  <a:gd name="T14" fmla="*/ 425 w 543"/>
                  <a:gd name="T15" fmla="*/ 0 h 151"/>
                  <a:gd name="T16" fmla="*/ 367 w 543"/>
                  <a:gd name="T17" fmla="*/ 0 h 151"/>
                  <a:gd name="T18" fmla="*/ 306 w 543"/>
                  <a:gd name="T19" fmla="*/ 3 h 151"/>
                  <a:gd name="T20" fmla="*/ 247 w 543"/>
                  <a:gd name="T21" fmla="*/ 5 h 151"/>
                  <a:gd name="T22" fmla="*/ 152 w 543"/>
                  <a:gd name="T23" fmla="*/ 12 h 151"/>
                  <a:gd name="T24" fmla="*/ 152 w 543"/>
                  <a:gd name="T25" fmla="*/ 12 h 151"/>
                  <a:gd name="T26" fmla="*/ 119 w 543"/>
                  <a:gd name="T27" fmla="*/ 14 h 151"/>
                  <a:gd name="T28" fmla="*/ 91 w 543"/>
                  <a:gd name="T29" fmla="*/ 12 h 151"/>
                  <a:gd name="T30" fmla="*/ 48 w 543"/>
                  <a:gd name="T31" fmla="*/ 11 h 151"/>
                  <a:gd name="T32" fmla="*/ 33 w 543"/>
                  <a:gd name="T33" fmla="*/ 11 h 151"/>
                  <a:gd name="T34" fmla="*/ 25 w 543"/>
                  <a:gd name="T35" fmla="*/ 11 h 151"/>
                  <a:gd name="T36" fmla="*/ 20 w 543"/>
                  <a:gd name="T37" fmla="*/ 14 h 151"/>
                  <a:gd name="T38" fmla="*/ 15 w 543"/>
                  <a:gd name="T39" fmla="*/ 15 h 151"/>
                  <a:gd name="T40" fmla="*/ 11 w 543"/>
                  <a:gd name="T41" fmla="*/ 20 h 151"/>
                  <a:gd name="T42" fmla="*/ 7 w 543"/>
                  <a:gd name="T43" fmla="*/ 24 h 151"/>
                  <a:gd name="T44" fmla="*/ 4 w 543"/>
                  <a:gd name="T45" fmla="*/ 29 h 151"/>
                  <a:gd name="T46" fmla="*/ 4 w 543"/>
                  <a:gd name="T47" fmla="*/ 29 h 151"/>
                  <a:gd name="T48" fmla="*/ 1 w 543"/>
                  <a:gd name="T49" fmla="*/ 37 h 151"/>
                  <a:gd name="T50" fmla="*/ 0 w 543"/>
                  <a:gd name="T51" fmla="*/ 45 h 151"/>
                  <a:gd name="T52" fmla="*/ 1 w 543"/>
                  <a:gd name="T53" fmla="*/ 55 h 151"/>
                  <a:gd name="T54" fmla="*/ 6 w 543"/>
                  <a:gd name="T55" fmla="*/ 63 h 151"/>
                  <a:gd name="T56" fmla="*/ 10 w 543"/>
                  <a:gd name="T57" fmla="*/ 73 h 151"/>
                  <a:gd name="T58" fmla="*/ 17 w 543"/>
                  <a:gd name="T59" fmla="*/ 82 h 151"/>
                  <a:gd name="T60" fmla="*/ 25 w 543"/>
                  <a:gd name="T61" fmla="*/ 92 h 151"/>
                  <a:gd name="T62" fmla="*/ 34 w 543"/>
                  <a:gd name="T63" fmla="*/ 100 h 151"/>
                  <a:gd name="T64" fmla="*/ 45 w 543"/>
                  <a:gd name="T65" fmla="*/ 109 h 151"/>
                  <a:gd name="T66" fmla="*/ 57 w 543"/>
                  <a:gd name="T67" fmla="*/ 117 h 151"/>
                  <a:gd name="T68" fmla="*/ 69 w 543"/>
                  <a:gd name="T69" fmla="*/ 126 h 151"/>
                  <a:gd name="T70" fmla="*/ 82 w 543"/>
                  <a:gd name="T71" fmla="*/ 132 h 151"/>
                  <a:gd name="T72" fmla="*/ 96 w 543"/>
                  <a:gd name="T73" fmla="*/ 139 h 151"/>
                  <a:gd name="T74" fmla="*/ 110 w 543"/>
                  <a:gd name="T75" fmla="*/ 143 h 151"/>
                  <a:gd name="T76" fmla="*/ 126 w 543"/>
                  <a:gd name="T77" fmla="*/ 147 h 151"/>
                  <a:gd name="T78" fmla="*/ 140 w 543"/>
                  <a:gd name="T79" fmla="*/ 150 h 151"/>
                  <a:gd name="T80" fmla="*/ 140 w 543"/>
                  <a:gd name="T81" fmla="*/ 150 h 151"/>
                  <a:gd name="T82" fmla="*/ 157 w 543"/>
                  <a:gd name="T83" fmla="*/ 151 h 151"/>
                  <a:gd name="T84" fmla="*/ 179 w 543"/>
                  <a:gd name="T85" fmla="*/ 151 h 151"/>
                  <a:gd name="T86" fmla="*/ 203 w 543"/>
                  <a:gd name="T87" fmla="*/ 150 h 151"/>
                  <a:gd name="T88" fmla="*/ 230 w 543"/>
                  <a:gd name="T89" fmla="*/ 149 h 151"/>
                  <a:gd name="T90" fmla="*/ 289 w 543"/>
                  <a:gd name="T91" fmla="*/ 140 h 151"/>
                  <a:gd name="T92" fmla="*/ 351 w 543"/>
                  <a:gd name="T93" fmla="*/ 132 h 151"/>
                  <a:gd name="T94" fmla="*/ 411 w 543"/>
                  <a:gd name="T95" fmla="*/ 120 h 151"/>
                  <a:gd name="T96" fmla="*/ 462 w 543"/>
                  <a:gd name="T97" fmla="*/ 109 h 151"/>
                  <a:gd name="T98" fmla="*/ 500 w 543"/>
                  <a:gd name="T99" fmla="*/ 99 h 151"/>
                  <a:gd name="T100" fmla="*/ 513 w 543"/>
                  <a:gd name="T101" fmla="*/ 95 h 151"/>
                  <a:gd name="T102" fmla="*/ 522 w 543"/>
                  <a:gd name="T103" fmla="*/ 90 h 151"/>
                  <a:gd name="T104" fmla="*/ 522 w 543"/>
                  <a:gd name="T105" fmla="*/ 90 h 151"/>
                  <a:gd name="T106" fmla="*/ 530 w 543"/>
                  <a:gd name="T107" fmla="*/ 83 h 151"/>
                  <a:gd name="T108" fmla="*/ 537 w 543"/>
                  <a:gd name="T109" fmla="*/ 75 h 151"/>
                  <a:gd name="T110" fmla="*/ 541 w 543"/>
                  <a:gd name="T111" fmla="*/ 65 h 151"/>
                  <a:gd name="T112" fmla="*/ 543 w 543"/>
                  <a:gd name="T113" fmla="*/ 54 h 151"/>
                  <a:gd name="T114" fmla="*/ 543 w 543"/>
                  <a:gd name="T115" fmla="*/ 44 h 151"/>
                  <a:gd name="T116" fmla="*/ 540 w 543"/>
                  <a:gd name="T117" fmla="*/ 32 h 151"/>
                  <a:gd name="T118" fmla="*/ 534 w 543"/>
                  <a:gd name="T119" fmla="*/ 21 h 151"/>
                  <a:gd name="T120" fmla="*/ 527 w 543"/>
                  <a:gd name="T121" fmla="*/ 1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43" h="151">
                    <a:moveTo>
                      <a:pt x="527" y="10"/>
                    </a:moveTo>
                    <a:lnTo>
                      <a:pt x="527" y="10"/>
                    </a:lnTo>
                    <a:lnTo>
                      <a:pt x="524" y="8"/>
                    </a:lnTo>
                    <a:lnTo>
                      <a:pt x="522" y="7"/>
                    </a:lnTo>
                    <a:lnTo>
                      <a:pt x="510" y="4"/>
                    </a:lnTo>
                    <a:lnTo>
                      <a:pt x="495" y="1"/>
                    </a:lnTo>
                    <a:lnTo>
                      <a:pt x="473" y="0"/>
                    </a:lnTo>
                    <a:lnTo>
                      <a:pt x="425" y="0"/>
                    </a:lnTo>
                    <a:lnTo>
                      <a:pt x="367" y="0"/>
                    </a:lnTo>
                    <a:lnTo>
                      <a:pt x="306" y="3"/>
                    </a:lnTo>
                    <a:lnTo>
                      <a:pt x="247" y="5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19" y="14"/>
                    </a:lnTo>
                    <a:lnTo>
                      <a:pt x="91" y="12"/>
                    </a:lnTo>
                    <a:lnTo>
                      <a:pt x="48" y="11"/>
                    </a:lnTo>
                    <a:lnTo>
                      <a:pt x="33" y="11"/>
                    </a:lnTo>
                    <a:lnTo>
                      <a:pt x="25" y="11"/>
                    </a:lnTo>
                    <a:lnTo>
                      <a:pt x="20" y="14"/>
                    </a:lnTo>
                    <a:lnTo>
                      <a:pt x="15" y="15"/>
                    </a:lnTo>
                    <a:lnTo>
                      <a:pt x="11" y="20"/>
                    </a:lnTo>
                    <a:lnTo>
                      <a:pt x="7" y="24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1" y="37"/>
                    </a:lnTo>
                    <a:lnTo>
                      <a:pt x="0" y="45"/>
                    </a:lnTo>
                    <a:lnTo>
                      <a:pt x="1" y="55"/>
                    </a:lnTo>
                    <a:lnTo>
                      <a:pt x="6" y="63"/>
                    </a:lnTo>
                    <a:lnTo>
                      <a:pt x="10" y="73"/>
                    </a:lnTo>
                    <a:lnTo>
                      <a:pt x="17" y="82"/>
                    </a:lnTo>
                    <a:lnTo>
                      <a:pt x="25" y="92"/>
                    </a:lnTo>
                    <a:lnTo>
                      <a:pt x="34" y="100"/>
                    </a:lnTo>
                    <a:lnTo>
                      <a:pt x="45" y="109"/>
                    </a:lnTo>
                    <a:lnTo>
                      <a:pt x="57" y="117"/>
                    </a:lnTo>
                    <a:lnTo>
                      <a:pt x="69" y="126"/>
                    </a:lnTo>
                    <a:lnTo>
                      <a:pt x="82" y="132"/>
                    </a:lnTo>
                    <a:lnTo>
                      <a:pt x="96" y="139"/>
                    </a:lnTo>
                    <a:lnTo>
                      <a:pt x="110" y="143"/>
                    </a:lnTo>
                    <a:lnTo>
                      <a:pt x="126" y="147"/>
                    </a:lnTo>
                    <a:lnTo>
                      <a:pt x="140" y="150"/>
                    </a:lnTo>
                    <a:lnTo>
                      <a:pt x="140" y="150"/>
                    </a:lnTo>
                    <a:lnTo>
                      <a:pt x="157" y="151"/>
                    </a:lnTo>
                    <a:lnTo>
                      <a:pt x="179" y="151"/>
                    </a:lnTo>
                    <a:lnTo>
                      <a:pt x="203" y="150"/>
                    </a:lnTo>
                    <a:lnTo>
                      <a:pt x="230" y="149"/>
                    </a:lnTo>
                    <a:lnTo>
                      <a:pt x="289" y="140"/>
                    </a:lnTo>
                    <a:lnTo>
                      <a:pt x="351" y="132"/>
                    </a:lnTo>
                    <a:lnTo>
                      <a:pt x="411" y="120"/>
                    </a:lnTo>
                    <a:lnTo>
                      <a:pt x="462" y="109"/>
                    </a:lnTo>
                    <a:lnTo>
                      <a:pt x="500" y="99"/>
                    </a:lnTo>
                    <a:lnTo>
                      <a:pt x="513" y="95"/>
                    </a:lnTo>
                    <a:lnTo>
                      <a:pt x="522" y="90"/>
                    </a:lnTo>
                    <a:lnTo>
                      <a:pt x="522" y="90"/>
                    </a:lnTo>
                    <a:lnTo>
                      <a:pt x="530" y="83"/>
                    </a:lnTo>
                    <a:lnTo>
                      <a:pt x="537" y="75"/>
                    </a:lnTo>
                    <a:lnTo>
                      <a:pt x="541" y="65"/>
                    </a:lnTo>
                    <a:lnTo>
                      <a:pt x="543" y="54"/>
                    </a:lnTo>
                    <a:lnTo>
                      <a:pt x="543" y="44"/>
                    </a:lnTo>
                    <a:lnTo>
                      <a:pt x="540" y="32"/>
                    </a:lnTo>
                    <a:lnTo>
                      <a:pt x="534" y="21"/>
                    </a:lnTo>
                    <a:lnTo>
                      <a:pt x="527" y="1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ṥḷïḍé">
                <a:extLst>
                  <a:ext uri="{FF2B5EF4-FFF2-40B4-BE49-F238E27FC236}">
                    <a16:creationId xmlns:a16="http://schemas.microsoft.com/office/drawing/2014/main" xmlns="" id="{F5611DA9-E231-48A1-98FF-5F74A20BC256}"/>
                  </a:ext>
                </a:extLst>
              </p:cNvPr>
              <p:cNvSpPr/>
              <p:nvPr/>
            </p:nvSpPr>
            <p:spPr bwMode="auto">
              <a:xfrm>
                <a:off x="5286326" y="3904488"/>
                <a:ext cx="862013" cy="239713"/>
              </a:xfrm>
              <a:custGeom>
                <a:avLst/>
                <a:gdLst>
                  <a:gd name="T0" fmla="*/ 527 w 543"/>
                  <a:gd name="T1" fmla="*/ 10 h 151"/>
                  <a:gd name="T2" fmla="*/ 527 w 543"/>
                  <a:gd name="T3" fmla="*/ 10 h 151"/>
                  <a:gd name="T4" fmla="*/ 524 w 543"/>
                  <a:gd name="T5" fmla="*/ 8 h 151"/>
                  <a:gd name="T6" fmla="*/ 522 w 543"/>
                  <a:gd name="T7" fmla="*/ 7 h 151"/>
                  <a:gd name="T8" fmla="*/ 510 w 543"/>
                  <a:gd name="T9" fmla="*/ 4 h 151"/>
                  <a:gd name="T10" fmla="*/ 495 w 543"/>
                  <a:gd name="T11" fmla="*/ 1 h 151"/>
                  <a:gd name="T12" fmla="*/ 473 w 543"/>
                  <a:gd name="T13" fmla="*/ 0 h 151"/>
                  <a:gd name="T14" fmla="*/ 425 w 543"/>
                  <a:gd name="T15" fmla="*/ 0 h 151"/>
                  <a:gd name="T16" fmla="*/ 367 w 543"/>
                  <a:gd name="T17" fmla="*/ 0 h 151"/>
                  <a:gd name="T18" fmla="*/ 306 w 543"/>
                  <a:gd name="T19" fmla="*/ 3 h 151"/>
                  <a:gd name="T20" fmla="*/ 247 w 543"/>
                  <a:gd name="T21" fmla="*/ 5 h 151"/>
                  <a:gd name="T22" fmla="*/ 152 w 543"/>
                  <a:gd name="T23" fmla="*/ 12 h 151"/>
                  <a:gd name="T24" fmla="*/ 152 w 543"/>
                  <a:gd name="T25" fmla="*/ 12 h 151"/>
                  <a:gd name="T26" fmla="*/ 119 w 543"/>
                  <a:gd name="T27" fmla="*/ 14 h 151"/>
                  <a:gd name="T28" fmla="*/ 91 w 543"/>
                  <a:gd name="T29" fmla="*/ 12 h 151"/>
                  <a:gd name="T30" fmla="*/ 48 w 543"/>
                  <a:gd name="T31" fmla="*/ 11 h 151"/>
                  <a:gd name="T32" fmla="*/ 33 w 543"/>
                  <a:gd name="T33" fmla="*/ 11 h 151"/>
                  <a:gd name="T34" fmla="*/ 25 w 543"/>
                  <a:gd name="T35" fmla="*/ 11 h 151"/>
                  <a:gd name="T36" fmla="*/ 20 w 543"/>
                  <a:gd name="T37" fmla="*/ 14 h 151"/>
                  <a:gd name="T38" fmla="*/ 15 w 543"/>
                  <a:gd name="T39" fmla="*/ 15 h 151"/>
                  <a:gd name="T40" fmla="*/ 11 w 543"/>
                  <a:gd name="T41" fmla="*/ 20 h 151"/>
                  <a:gd name="T42" fmla="*/ 7 w 543"/>
                  <a:gd name="T43" fmla="*/ 24 h 151"/>
                  <a:gd name="T44" fmla="*/ 4 w 543"/>
                  <a:gd name="T45" fmla="*/ 29 h 151"/>
                  <a:gd name="T46" fmla="*/ 4 w 543"/>
                  <a:gd name="T47" fmla="*/ 29 h 151"/>
                  <a:gd name="T48" fmla="*/ 1 w 543"/>
                  <a:gd name="T49" fmla="*/ 37 h 151"/>
                  <a:gd name="T50" fmla="*/ 0 w 543"/>
                  <a:gd name="T51" fmla="*/ 45 h 151"/>
                  <a:gd name="T52" fmla="*/ 1 w 543"/>
                  <a:gd name="T53" fmla="*/ 55 h 151"/>
                  <a:gd name="T54" fmla="*/ 6 w 543"/>
                  <a:gd name="T55" fmla="*/ 63 h 151"/>
                  <a:gd name="T56" fmla="*/ 10 w 543"/>
                  <a:gd name="T57" fmla="*/ 73 h 151"/>
                  <a:gd name="T58" fmla="*/ 17 w 543"/>
                  <a:gd name="T59" fmla="*/ 82 h 151"/>
                  <a:gd name="T60" fmla="*/ 25 w 543"/>
                  <a:gd name="T61" fmla="*/ 92 h 151"/>
                  <a:gd name="T62" fmla="*/ 34 w 543"/>
                  <a:gd name="T63" fmla="*/ 100 h 151"/>
                  <a:gd name="T64" fmla="*/ 45 w 543"/>
                  <a:gd name="T65" fmla="*/ 109 h 151"/>
                  <a:gd name="T66" fmla="*/ 57 w 543"/>
                  <a:gd name="T67" fmla="*/ 117 h 151"/>
                  <a:gd name="T68" fmla="*/ 69 w 543"/>
                  <a:gd name="T69" fmla="*/ 126 h 151"/>
                  <a:gd name="T70" fmla="*/ 82 w 543"/>
                  <a:gd name="T71" fmla="*/ 132 h 151"/>
                  <a:gd name="T72" fmla="*/ 96 w 543"/>
                  <a:gd name="T73" fmla="*/ 139 h 151"/>
                  <a:gd name="T74" fmla="*/ 110 w 543"/>
                  <a:gd name="T75" fmla="*/ 143 h 151"/>
                  <a:gd name="T76" fmla="*/ 126 w 543"/>
                  <a:gd name="T77" fmla="*/ 147 h 151"/>
                  <a:gd name="T78" fmla="*/ 140 w 543"/>
                  <a:gd name="T79" fmla="*/ 150 h 151"/>
                  <a:gd name="T80" fmla="*/ 140 w 543"/>
                  <a:gd name="T81" fmla="*/ 150 h 151"/>
                  <a:gd name="T82" fmla="*/ 157 w 543"/>
                  <a:gd name="T83" fmla="*/ 151 h 151"/>
                  <a:gd name="T84" fmla="*/ 179 w 543"/>
                  <a:gd name="T85" fmla="*/ 151 h 151"/>
                  <a:gd name="T86" fmla="*/ 203 w 543"/>
                  <a:gd name="T87" fmla="*/ 150 h 151"/>
                  <a:gd name="T88" fmla="*/ 230 w 543"/>
                  <a:gd name="T89" fmla="*/ 149 h 151"/>
                  <a:gd name="T90" fmla="*/ 289 w 543"/>
                  <a:gd name="T91" fmla="*/ 140 h 151"/>
                  <a:gd name="T92" fmla="*/ 351 w 543"/>
                  <a:gd name="T93" fmla="*/ 132 h 151"/>
                  <a:gd name="T94" fmla="*/ 411 w 543"/>
                  <a:gd name="T95" fmla="*/ 120 h 151"/>
                  <a:gd name="T96" fmla="*/ 462 w 543"/>
                  <a:gd name="T97" fmla="*/ 109 h 151"/>
                  <a:gd name="T98" fmla="*/ 500 w 543"/>
                  <a:gd name="T99" fmla="*/ 99 h 151"/>
                  <a:gd name="T100" fmla="*/ 513 w 543"/>
                  <a:gd name="T101" fmla="*/ 95 h 151"/>
                  <a:gd name="T102" fmla="*/ 522 w 543"/>
                  <a:gd name="T103" fmla="*/ 90 h 151"/>
                  <a:gd name="T104" fmla="*/ 522 w 543"/>
                  <a:gd name="T105" fmla="*/ 90 h 151"/>
                  <a:gd name="T106" fmla="*/ 530 w 543"/>
                  <a:gd name="T107" fmla="*/ 83 h 151"/>
                  <a:gd name="T108" fmla="*/ 537 w 543"/>
                  <a:gd name="T109" fmla="*/ 75 h 151"/>
                  <a:gd name="T110" fmla="*/ 541 w 543"/>
                  <a:gd name="T111" fmla="*/ 65 h 151"/>
                  <a:gd name="T112" fmla="*/ 543 w 543"/>
                  <a:gd name="T113" fmla="*/ 54 h 151"/>
                  <a:gd name="T114" fmla="*/ 543 w 543"/>
                  <a:gd name="T115" fmla="*/ 44 h 151"/>
                  <a:gd name="T116" fmla="*/ 540 w 543"/>
                  <a:gd name="T117" fmla="*/ 32 h 151"/>
                  <a:gd name="T118" fmla="*/ 534 w 543"/>
                  <a:gd name="T119" fmla="*/ 21 h 151"/>
                  <a:gd name="T120" fmla="*/ 527 w 543"/>
                  <a:gd name="T121" fmla="*/ 1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43" h="151">
                    <a:moveTo>
                      <a:pt x="527" y="10"/>
                    </a:moveTo>
                    <a:lnTo>
                      <a:pt x="527" y="10"/>
                    </a:lnTo>
                    <a:lnTo>
                      <a:pt x="524" y="8"/>
                    </a:lnTo>
                    <a:lnTo>
                      <a:pt x="522" y="7"/>
                    </a:lnTo>
                    <a:lnTo>
                      <a:pt x="510" y="4"/>
                    </a:lnTo>
                    <a:lnTo>
                      <a:pt x="495" y="1"/>
                    </a:lnTo>
                    <a:lnTo>
                      <a:pt x="473" y="0"/>
                    </a:lnTo>
                    <a:lnTo>
                      <a:pt x="425" y="0"/>
                    </a:lnTo>
                    <a:lnTo>
                      <a:pt x="367" y="0"/>
                    </a:lnTo>
                    <a:lnTo>
                      <a:pt x="306" y="3"/>
                    </a:lnTo>
                    <a:lnTo>
                      <a:pt x="247" y="5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19" y="14"/>
                    </a:lnTo>
                    <a:lnTo>
                      <a:pt x="91" y="12"/>
                    </a:lnTo>
                    <a:lnTo>
                      <a:pt x="48" y="11"/>
                    </a:lnTo>
                    <a:lnTo>
                      <a:pt x="33" y="11"/>
                    </a:lnTo>
                    <a:lnTo>
                      <a:pt x="25" y="11"/>
                    </a:lnTo>
                    <a:lnTo>
                      <a:pt x="20" y="14"/>
                    </a:lnTo>
                    <a:lnTo>
                      <a:pt x="15" y="15"/>
                    </a:lnTo>
                    <a:lnTo>
                      <a:pt x="11" y="20"/>
                    </a:lnTo>
                    <a:lnTo>
                      <a:pt x="7" y="24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1" y="37"/>
                    </a:lnTo>
                    <a:lnTo>
                      <a:pt x="0" y="45"/>
                    </a:lnTo>
                    <a:lnTo>
                      <a:pt x="1" y="55"/>
                    </a:lnTo>
                    <a:lnTo>
                      <a:pt x="6" y="63"/>
                    </a:lnTo>
                    <a:lnTo>
                      <a:pt x="10" y="73"/>
                    </a:lnTo>
                    <a:lnTo>
                      <a:pt x="17" y="82"/>
                    </a:lnTo>
                    <a:lnTo>
                      <a:pt x="25" y="92"/>
                    </a:lnTo>
                    <a:lnTo>
                      <a:pt x="34" y="100"/>
                    </a:lnTo>
                    <a:lnTo>
                      <a:pt x="45" y="109"/>
                    </a:lnTo>
                    <a:lnTo>
                      <a:pt x="57" y="117"/>
                    </a:lnTo>
                    <a:lnTo>
                      <a:pt x="69" y="126"/>
                    </a:lnTo>
                    <a:lnTo>
                      <a:pt x="82" y="132"/>
                    </a:lnTo>
                    <a:lnTo>
                      <a:pt x="96" y="139"/>
                    </a:lnTo>
                    <a:lnTo>
                      <a:pt x="110" y="143"/>
                    </a:lnTo>
                    <a:lnTo>
                      <a:pt x="126" y="147"/>
                    </a:lnTo>
                    <a:lnTo>
                      <a:pt x="140" y="150"/>
                    </a:lnTo>
                    <a:lnTo>
                      <a:pt x="140" y="150"/>
                    </a:lnTo>
                    <a:lnTo>
                      <a:pt x="157" y="151"/>
                    </a:lnTo>
                    <a:lnTo>
                      <a:pt x="179" y="151"/>
                    </a:lnTo>
                    <a:lnTo>
                      <a:pt x="203" y="150"/>
                    </a:lnTo>
                    <a:lnTo>
                      <a:pt x="230" y="149"/>
                    </a:lnTo>
                    <a:lnTo>
                      <a:pt x="289" y="140"/>
                    </a:lnTo>
                    <a:lnTo>
                      <a:pt x="351" y="132"/>
                    </a:lnTo>
                    <a:lnTo>
                      <a:pt x="411" y="120"/>
                    </a:lnTo>
                    <a:lnTo>
                      <a:pt x="462" y="109"/>
                    </a:lnTo>
                    <a:lnTo>
                      <a:pt x="500" y="99"/>
                    </a:lnTo>
                    <a:lnTo>
                      <a:pt x="513" y="95"/>
                    </a:lnTo>
                    <a:lnTo>
                      <a:pt x="522" y="90"/>
                    </a:lnTo>
                    <a:lnTo>
                      <a:pt x="522" y="90"/>
                    </a:lnTo>
                    <a:lnTo>
                      <a:pt x="530" y="83"/>
                    </a:lnTo>
                    <a:lnTo>
                      <a:pt x="537" y="75"/>
                    </a:lnTo>
                    <a:lnTo>
                      <a:pt x="541" y="65"/>
                    </a:lnTo>
                    <a:lnTo>
                      <a:pt x="543" y="54"/>
                    </a:lnTo>
                    <a:lnTo>
                      <a:pt x="543" y="44"/>
                    </a:lnTo>
                    <a:lnTo>
                      <a:pt x="540" y="32"/>
                    </a:lnTo>
                    <a:lnTo>
                      <a:pt x="534" y="21"/>
                    </a:lnTo>
                    <a:lnTo>
                      <a:pt x="52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ṥľîḓè">
                <a:extLst>
                  <a:ext uri="{FF2B5EF4-FFF2-40B4-BE49-F238E27FC236}">
                    <a16:creationId xmlns:a16="http://schemas.microsoft.com/office/drawing/2014/main" xmlns="" id="{7BA9C9DD-1633-4278-81CE-6F19885B74DC}"/>
                  </a:ext>
                </a:extLst>
              </p:cNvPr>
              <p:cNvSpPr/>
              <p:nvPr/>
            </p:nvSpPr>
            <p:spPr bwMode="auto">
              <a:xfrm>
                <a:off x="7192914" y="3167888"/>
                <a:ext cx="701675" cy="754063"/>
              </a:xfrm>
              <a:custGeom>
                <a:avLst/>
                <a:gdLst>
                  <a:gd name="T0" fmla="*/ 34 w 442"/>
                  <a:gd name="T1" fmla="*/ 475 h 475"/>
                  <a:gd name="T2" fmla="*/ 17 w 442"/>
                  <a:gd name="T3" fmla="*/ 398 h 475"/>
                  <a:gd name="T4" fmla="*/ 2 w 442"/>
                  <a:gd name="T5" fmla="*/ 303 h 475"/>
                  <a:gd name="T6" fmla="*/ 0 w 442"/>
                  <a:gd name="T7" fmla="*/ 255 h 475"/>
                  <a:gd name="T8" fmla="*/ 2 w 442"/>
                  <a:gd name="T9" fmla="*/ 213 h 475"/>
                  <a:gd name="T10" fmla="*/ 11 w 442"/>
                  <a:gd name="T11" fmla="*/ 183 h 475"/>
                  <a:gd name="T12" fmla="*/ 27 w 442"/>
                  <a:gd name="T13" fmla="*/ 156 h 475"/>
                  <a:gd name="T14" fmla="*/ 65 w 442"/>
                  <a:gd name="T15" fmla="*/ 99 h 475"/>
                  <a:gd name="T16" fmla="*/ 90 w 442"/>
                  <a:gd name="T17" fmla="*/ 71 h 475"/>
                  <a:gd name="T18" fmla="*/ 120 w 442"/>
                  <a:gd name="T19" fmla="*/ 45 h 475"/>
                  <a:gd name="T20" fmla="*/ 154 w 442"/>
                  <a:gd name="T21" fmla="*/ 24 h 475"/>
                  <a:gd name="T22" fmla="*/ 194 w 442"/>
                  <a:gd name="T23" fmla="*/ 10 h 475"/>
                  <a:gd name="T24" fmla="*/ 241 w 442"/>
                  <a:gd name="T25" fmla="*/ 1 h 475"/>
                  <a:gd name="T26" fmla="*/ 256 w 442"/>
                  <a:gd name="T27" fmla="*/ 0 h 475"/>
                  <a:gd name="T28" fmla="*/ 289 w 442"/>
                  <a:gd name="T29" fmla="*/ 3 h 475"/>
                  <a:gd name="T30" fmla="*/ 320 w 442"/>
                  <a:gd name="T31" fmla="*/ 7 h 475"/>
                  <a:gd name="T32" fmla="*/ 348 w 442"/>
                  <a:gd name="T33" fmla="*/ 17 h 475"/>
                  <a:gd name="T34" fmla="*/ 387 w 442"/>
                  <a:gd name="T35" fmla="*/ 34 h 475"/>
                  <a:gd name="T36" fmla="*/ 419 w 442"/>
                  <a:gd name="T37" fmla="*/ 57 h 475"/>
                  <a:gd name="T38" fmla="*/ 436 w 442"/>
                  <a:gd name="T39" fmla="*/ 74 h 475"/>
                  <a:gd name="T40" fmla="*/ 442 w 442"/>
                  <a:gd name="T41" fmla="*/ 84 h 475"/>
                  <a:gd name="T42" fmla="*/ 306 w 442"/>
                  <a:gd name="T43" fmla="*/ 190 h 475"/>
                  <a:gd name="T44" fmla="*/ 246 w 442"/>
                  <a:gd name="T45" fmla="*/ 231 h 475"/>
                  <a:gd name="T46" fmla="*/ 221 w 442"/>
                  <a:gd name="T47" fmla="*/ 248 h 475"/>
                  <a:gd name="T48" fmla="*/ 165 w 442"/>
                  <a:gd name="T49" fmla="*/ 289 h 475"/>
                  <a:gd name="T50" fmla="*/ 141 w 442"/>
                  <a:gd name="T51" fmla="*/ 313 h 475"/>
                  <a:gd name="T52" fmla="*/ 121 w 442"/>
                  <a:gd name="T53" fmla="*/ 339 h 475"/>
                  <a:gd name="T54" fmla="*/ 109 w 442"/>
                  <a:gd name="T55" fmla="*/ 366 h 475"/>
                  <a:gd name="T56" fmla="*/ 103 w 442"/>
                  <a:gd name="T57" fmla="*/ 396 h 475"/>
                  <a:gd name="T58" fmla="*/ 109 w 442"/>
                  <a:gd name="T59" fmla="*/ 427 h 475"/>
                  <a:gd name="T60" fmla="*/ 104 w 442"/>
                  <a:gd name="T61" fmla="*/ 431 h 475"/>
                  <a:gd name="T62" fmla="*/ 93 w 442"/>
                  <a:gd name="T63" fmla="*/ 444 h 475"/>
                  <a:gd name="T64" fmla="*/ 69 w 442"/>
                  <a:gd name="T65" fmla="*/ 459 h 475"/>
                  <a:gd name="T66" fmla="*/ 34 w 442"/>
                  <a:gd name="T67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2" h="475">
                    <a:moveTo>
                      <a:pt x="34" y="475"/>
                    </a:moveTo>
                    <a:lnTo>
                      <a:pt x="34" y="475"/>
                    </a:lnTo>
                    <a:lnTo>
                      <a:pt x="25" y="438"/>
                    </a:lnTo>
                    <a:lnTo>
                      <a:pt x="17" y="398"/>
                    </a:lnTo>
                    <a:lnTo>
                      <a:pt x="10" y="353"/>
                    </a:lnTo>
                    <a:lnTo>
                      <a:pt x="2" y="303"/>
                    </a:lnTo>
                    <a:lnTo>
                      <a:pt x="1" y="278"/>
                    </a:lnTo>
                    <a:lnTo>
                      <a:pt x="0" y="255"/>
                    </a:lnTo>
                    <a:lnTo>
                      <a:pt x="1" y="233"/>
                    </a:lnTo>
                    <a:lnTo>
                      <a:pt x="2" y="213"/>
                    </a:lnTo>
                    <a:lnTo>
                      <a:pt x="5" y="196"/>
                    </a:lnTo>
                    <a:lnTo>
                      <a:pt x="11" y="183"/>
                    </a:lnTo>
                    <a:lnTo>
                      <a:pt x="11" y="183"/>
                    </a:lnTo>
                    <a:lnTo>
                      <a:pt x="27" y="156"/>
                    </a:lnTo>
                    <a:lnTo>
                      <a:pt x="44" y="129"/>
                    </a:lnTo>
                    <a:lnTo>
                      <a:pt x="65" y="99"/>
                    </a:lnTo>
                    <a:lnTo>
                      <a:pt x="76" y="85"/>
                    </a:lnTo>
                    <a:lnTo>
                      <a:pt x="90" y="71"/>
                    </a:lnTo>
                    <a:lnTo>
                      <a:pt x="104" y="58"/>
                    </a:lnTo>
                    <a:lnTo>
                      <a:pt x="120" y="45"/>
                    </a:lnTo>
                    <a:lnTo>
                      <a:pt x="136" y="36"/>
                    </a:lnTo>
                    <a:lnTo>
                      <a:pt x="154" y="24"/>
                    </a:lnTo>
                    <a:lnTo>
                      <a:pt x="174" y="16"/>
                    </a:lnTo>
                    <a:lnTo>
                      <a:pt x="194" y="10"/>
                    </a:lnTo>
                    <a:lnTo>
                      <a:pt x="216" y="4"/>
                    </a:lnTo>
                    <a:lnTo>
                      <a:pt x="241" y="1"/>
                    </a:lnTo>
                    <a:lnTo>
                      <a:pt x="241" y="1"/>
                    </a:lnTo>
                    <a:lnTo>
                      <a:pt x="256" y="0"/>
                    </a:lnTo>
                    <a:lnTo>
                      <a:pt x="273" y="1"/>
                    </a:lnTo>
                    <a:lnTo>
                      <a:pt x="289" y="3"/>
                    </a:lnTo>
                    <a:lnTo>
                      <a:pt x="304" y="4"/>
                    </a:lnTo>
                    <a:lnTo>
                      <a:pt x="320" y="7"/>
                    </a:lnTo>
                    <a:lnTo>
                      <a:pt x="334" y="11"/>
                    </a:lnTo>
                    <a:lnTo>
                      <a:pt x="348" y="17"/>
                    </a:lnTo>
                    <a:lnTo>
                      <a:pt x="362" y="21"/>
                    </a:lnTo>
                    <a:lnTo>
                      <a:pt x="387" y="34"/>
                    </a:lnTo>
                    <a:lnTo>
                      <a:pt x="409" y="50"/>
                    </a:lnTo>
                    <a:lnTo>
                      <a:pt x="419" y="57"/>
                    </a:lnTo>
                    <a:lnTo>
                      <a:pt x="428" y="65"/>
                    </a:lnTo>
                    <a:lnTo>
                      <a:pt x="436" y="74"/>
                    </a:lnTo>
                    <a:lnTo>
                      <a:pt x="442" y="84"/>
                    </a:lnTo>
                    <a:lnTo>
                      <a:pt x="442" y="84"/>
                    </a:lnTo>
                    <a:lnTo>
                      <a:pt x="370" y="140"/>
                    </a:lnTo>
                    <a:lnTo>
                      <a:pt x="306" y="190"/>
                    </a:lnTo>
                    <a:lnTo>
                      <a:pt x="275" y="213"/>
                    </a:lnTo>
                    <a:lnTo>
                      <a:pt x="246" y="231"/>
                    </a:lnTo>
                    <a:lnTo>
                      <a:pt x="246" y="231"/>
                    </a:lnTo>
                    <a:lnTo>
                      <a:pt x="221" y="248"/>
                    </a:lnTo>
                    <a:lnTo>
                      <a:pt x="192" y="268"/>
                    </a:lnTo>
                    <a:lnTo>
                      <a:pt x="165" y="289"/>
                    </a:lnTo>
                    <a:lnTo>
                      <a:pt x="153" y="301"/>
                    </a:lnTo>
                    <a:lnTo>
                      <a:pt x="141" y="313"/>
                    </a:lnTo>
                    <a:lnTo>
                      <a:pt x="131" y="326"/>
                    </a:lnTo>
                    <a:lnTo>
                      <a:pt x="121" y="339"/>
                    </a:lnTo>
                    <a:lnTo>
                      <a:pt x="114" y="352"/>
                    </a:lnTo>
                    <a:lnTo>
                      <a:pt x="109" y="366"/>
                    </a:lnTo>
                    <a:lnTo>
                      <a:pt x="104" y="380"/>
                    </a:lnTo>
                    <a:lnTo>
                      <a:pt x="103" y="396"/>
                    </a:lnTo>
                    <a:lnTo>
                      <a:pt x="104" y="411"/>
                    </a:lnTo>
                    <a:lnTo>
                      <a:pt x="109" y="427"/>
                    </a:lnTo>
                    <a:lnTo>
                      <a:pt x="109" y="427"/>
                    </a:lnTo>
                    <a:lnTo>
                      <a:pt x="104" y="431"/>
                    </a:lnTo>
                    <a:lnTo>
                      <a:pt x="100" y="437"/>
                    </a:lnTo>
                    <a:lnTo>
                      <a:pt x="93" y="444"/>
                    </a:lnTo>
                    <a:lnTo>
                      <a:pt x="83" y="451"/>
                    </a:lnTo>
                    <a:lnTo>
                      <a:pt x="69" y="459"/>
                    </a:lnTo>
                    <a:lnTo>
                      <a:pt x="53" y="467"/>
                    </a:lnTo>
                    <a:lnTo>
                      <a:pt x="34" y="47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sļíḓe">
                <a:extLst>
                  <a:ext uri="{FF2B5EF4-FFF2-40B4-BE49-F238E27FC236}">
                    <a16:creationId xmlns:a16="http://schemas.microsoft.com/office/drawing/2014/main" xmlns="" id="{4DDBC594-E88F-4474-AC6A-E1DAD6E8C63B}"/>
                  </a:ext>
                </a:extLst>
              </p:cNvPr>
              <p:cNvSpPr/>
              <p:nvPr/>
            </p:nvSpPr>
            <p:spPr bwMode="auto">
              <a:xfrm>
                <a:off x="7192914" y="3167888"/>
                <a:ext cx="701675" cy="754063"/>
              </a:xfrm>
              <a:custGeom>
                <a:avLst/>
                <a:gdLst>
                  <a:gd name="T0" fmla="*/ 34 w 442"/>
                  <a:gd name="T1" fmla="*/ 475 h 475"/>
                  <a:gd name="T2" fmla="*/ 17 w 442"/>
                  <a:gd name="T3" fmla="*/ 398 h 475"/>
                  <a:gd name="T4" fmla="*/ 2 w 442"/>
                  <a:gd name="T5" fmla="*/ 303 h 475"/>
                  <a:gd name="T6" fmla="*/ 0 w 442"/>
                  <a:gd name="T7" fmla="*/ 255 h 475"/>
                  <a:gd name="T8" fmla="*/ 2 w 442"/>
                  <a:gd name="T9" fmla="*/ 213 h 475"/>
                  <a:gd name="T10" fmla="*/ 11 w 442"/>
                  <a:gd name="T11" fmla="*/ 183 h 475"/>
                  <a:gd name="T12" fmla="*/ 27 w 442"/>
                  <a:gd name="T13" fmla="*/ 156 h 475"/>
                  <a:gd name="T14" fmla="*/ 65 w 442"/>
                  <a:gd name="T15" fmla="*/ 99 h 475"/>
                  <a:gd name="T16" fmla="*/ 90 w 442"/>
                  <a:gd name="T17" fmla="*/ 71 h 475"/>
                  <a:gd name="T18" fmla="*/ 120 w 442"/>
                  <a:gd name="T19" fmla="*/ 45 h 475"/>
                  <a:gd name="T20" fmla="*/ 154 w 442"/>
                  <a:gd name="T21" fmla="*/ 24 h 475"/>
                  <a:gd name="T22" fmla="*/ 194 w 442"/>
                  <a:gd name="T23" fmla="*/ 10 h 475"/>
                  <a:gd name="T24" fmla="*/ 241 w 442"/>
                  <a:gd name="T25" fmla="*/ 1 h 475"/>
                  <a:gd name="T26" fmla="*/ 256 w 442"/>
                  <a:gd name="T27" fmla="*/ 0 h 475"/>
                  <a:gd name="T28" fmla="*/ 289 w 442"/>
                  <a:gd name="T29" fmla="*/ 3 h 475"/>
                  <a:gd name="T30" fmla="*/ 320 w 442"/>
                  <a:gd name="T31" fmla="*/ 7 h 475"/>
                  <a:gd name="T32" fmla="*/ 348 w 442"/>
                  <a:gd name="T33" fmla="*/ 17 h 475"/>
                  <a:gd name="T34" fmla="*/ 387 w 442"/>
                  <a:gd name="T35" fmla="*/ 34 h 475"/>
                  <a:gd name="T36" fmla="*/ 419 w 442"/>
                  <a:gd name="T37" fmla="*/ 57 h 475"/>
                  <a:gd name="T38" fmla="*/ 436 w 442"/>
                  <a:gd name="T39" fmla="*/ 74 h 475"/>
                  <a:gd name="T40" fmla="*/ 442 w 442"/>
                  <a:gd name="T41" fmla="*/ 84 h 475"/>
                  <a:gd name="T42" fmla="*/ 306 w 442"/>
                  <a:gd name="T43" fmla="*/ 190 h 475"/>
                  <a:gd name="T44" fmla="*/ 246 w 442"/>
                  <a:gd name="T45" fmla="*/ 231 h 475"/>
                  <a:gd name="T46" fmla="*/ 221 w 442"/>
                  <a:gd name="T47" fmla="*/ 248 h 475"/>
                  <a:gd name="T48" fmla="*/ 165 w 442"/>
                  <a:gd name="T49" fmla="*/ 289 h 475"/>
                  <a:gd name="T50" fmla="*/ 141 w 442"/>
                  <a:gd name="T51" fmla="*/ 313 h 475"/>
                  <a:gd name="T52" fmla="*/ 121 w 442"/>
                  <a:gd name="T53" fmla="*/ 339 h 475"/>
                  <a:gd name="T54" fmla="*/ 109 w 442"/>
                  <a:gd name="T55" fmla="*/ 366 h 475"/>
                  <a:gd name="T56" fmla="*/ 103 w 442"/>
                  <a:gd name="T57" fmla="*/ 396 h 475"/>
                  <a:gd name="T58" fmla="*/ 109 w 442"/>
                  <a:gd name="T59" fmla="*/ 427 h 475"/>
                  <a:gd name="T60" fmla="*/ 104 w 442"/>
                  <a:gd name="T61" fmla="*/ 431 h 475"/>
                  <a:gd name="T62" fmla="*/ 93 w 442"/>
                  <a:gd name="T63" fmla="*/ 444 h 475"/>
                  <a:gd name="T64" fmla="*/ 69 w 442"/>
                  <a:gd name="T65" fmla="*/ 459 h 475"/>
                  <a:gd name="T66" fmla="*/ 34 w 442"/>
                  <a:gd name="T67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2" h="475">
                    <a:moveTo>
                      <a:pt x="34" y="475"/>
                    </a:moveTo>
                    <a:lnTo>
                      <a:pt x="34" y="475"/>
                    </a:lnTo>
                    <a:lnTo>
                      <a:pt x="25" y="438"/>
                    </a:lnTo>
                    <a:lnTo>
                      <a:pt x="17" y="398"/>
                    </a:lnTo>
                    <a:lnTo>
                      <a:pt x="10" y="353"/>
                    </a:lnTo>
                    <a:lnTo>
                      <a:pt x="2" y="303"/>
                    </a:lnTo>
                    <a:lnTo>
                      <a:pt x="1" y="278"/>
                    </a:lnTo>
                    <a:lnTo>
                      <a:pt x="0" y="255"/>
                    </a:lnTo>
                    <a:lnTo>
                      <a:pt x="1" y="233"/>
                    </a:lnTo>
                    <a:lnTo>
                      <a:pt x="2" y="213"/>
                    </a:lnTo>
                    <a:lnTo>
                      <a:pt x="5" y="196"/>
                    </a:lnTo>
                    <a:lnTo>
                      <a:pt x="11" y="183"/>
                    </a:lnTo>
                    <a:lnTo>
                      <a:pt x="11" y="183"/>
                    </a:lnTo>
                    <a:lnTo>
                      <a:pt x="27" y="156"/>
                    </a:lnTo>
                    <a:lnTo>
                      <a:pt x="44" y="129"/>
                    </a:lnTo>
                    <a:lnTo>
                      <a:pt x="65" y="99"/>
                    </a:lnTo>
                    <a:lnTo>
                      <a:pt x="76" y="85"/>
                    </a:lnTo>
                    <a:lnTo>
                      <a:pt x="90" y="71"/>
                    </a:lnTo>
                    <a:lnTo>
                      <a:pt x="104" y="58"/>
                    </a:lnTo>
                    <a:lnTo>
                      <a:pt x="120" y="45"/>
                    </a:lnTo>
                    <a:lnTo>
                      <a:pt x="136" y="36"/>
                    </a:lnTo>
                    <a:lnTo>
                      <a:pt x="154" y="24"/>
                    </a:lnTo>
                    <a:lnTo>
                      <a:pt x="174" y="16"/>
                    </a:lnTo>
                    <a:lnTo>
                      <a:pt x="194" y="10"/>
                    </a:lnTo>
                    <a:lnTo>
                      <a:pt x="216" y="4"/>
                    </a:lnTo>
                    <a:lnTo>
                      <a:pt x="241" y="1"/>
                    </a:lnTo>
                    <a:lnTo>
                      <a:pt x="241" y="1"/>
                    </a:lnTo>
                    <a:lnTo>
                      <a:pt x="256" y="0"/>
                    </a:lnTo>
                    <a:lnTo>
                      <a:pt x="273" y="1"/>
                    </a:lnTo>
                    <a:lnTo>
                      <a:pt x="289" y="3"/>
                    </a:lnTo>
                    <a:lnTo>
                      <a:pt x="304" y="4"/>
                    </a:lnTo>
                    <a:lnTo>
                      <a:pt x="320" y="7"/>
                    </a:lnTo>
                    <a:lnTo>
                      <a:pt x="334" y="11"/>
                    </a:lnTo>
                    <a:lnTo>
                      <a:pt x="348" y="17"/>
                    </a:lnTo>
                    <a:lnTo>
                      <a:pt x="362" y="21"/>
                    </a:lnTo>
                    <a:lnTo>
                      <a:pt x="387" y="34"/>
                    </a:lnTo>
                    <a:lnTo>
                      <a:pt x="409" y="50"/>
                    </a:lnTo>
                    <a:lnTo>
                      <a:pt x="419" y="57"/>
                    </a:lnTo>
                    <a:lnTo>
                      <a:pt x="428" y="65"/>
                    </a:lnTo>
                    <a:lnTo>
                      <a:pt x="436" y="74"/>
                    </a:lnTo>
                    <a:lnTo>
                      <a:pt x="442" y="84"/>
                    </a:lnTo>
                    <a:lnTo>
                      <a:pt x="442" y="84"/>
                    </a:lnTo>
                    <a:lnTo>
                      <a:pt x="370" y="140"/>
                    </a:lnTo>
                    <a:lnTo>
                      <a:pt x="306" y="190"/>
                    </a:lnTo>
                    <a:lnTo>
                      <a:pt x="275" y="213"/>
                    </a:lnTo>
                    <a:lnTo>
                      <a:pt x="246" y="231"/>
                    </a:lnTo>
                    <a:lnTo>
                      <a:pt x="246" y="231"/>
                    </a:lnTo>
                    <a:lnTo>
                      <a:pt x="221" y="248"/>
                    </a:lnTo>
                    <a:lnTo>
                      <a:pt x="192" y="268"/>
                    </a:lnTo>
                    <a:lnTo>
                      <a:pt x="165" y="289"/>
                    </a:lnTo>
                    <a:lnTo>
                      <a:pt x="153" y="301"/>
                    </a:lnTo>
                    <a:lnTo>
                      <a:pt x="141" y="313"/>
                    </a:lnTo>
                    <a:lnTo>
                      <a:pt x="131" y="326"/>
                    </a:lnTo>
                    <a:lnTo>
                      <a:pt x="121" y="339"/>
                    </a:lnTo>
                    <a:lnTo>
                      <a:pt x="114" y="352"/>
                    </a:lnTo>
                    <a:lnTo>
                      <a:pt x="109" y="366"/>
                    </a:lnTo>
                    <a:lnTo>
                      <a:pt x="104" y="380"/>
                    </a:lnTo>
                    <a:lnTo>
                      <a:pt x="103" y="396"/>
                    </a:lnTo>
                    <a:lnTo>
                      <a:pt x="104" y="411"/>
                    </a:lnTo>
                    <a:lnTo>
                      <a:pt x="109" y="427"/>
                    </a:lnTo>
                    <a:lnTo>
                      <a:pt x="109" y="427"/>
                    </a:lnTo>
                    <a:lnTo>
                      <a:pt x="104" y="431"/>
                    </a:lnTo>
                    <a:lnTo>
                      <a:pt x="100" y="437"/>
                    </a:lnTo>
                    <a:lnTo>
                      <a:pt x="93" y="444"/>
                    </a:lnTo>
                    <a:lnTo>
                      <a:pt x="83" y="451"/>
                    </a:lnTo>
                    <a:lnTo>
                      <a:pt x="69" y="459"/>
                    </a:lnTo>
                    <a:lnTo>
                      <a:pt x="53" y="467"/>
                    </a:lnTo>
                    <a:lnTo>
                      <a:pt x="34" y="4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ṥḻîḓè">
                <a:extLst>
                  <a:ext uri="{FF2B5EF4-FFF2-40B4-BE49-F238E27FC236}">
                    <a16:creationId xmlns:a16="http://schemas.microsoft.com/office/drawing/2014/main" xmlns="" id="{DD9932D1-0F99-4BB7-8F93-45E51E5A2EF6}"/>
                  </a:ext>
                </a:extLst>
              </p:cNvPr>
              <p:cNvSpPr/>
              <p:nvPr/>
            </p:nvSpPr>
            <p:spPr bwMode="auto">
              <a:xfrm>
                <a:off x="6515051" y="4604575"/>
                <a:ext cx="71438" cy="206375"/>
              </a:xfrm>
              <a:custGeom>
                <a:avLst/>
                <a:gdLst>
                  <a:gd name="T0" fmla="*/ 3 w 45"/>
                  <a:gd name="T1" fmla="*/ 15 h 130"/>
                  <a:gd name="T2" fmla="*/ 3 w 45"/>
                  <a:gd name="T3" fmla="*/ 15 h 130"/>
                  <a:gd name="T4" fmla="*/ 8 w 45"/>
                  <a:gd name="T5" fmla="*/ 27 h 130"/>
                  <a:gd name="T6" fmla="*/ 14 w 45"/>
                  <a:gd name="T7" fmla="*/ 39 h 130"/>
                  <a:gd name="T8" fmla="*/ 18 w 45"/>
                  <a:gd name="T9" fmla="*/ 52 h 130"/>
                  <a:gd name="T10" fmla="*/ 21 w 45"/>
                  <a:gd name="T11" fmla="*/ 65 h 130"/>
                  <a:gd name="T12" fmla="*/ 23 w 45"/>
                  <a:gd name="T13" fmla="*/ 92 h 130"/>
                  <a:gd name="T14" fmla="*/ 24 w 45"/>
                  <a:gd name="T15" fmla="*/ 120 h 130"/>
                  <a:gd name="T16" fmla="*/ 24 w 45"/>
                  <a:gd name="T17" fmla="*/ 120 h 130"/>
                  <a:gd name="T18" fmla="*/ 24 w 45"/>
                  <a:gd name="T19" fmla="*/ 124 h 130"/>
                  <a:gd name="T20" fmla="*/ 27 w 45"/>
                  <a:gd name="T21" fmla="*/ 127 h 130"/>
                  <a:gd name="T22" fmla="*/ 30 w 45"/>
                  <a:gd name="T23" fmla="*/ 130 h 130"/>
                  <a:gd name="T24" fmla="*/ 34 w 45"/>
                  <a:gd name="T25" fmla="*/ 130 h 130"/>
                  <a:gd name="T26" fmla="*/ 38 w 45"/>
                  <a:gd name="T27" fmla="*/ 130 h 130"/>
                  <a:gd name="T28" fmla="*/ 41 w 45"/>
                  <a:gd name="T29" fmla="*/ 127 h 130"/>
                  <a:gd name="T30" fmla="*/ 44 w 45"/>
                  <a:gd name="T31" fmla="*/ 124 h 130"/>
                  <a:gd name="T32" fmla="*/ 45 w 45"/>
                  <a:gd name="T33" fmla="*/ 120 h 130"/>
                  <a:gd name="T34" fmla="*/ 45 w 45"/>
                  <a:gd name="T35" fmla="*/ 120 h 130"/>
                  <a:gd name="T36" fmla="*/ 44 w 45"/>
                  <a:gd name="T37" fmla="*/ 89 h 130"/>
                  <a:gd name="T38" fmla="*/ 42 w 45"/>
                  <a:gd name="T39" fmla="*/ 75 h 130"/>
                  <a:gd name="T40" fmla="*/ 41 w 45"/>
                  <a:gd name="T41" fmla="*/ 59 h 130"/>
                  <a:gd name="T42" fmla="*/ 38 w 45"/>
                  <a:gd name="T43" fmla="*/ 45 h 130"/>
                  <a:gd name="T44" fmla="*/ 34 w 45"/>
                  <a:gd name="T45" fmla="*/ 31 h 130"/>
                  <a:gd name="T46" fmla="*/ 28 w 45"/>
                  <a:gd name="T47" fmla="*/ 17 h 130"/>
                  <a:gd name="T48" fmla="*/ 20 w 45"/>
                  <a:gd name="T49" fmla="*/ 4 h 130"/>
                  <a:gd name="T50" fmla="*/ 20 w 45"/>
                  <a:gd name="T51" fmla="*/ 4 h 130"/>
                  <a:gd name="T52" fmla="*/ 17 w 45"/>
                  <a:gd name="T53" fmla="*/ 1 h 130"/>
                  <a:gd name="T54" fmla="*/ 13 w 45"/>
                  <a:gd name="T55" fmla="*/ 0 h 130"/>
                  <a:gd name="T56" fmla="*/ 10 w 45"/>
                  <a:gd name="T57" fmla="*/ 0 h 130"/>
                  <a:gd name="T58" fmla="*/ 6 w 45"/>
                  <a:gd name="T59" fmla="*/ 1 h 130"/>
                  <a:gd name="T60" fmla="*/ 3 w 45"/>
                  <a:gd name="T61" fmla="*/ 4 h 130"/>
                  <a:gd name="T62" fmla="*/ 1 w 45"/>
                  <a:gd name="T63" fmla="*/ 7 h 130"/>
                  <a:gd name="T64" fmla="*/ 0 w 45"/>
                  <a:gd name="T65" fmla="*/ 11 h 130"/>
                  <a:gd name="T66" fmla="*/ 3 w 45"/>
                  <a:gd name="T67" fmla="*/ 1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" h="130">
                    <a:moveTo>
                      <a:pt x="3" y="15"/>
                    </a:moveTo>
                    <a:lnTo>
                      <a:pt x="3" y="15"/>
                    </a:lnTo>
                    <a:lnTo>
                      <a:pt x="8" y="27"/>
                    </a:lnTo>
                    <a:lnTo>
                      <a:pt x="14" y="39"/>
                    </a:lnTo>
                    <a:lnTo>
                      <a:pt x="18" y="52"/>
                    </a:lnTo>
                    <a:lnTo>
                      <a:pt x="21" y="65"/>
                    </a:lnTo>
                    <a:lnTo>
                      <a:pt x="23" y="92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7" y="127"/>
                    </a:lnTo>
                    <a:lnTo>
                      <a:pt x="30" y="130"/>
                    </a:lnTo>
                    <a:lnTo>
                      <a:pt x="34" y="130"/>
                    </a:lnTo>
                    <a:lnTo>
                      <a:pt x="38" y="130"/>
                    </a:lnTo>
                    <a:lnTo>
                      <a:pt x="41" y="127"/>
                    </a:lnTo>
                    <a:lnTo>
                      <a:pt x="44" y="124"/>
                    </a:lnTo>
                    <a:lnTo>
                      <a:pt x="45" y="120"/>
                    </a:lnTo>
                    <a:lnTo>
                      <a:pt x="45" y="120"/>
                    </a:lnTo>
                    <a:lnTo>
                      <a:pt x="44" y="89"/>
                    </a:lnTo>
                    <a:lnTo>
                      <a:pt x="42" y="75"/>
                    </a:lnTo>
                    <a:lnTo>
                      <a:pt x="41" y="59"/>
                    </a:lnTo>
                    <a:lnTo>
                      <a:pt x="38" y="45"/>
                    </a:lnTo>
                    <a:lnTo>
                      <a:pt x="34" y="31"/>
                    </a:lnTo>
                    <a:lnTo>
                      <a:pt x="28" y="17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7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S1íḍe">
                <a:extLst>
                  <a:ext uri="{FF2B5EF4-FFF2-40B4-BE49-F238E27FC236}">
                    <a16:creationId xmlns:a16="http://schemas.microsoft.com/office/drawing/2014/main" xmlns="" id="{FA992A83-B37A-434D-B773-BCF354E0A92E}"/>
                  </a:ext>
                </a:extLst>
              </p:cNvPr>
              <p:cNvSpPr/>
              <p:nvPr/>
            </p:nvSpPr>
            <p:spPr bwMode="auto">
              <a:xfrm>
                <a:off x="6515051" y="4604575"/>
                <a:ext cx="71438" cy="206375"/>
              </a:xfrm>
              <a:custGeom>
                <a:avLst/>
                <a:gdLst>
                  <a:gd name="T0" fmla="*/ 3 w 45"/>
                  <a:gd name="T1" fmla="*/ 15 h 130"/>
                  <a:gd name="T2" fmla="*/ 3 w 45"/>
                  <a:gd name="T3" fmla="*/ 15 h 130"/>
                  <a:gd name="T4" fmla="*/ 8 w 45"/>
                  <a:gd name="T5" fmla="*/ 27 h 130"/>
                  <a:gd name="T6" fmla="*/ 14 w 45"/>
                  <a:gd name="T7" fmla="*/ 39 h 130"/>
                  <a:gd name="T8" fmla="*/ 18 w 45"/>
                  <a:gd name="T9" fmla="*/ 52 h 130"/>
                  <a:gd name="T10" fmla="*/ 21 w 45"/>
                  <a:gd name="T11" fmla="*/ 65 h 130"/>
                  <a:gd name="T12" fmla="*/ 23 w 45"/>
                  <a:gd name="T13" fmla="*/ 92 h 130"/>
                  <a:gd name="T14" fmla="*/ 24 w 45"/>
                  <a:gd name="T15" fmla="*/ 120 h 130"/>
                  <a:gd name="T16" fmla="*/ 24 w 45"/>
                  <a:gd name="T17" fmla="*/ 120 h 130"/>
                  <a:gd name="T18" fmla="*/ 24 w 45"/>
                  <a:gd name="T19" fmla="*/ 124 h 130"/>
                  <a:gd name="T20" fmla="*/ 27 w 45"/>
                  <a:gd name="T21" fmla="*/ 127 h 130"/>
                  <a:gd name="T22" fmla="*/ 30 w 45"/>
                  <a:gd name="T23" fmla="*/ 130 h 130"/>
                  <a:gd name="T24" fmla="*/ 34 w 45"/>
                  <a:gd name="T25" fmla="*/ 130 h 130"/>
                  <a:gd name="T26" fmla="*/ 38 w 45"/>
                  <a:gd name="T27" fmla="*/ 130 h 130"/>
                  <a:gd name="T28" fmla="*/ 41 w 45"/>
                  <a:gd name="T29" fmla="*/ 127 h 130"/>
                  <a:gd name="T30" fmla="*/ 44 w 45"/>
                  <a:gd name="T31" fmla="*/ 124 h 130"/>
                  <a:gd name="T32" fmla="*/ 45 w 45"/>
                  <a:gd name="T33" fmla="*/ 120 h 130"/>
                  <a:gd name="T34" fmla="*/ 45 w 45"/>
                  <a:gd name="T35" fmla="*/ 120 h 130"/>
                  <a:gd name="T36" fmla="*/ 44 w 45"/>
                  <a:gd name="T37" fmla="*/ 89 h 130"/>
                  <a:gd name="T38" fmla="*/ 42 w 45"/>
                  <a:gd name="T39" fmla="*/ 75 h 130"/>
                  <a:gd name="T40" fmla="*/ 41 w 45"/>
                  <a:gd name="T41" fmla="*/ 59 h 130"/>
                  <a:gd name="T42" fmla="*/ 38 w 45"/>
                  <a:gd name="T43" fmla="*/ 45 h 130"/>
                  <a:gd name="T44" fmla="*/ 34 w 45"/>
                  <a:gd name="T45" fmla="*/ 31 h 130"/>
                  <a:gd name="T46" fmla="*/ 28 w 45"/>
                  <a:gd name="T47" fmla="*/ 17 h 130"/>
                  <a:gd name="T48" fmla="*/ 20 w 45"/>
                  <a:gd name="T49" fmla="*/ 4 h 130"/>
                  <a:gd name="T50" fmla="*/ 20 w 45"/>
                  <a:gd name="T51" fmla="*/ 4 h 130"/>
                  <a:gd name="T52" fmla="*/ 17 w 45"/>
                  <a:gd name="T53" fmla="*/ 1 h 130"/>
                  <a:gd name="T54" fmla="*/ 13 w 45"/>
                  <a:gd name="T55" fmla="*/ 0 h 130"/>
                  <a:gd name="T56" fmla="*/ 10 w 45"/>
                  <a:gd name="T57" fmla="*/ 0 h 130"/>
                  <a:gd name="T58" fmla="*/ 6 w 45"/>
                  <a:gd name="T59" fmla="*/ 1 h 130"/>
                  <a:gd name="T60" fmla="*/ 3 w 45"/>
                  <a:gd name="T61" fmla="*/ 4 h 130"/>
                  <a:gd name="T62" fmla="*/ 1 w 45"/>
                  <a:gd name="T63" fmla="*/ 7 h 130"/>
                  <a:gd name="T64" fmla="*/ 0 w 45"/>
                  <a:gd name="T65" fmla="*/ 11 h 130"/>
                  <a:gd name="T66" fmla="*/ 3 w 45"/>
                  <a:gd name="T67" fmla="*/ 1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" h="130">
                    <a:moveTo>
                      <a:pt x="3" y="15"/>
                    </a:moveTo>
                    <a:lnTo>
                      <a:pt x="3" y="15"/>
                    </a:lnTo>
                    <a:lnTo>
                      <a:pt x="8" y="27"/>
                    </a:lnTo>
                    <a:lnTo>
                      <a:pt x="14" y="39"/>
                    </a:lnTo>
                    <a:lnTo>
                      <a:pt x="18" y="52"/>
                    </a:lnTo>
                    <a:lnTo>
                      <a:pt x="21" y="65"/>
                    </a:lnTo>
                    <a:lnTo>
                      <a:pt x="23" y="92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7" y="127"/>
                    </a:lnTo>
                    <a:lnTo>
                      <a:pt x="30" y="130"/>
                    </a:lnTo>
                    <a:lnTo>
                      <a:pt x="34" y="130"/>
                    </a:lnTo>
                    <a:lnTo>
                      <a:pt x="38" y="130"/>
                    </a:lnTo>
                    <a:lnTo>
                      <a:pt x="41" y="127"/>
                    </a:lnTo>
                    <a:lnTo>
                      <a:pt x="44" y="124"/>
                    </a:lnTo>
                    <a:lnTo>
                      <a:pt x="45" y="120"/>
                    </a:lnTo>
                    <a:lnTo>
                      <a:pt x="45" y="120"/>
                    </a:lnTo>
                    <a:lnTo>
                      <a:pt x="44" y="89"/>
                    </a:lnTo>
                    <a:lnTo>
                      <a:pt x="42" y="75"/>
                    </a:lnTo>
                    <a:lnTo>
                      <a:pt x="41" y="59"/>
                    </a:lnTo>
                    <a:lnTo>
                      <a:pt x="38" y="45"/>
                    </a:lnTo>
                    <a:lnTo>
                      <a:pt x="34" y="31"/>
                    </a:lnTo>
                    <a:lnTo>
                      <a:pt x="28" y="17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7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3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$ļîdè">
                <a:extLst>
                  <a:ext uri="{FF2B5EF4-FFF2-40B4-BE49-F238E27FC236}">
                    <a16:creationId xmlns:a16="http://schemas.microsoft.com/office/drawing/2014/main" xmlns="" id="{1BD4B511-45E5-4AA0-AA62-1CFE0EEEF72E}"/>
                  </a:ext>
                </a:extLst>
              </p:cNvPr>
              <p:cNvSpPr/>
              <p:nvPr/>
            </p:nvSpPr>
            <p:spPr bwMode="auto">
              <a:xfrm>
                <a:off x="6591251" y="4604575"/>
                <a:ext cx="58738" cy="152400"/>
              </a:xfrm>
              <a:custGeom>
                <a:avLst/>
                <a:gdLst>
                  <a:gd name="T0" fmla="*/ 3 w 37"/>
                  <a:gd name="T1" fmla="*/ 15 h 96"/>
                  <a:gd name="T2" fmla="*/ 3 w 37"/>
                  <a:gd name="T3" fmla="*/ 15 h 96"/>
                  <a:gd name="T4" fmla="*/ 6 w 37"/>
                  <a:gd name="T5" fmla="*/ 24 h 96"/>
                  <a:gd name="T6" fmla="*/ 10 w 37"/>
                  <a:gd name="T7" fmla="*/ 32 h 96"/>
                  <a:gd name="T8" fmla="*/ 13 w 37"/>
                  <a:gd name="T9" fmla="*/ 49 h 96"/>
                  <a:gd name="T10" fmla="*/ 14 w 37"/>
                  <a:gd name="T11" fmla="*/ 68 h 96"/>
                  <a:gd name="T12" fmla="*/ 16 w 37"/>
                  <a:gd name="T13" fmla="*/ 86 h 96"/>
                  <a:gd name="T14" fmla="*/ 16 w 37"/>
                  <a:gd name="T15" fmla="*/ 86 h 96"/>
                  <a:gd name="T16" fmla="*/ 16 w 37"/>
                  <a:gd name="T17" fmla="*/ 90 h 96"/>
                  <a:gd name="T18" fmla="*/ 19 w 37"/>
                  <a:gd name="T19" fmla="*/ 93 h 96"/>
                  <a:gd name="T20" fmla="*/ 21 w 37"/>
                  <a:gd name="T21" fmla="*/ 96 h 96"/>
                  <a:gd name="T22" fmla="*/ 26 w 37"/>
                  <a:gd name="T23" fmla="*/ 96 h 96"/>
                  <a:gd name="T24" fmla="*/ 30 w 37"/>
                  <a:gd name="T25" fmla="*/ 96 h 96"/>
                  <a:gd name="T26" fmla="*/ 33 w 37"/>
                  <a:gd name="T27" fmla="*/ 93 h 96"/>
                  <a:gd name="T28" fmla="*/ 36 w 37"/>
                  <a:gd name="T29" fmla="*/ 90 h 96"/>
                  <a:gd name="T30" fmla="*/ 37 w 37"/>
                  <a:gd name="T31" fmla="*/ 86 h 96"/>
                  <a:gd name="T32" fmla="*/ 37 w 37"/>
                  <a:gd name="T33" fmla="*/ 86 h 96"/>
                  <a:gd name="T34" fmla="*/ 36 w 37"/>
                  <a:gd name="T35" fmla="*/ 65 h 96"/>
                  <a:gd name="T36" fmla="*/ 34 w 37"/>
                  <a:gd name="T37" fmla="*/ 44 h 96"/>
                  <a:gd name="T38" fmla="*/ 31 w 37"/>
                  <a:gd name="T39" fmla="*/ 34 h 96"/>
                  <a:gd name="T40" fmla="*/ 30 w 37"/>
                  <a:gd name="T41" fmla="*/ 24 h 96"/>
                  <a:gd name="T42" fmla="*/ 26 w 37"/>
                  <a:gd name="T43" fmla="*/ 14 h 96"/>
                  <a:gd name="T44" fmla="*/ 20 w 37"/>
                  <a:gd name="T45" fmla="*/ 4 h 96"/>
                  <a:gd name="T46" fmla="*/ 20 w 37"/>
                  <a:gd name="T47" fmla="*/ 4 h 96"/>
                  <a:gd name="T48" fmla="*/ 17 w 37"/>
                  <a:gd name="T49" fmla="*/ 1 h 96"/>
                  <a:gd name="T50" fmla="*/ 14 w 37"/>
                  <a:gd name="T51" fmla="*/ 0 h 96"/>
                  <a:gd name="T52" fmla="*/ 10 w 37"/>
                  <a:gd name="T53" fmla="*/ 0 h 96"/>
                  <a:gd name="T54" fmla="*/ 6 w 37"/>
                  <a:gd name="T55" fmla="*/ 1 h 96"/>
                  <a:gd name="T56" fmla="*/ 3 w 37"/>
                  <a:gd name="T57" fmla="*/ 2 h 96"/>
                  <a:gd name="T58" fmla="*/ 2 w 37"/>
                  <a:gd name="T59" fmla="*/ 7 h 96"/>
                  <a:gd name="T60" fmla="*/ 0 w 37"/>
                  <a:gd name="T61" fmla="*/ 11 h 96"/>
                  <a:gd name="T62" fmla="*/ 3 w 37"/>
                  <a:gd name="T63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96">
                    <a:moveTo>
                      <a:pt x="3" y="15"/>
                    </a:moveTo>
                    <a:lnTo>
                      <a:pt x="3" y="15"/>
                    </a:lnTo>
                    <a:lnTo>
                      <a:pt x="6" y="24"/>
                    </a:lnTo>
                    <a:lnTo>
                      <a:pt x="10" y="32"/>
                    </a:lnTo>
                    <a:lnTo>
                      <a:pt x="13" y="49"/>
                    </a:lnTo>
                    <a:lnTo>
                      <a:pt x="14" y="68"/>
                    </a:lnTo>
                    <a:lnTo>
                      <a:pt x="16" y="86"/>
                    </a:lnTo>
                    <a:lnTo>
                      <a:pt x="16" y="86"/>
                    </a:lnTo>
                    <a:lnTo>
                      <a:pt x="16" y="90"/>
                    </a:lnTo>
                    <a:lnTo>
                      <a:pt x="19" y="93"/>
                    </a:lnTo>
                    <a:lnTo>
                      <a:pt x="21" y="96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3" y="93"/>
                    </a:lnTo>
                    <a:lnTo>
                      <a:pt x="36" y="90"/>
                    </a:lnTo>
                    <a:lnTo>
                      <a:pt x="37" y="86"/>
                    </a:lnTo>
                    <a:lnTo>
                      <a:pt x="37" y="86"/>
                    </a:lnTo>
                    <a:lnTo>
                      <a:pt x="36" y="65"/>
                    </a:lnTo>
                    <a:lnTo>
                      <a:pt x="34" y="44"/>
                    </a:lnTo>
                    <a:lnTo>
                      <a:pt x="31" y="34"/>
                    </a:lnTo>
                    <a:lnTo>
                      <a:pt x="30" y="24"/>
                    </a:lnTo>
                    <a:lnTo>
                      <a:pt x="26" y="1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S1îḍé">
                <a:extLst>
                  <a:ext uri="{FF2B5EF4-FFF2-40B4-BE49-F238E27FC236}">
                    <a16:creationId xmlns:a16="http://schemas.microsoft.com/office/drawing/2014/main" xmlns="" id="{1D101DCA-4C8B-4B22-998F-C9D577602D07}"/>
                  </a:ext>
                </a:extLst>
              </p:cNvPr>
              <p:cNvSpPr/>
              <p:nvPr/>
            </p:nvSpPr>
            <p:spPr bwMode="auto">
              <a:xfrm>
                <a:off x="6591251" y="4604575"/>
                <a:ext cx="58738" cy="152400"/>
              </a:xfrm>
              <a:custGeom>
                <a:avLst/>
                <a:gdLst>
                  <a:gd name="T0" fmla="*/ 3 w 37"/>
                  <a:gd name="T1" fmla="*/ 15 h 96"/>
                  <a:gd name="T2" fmla="*/ 3 w 37"/>
                  <a:gd name="T3" fmla="*/ 15 h 96"/>
                  <a:gd name="T4" fmla="*/ 6 w 37"/>
                  <a:gd name="T5" fmla="*/ 24 h 96"/>
                  <a:gd name="T6" fmla="*/ 10 w 37"/>
                  <a:gd name="T7" fmla="*/ 32 h 96"/>
                  <a:gd name="T8" fmla="*/ 13 w 37"/>
                  <a:gd name="T9" fmla="*/ 49 h 96"/>
                  <a:gd name="T10" fmla="*/ 14 w 37"/>
                  <a:gd name="T11" fmla="*/ 68 h 96"/>
                  <a:gd name="T12" fmla="*/ 16 w 37"/>
                  <a:gd name="T13" fmla="*/ 86 h 96"/>
                  <a:gd name="T14" fmla="*/ 16 w 37"/>
                  <a:gd name="T15" fmla="*/ 86 h 96"/>
                  <a:gd name="T16" fmla="*/ 16 w 37"/>
                  <a:gd name="T17" fmla="*/ 90 h 96"/>
                  <a:gd name="T18" fmla="*/ 19 w 37"/>
                  <a:gd name="T19" fmla="*/ 93 h 96"/>
                  <a:gd name="T20" fmla="*/ 21 w 37"/>
                  <a:gd name="T21" fmla="*/ 96 h 96"/>
                  <a:gd name="T22" fmla="*/ 26 w 37"/>
                  <a:gd name="T23" fmla="*/ 96 h 96"/>
                  <a:gd name="T24" fmla="*/ 30 w 37"/>
                  <a:gd name="T25" fmla="*/ 96 h 96"/>
                  <a:gd name="T26" fmla="*/ 33 w 37"/>
                  <a:gd name="T27" fmla="*/ 93 h 96"/>
                  <a:gd name="T28" fmla="*/ 36 w 37"/>
                  <a:gd name="T29" fmla="*/ 90 h 96"/>
                  <a:gd name="T30" fmla="*/ 37 w 37"/>
                  <a:gd name="T31" fmla="*/ 86 h 96"/>
                  <a:gd name="T32" fmla="*/ 37 w 37"/>
                  <a:gd name="T33" fmla="*/ 86 h 96"/>
                  <a:gd name="T34" fmla="*/ 36 w 37"/>
                  <a:gd name="T35" fmla="*/ 65 h 96"/>
                  <a:gd name="T36" fmla="*/ 34 w 37"/>
                  <a:gd name="T37" fmla="*/ 44 h 96"/>
                  <a:gd name="T38" fmla="*/ 31 w 37"/>
                  <a:gd name="T39" fmla="*/ 34 h 96"/>
                  <a:gd name="T40" fmla="*/ 30 w 37"/>
                  <a:gd name="T41" fmla="*/ 24 h 96"/>
                  <a:gd name="T42" fmla="*/ 26 w 37"/>
                  <a:gd name="T43" fmla="*/ 14 h 96"/>
                  <a:gd name="T44" fmla="*/ 20 w 37"/>
                  <a:gd name="T45" fmla="*/ 4 h 96"/>
                  <a:gd name="T46" fmla="*/ 20 w 37"/>
                  <a:gd name="T47" fmla="*/ 4 h 96"/>
                  <a:gd name="T48" fmla="*/ 17 w 37"/>
                  <a:gd name="T49" fmla="*/ 1 h 96"/>
                  <a:gd name="T50" fmla="*/ 14 w 37"/>
                  <a:gd name="T51" fmla="*/ 0 h 96"/>
                  <a:gd name="T52" fmla="*/ 10 w 37"/>
                  <a:gd name="T53" fmla="*/ 0 h 96"/>
                  <a:gd name="T54" fmla="*/ 6 w 37"/>
                  <a:gd name="T55" fmla="*/ 1 h 96"/>
                  <a:gd name="T56" fmla="*/ 3 w 37"/>
                  <a:gd name="T57" fmla="*/ 2 h 96"/>
                  <a:gd name="T58" fmla="*/ 2 w 37"/>
                  <a:gd name="T59" fmla="*/ 7 h 96"/>
                  <a:gd name="T60" fmla="*/ 0 w 37"/>
                  <a:gd name="T61" fmla="*/ 11 h 96"/>
                  <a:gd name="T62" fmla="*/ 3 w 37"/>
                  <a:gd name="T63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96">
                    <a:moveTo>
                      <a:pt x="3" y="15"/>
                    </a:moveTo>
                    <a:lnTo>
                      <a:pt x="3" y="15"/>
                    </a:lnTo>
                    <a:lnTo>
                      <a:pt x="6" y="24"/>
                    </a:lnTo>
                    <a:lnTo>
                      <a:pt x="10" y="32"/>
                    </a:lnTo>
                    <a:lnTo>
                      <a:pt x="13" y="49"/>
                    </a:lnTo>
                    <a:lnTo>
                      <a:pt x="14" y="68"/>
                    </a:lnTo>
                    <a:lnTo>
                      <a:pt x="16" y="86"/>
                    </a:lnTo>
                    <a:lnTo>
                      <a:pt x="16" y="86"/>
                    </a:lnTo>
                    <a:lnTo>
                      <a:pt x="16" y="90"/>
                    </a:lnTo>
                    <a:lnTo>
                      <a:pt x="19" y="93"/>
                    </a:lnTo>
                    <a:lnTo>
                      <a:pt x="21" y="96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3" y="93"/>
                    </a:lnTo>
                    <a:lnTo>
                      <a:pt x="36" y="90"/>
                    </a:lnTo>
                    <a:lnTo>
                      <a:pt x="37" y="86"/>
                    </a:lnTo>
                    <a:lnTo>
                      <a:pt x="37" y="86"/>
                    </a:lnTo>
                    <a:lnTo>
                      <a:pt x="36" y="65"/>
                    </a:lnTo>
                    <a:lnTo>
                      <a:pt x="34" y="44"/>
                    </a:lnTo>
                    <a:lnTo>
                      <a:pt x="31" y="34"/>
                    </a:lnTo>
                    <a:lnTo>
                      <a:pt x="30" y="24"/>
                    </a:lnTo>
                    <a:lnTo>
                      <a:pt x="26" y="1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3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ṩlíḓe">
                <a:extLst>
                  <a:ext uri="{FF2B5EF4-FFF2-40B4-BE49-F238E27FC236}">
                    <a16:creationId xmlns:a16="http://schemas.microsoft.com/office/drawing/2014/main" xmlns="" id="{99708579-9DFD-4BD2-997B-0D5F794A19F9}"/>
                  </a:ext>
                </a:extLst>
              </p:cNvPr>
              <p:cNvSpPr/>
              <p:nvPr/>
            </p:nvSpPr>
            <p:spPr bwMode="auto">
              <a:xfrm>
                <a:off x="5621289" y="4949063"/>
                <a:ext cx="150813" cy="163513"/>
              </a:xfrm>
              <a:custGeom>
                <a:avLst/>
                <a:gdLst>
                  <a:gd name="T0" fmla="*/ 2 w 95"/>
                  <a:gd name="T1" fmla="*/ 17 h 103"/>
                  <a:gd name="T2" fmla="*/ 2 w 95"/>
                  <a:gd name="T3" fmla="*/ 17 h 103"/>
                  <a:gd name="T4" fmla="*/ 9 w 95"/>
                  <a:gd name="T5" fmla="*/ 28 h 103"/>
                  <a:gd name="T6" fmla="*/ 16 w 95"/>
                  <a:gd name="T7" fmla="*/ 41 h 103"/>
                  <a:gd name="T8" fmla="*/ 26 w 95"/>
                  <a:gd name="T9" fmla="*/ 51 h 103"/>
                  <a:gd name="T10" fmla="*/ 34 w 95"/>
                  <a:gd name="T11" fmla="*/ 62 h 103"/>
                  <a:gd name="T12" fmla="*/ 55 w 95"/>
                  <a:gd name="T13" fmla="*/ 82 h 103"/>
                  <a:gd name="T14" fmla="*/ 77 w 95"/>
                  <a:gd name="T15" fmla="*/ 100 h 103"/>
                  <a:gd name="T16" fmla="*/ 77 w 95"/>
                  <a:gd name="T17" fmla="*/ 100 h 103"/>
                  <a:gd name="T18" fmla="*/ 81 w 95"/>
                  <a:gd name="T19" fmla="*/ 103 h 103"/>
                  <a:gd name="T20" fmla="*/ 84 w 95"/>
                  <a:gd name="T21" fmla="*/ 103 h 103"/>
                  <a:gd name="T22" fmla="*/ 88 w 95"/>
                  <a:gd name="T23" fmla="*/ 102 h 103"/>
                  <a:gd name="T24" fmla="*/ 91 w 95"/>
                  <a:gd name="T25" fmla="*/ 100 h 103"/>
                  <a:gd name="T26" fmla="*/ 94 w 95"/>
                  <a:gd name="T27" fmla="*/ 96 h 103"/>
                  <a:gd name="T28" fmla="*/ 95 w 95"/>
                  <a:gd name="T29" fmla="*/ 93 h 103"/>
                  <a:gd name="T30" fmla="*/ 94 w 95"/>
                  <a:gd name="T31" fmla="*/ 89 h 103"/>
                  <a:gd name="T32" fmla="*/ 91 w 95"/>
                  <a:gd name="T33" fmla="*/ 86 h 103"/>
                  <a:gd name="T34" fmla="*/ 91 w 95"/>
                  <a:gd name="T35" fmla="*/ 86 h 103"/>
                  <a:gd name="T36" fmla="*/ 71 w 95"/>
                  <a:gd name="T37" fmla="*/ 68 h 103"/>
                  <a:gd name="T38" fmla="*/ 51 w 95"/>
                  <a:gd name="T39" fmla="*/ 49 h 103"/>
                  <a:gd name="T40" fmla="*/ 43 w 95"/>
                  <a:gd name="T41" fmla="*/ 39 h 103"/>
                  <a:gd name="T42" fmla="*/ 34 w 95"/>
                  <a:gd name="T43" fmla="*/ 28 h 103"/>
                  <a:gd name="T44" fmla="*/ 26 w 95"/>
                  <a:gd name="T45" fmla="*/ 17 h 103"/>
                  <a:gd name="T46" fmla="*/ 19 w 95"/>
                  <a:gd name="T47" fmla="*/ 5 h 103"/>
                  <a:gd name="T48" fmla="*/ 19 w 95"/>
                  <a:gd name="T49" fmla="*/ 5 h 103"/>
                  <a:gd name="T50" fmla="*/ 16 w 95"/>
                  <a:gd name="T51" fmla="*/ 2 h 103"/>
                  <a:gd name="T52" fmla="*/ 13 w 95"/>
                  <a:gd name="T53" fmla="*/ 0 h 103"/>
                  <a:gd name="T54" fmla="*/ 9 w 95"/>
                  <a:gd name="T55" fmla="*/ 0 h 103"/>
                  <a:gd name="T56" fmla="*/ 6 w 95"/>
                  <a:gd name="T57" fmla="*/ 1 h 103"/>
                  <a:gd name="T58" fmla="*/ 2 w 95"/>
                  <a:gd name="T59" fmla="*/ 4 h 103"/>
                  <a:gd name="T60" fmla="*/ 0 w 95"/>
                  <a:gd name="T61" fmla="*/ 8 h 103"/>
                  <a:gd name="T62" fmla="*/ 0 w 95"/>
                  <a:gd name="T63" fmla="*/ 12 h 103"/>
                  <a:gd name="T64" fmla="*/ 2 w 95"/>
                  <a:gd name="T65" fmla="*/ 1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5" h="103">
                    <a:moveTo>
                      <a:pt x="2" y="17"/>
                    </a:moveTo>
                    <a:lnTo>
                      <a:pt x="2" y="17"/>
                    </a:lnTo>
                    <a:lnTo>
                      <a:pt x="9" y="28"/>
                    </a:lnTo>
                    <a:lnTo>
                      <a:pt x="16" y="41"/>
                    </a:lnTo>
                    <a:lnTo>
                      <a:pt x="26" y="51"/>
                    </a:lnTo>
                    <a:lnTo>
                      <a:pt x="34" y="62"/>
                    </a:lnTo>
                    <a:lnTo>
                      <a:pt x="55" y="82"/>
                    </a:lnTo>
                    <a:lnTo>
                      <a:pt x="77" y="100"/>
                    </a:lnTo>
                    <a:lnTo>
                      <a:pt x="77" y="100"/>
                    </a:lnTo>
                    <a:lnTo>
                      <a:pt x="81" y="103"/>
                    </a:lnTo>
                    <a:lnTo>
                      <a:pt x="84" y="103"/>
                    </a:lnTo>
                    <a:lnTo>
                      <a:pt x="88" y="102"/>
                    </a:lnTo>
                    <a:lnTo>
                      <a:pt x="91" y="100"/>
                    </a:lnTo>
                    <a:lnTo>
                      <a:pt x="94" y="96"/>
                    </a:lnTo>
                    <a:lnTo>
                      <a:pt x="95" y="93"/>
                    </a:lnTo>
                    <a:lnTo>
                      <a:pt x="94" y="89"/>
                    </a:lnTo>
                    <a:lnTo>
                      <a:pt x="91" y="86"/>
                    </a:lnTo>
                    <a:lnTo>
                      <a:pt x="91" y="86"/>
                    </a:lnTo>
                    <a:lnTo>
                      <a:pt x="71" y="68"/>
                    </a:lnTo>
                    <a:lnTo>
                      <a:pt x="51" y="49"/>
                    </a:lnTo>
                    <a:lnTo>
                      <a:pt x="43" y="39"/>
                    </a:lnTo>
                    <a:lnTo>
                      <a:pt x="34" y="28"/>
                    </a:lnTo>
                    <a:lnTo>
                      <a:pt x="26" y="1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2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sḻïḋe">
                <a:extLst>
                  <a:ext uri="{FF2B5EF4-FFF2-40B4-BE49-F238E27FC236}">
                    <a16:creationId xmlns:a16="http://schemas.microsoft.com/office/drawing/2014/main" xmlns="" id="{E4678B6B-F115-42E0-A444-7581348DACB8}"/>
                  </a:ext>
                </a:extLst>
              </p:cNvPr>
              <p:cNvSpPr/>
              <p:nvPr/>
            </p:nvSpPr>
            <p:spPr bwMode="auto">
              <a:xfrm>
                <a:off x="5621289" y="4949063"/>
                <a:ext cx="150813" cy="163513"/>
              </a:xfrm>
              <a:custGeom>
                <a:avLst/>
                <a:gdLst>
                  <a:gd name="T0" fmla="*/ 2 w 95"/>
                  <a:gd name="T1" fmla="*/ 17 h 103"/>
                  <a:gd name="T2" fmla="*/ 2 w 95"/>
                  <a:gd name="T3" fmla="*/ 17 h 103"/>
                  <a:gd name="T4" fmla="*/ 9 w 95"/>
                  <a:gd name="T5" fmla="*/ 28 h 103"/>
                  <a:gd name="T6" fmla="*/ 16 w 95"/>
                  <a:gd name="T7" fmla="*/ 41 h 103"/>
                  <a:gd name="T8" fmla="*/ 26 w 95"/>
                  <a:gd name="T9" fmla="*/ 51 h 103"/>
                  <a:gd name="T10" fmla="*/ 34 w 95"/>
                  <a:gd name="T11" fmla="*/ 62 h 103"/>
                  <a:gd name="T12" fmla="*/ 55 w 95"/>
                  <a:gd name="T13" fmla="*/ 82 h 103"/>
                  <a:gd name="T14" fmla="*/ 77 w 95"/>
                  <a:gd name="T15" fmla="*/ 100 h 103"/>
                  <a:gd name="T16" fmla="*/ 77 w 95"/>
                  <a:gd name="T17" fmla="*/ 100 h 103"/>
                  <a:gd name="T18" fmla="*/ 81 w 95"/>
                  <a:gd name="T19" fmla="*/ 103 h 103"/>
                  <a:gd name="T20" fmla="*/ 84 w 95"/>
                  <a:gd name="T21" fmla="*/ 103 h 103"/>
                  <a:gd name="T22" fmla="*/ 88 w 95"/>
                  <a:gd name="T23" fmla="*/ 102 h 103"/>
                  <a:gd name="T24" fmla="*/ 91 w 95"/>
                  <a:gd name="T25" fmla="*/ 100 h 103"/>
                  <a:gd name="T26" fmla="*/ 94 w 95"/>
                  <a:gd name="T27" fmla="*/ 96 h 103"/>
                  <a:gd name="T28" fmla="*/ 95 w 95"/>
                  <a:gd name="T29" fmla="*/ 93 h 103"/>
                  <a:gd name="T30" fmla="*/ 94 w 95"/>
                  <a:gd name="T31" fmla="*/ 89 h 103"/>
                  <a:gd name="T32" fmla="*/ 91 w 95"/>
                  <a:gd name="T33" fmla="*/ 86 h 103"/>
                  <a:gd name="T34" fmla="*/ 91 w 95"/>
                  <a:gd name="T35" fmla="*/ 86 h 103"/>
                  <a:gd name="T36" fmla="*/ 71 w 95"/>
                  <a:gd name="T37" fmla="*/ 68 h 103"/>
                  <a:gd name="T38" fmla="*/ 51 w 95"/>
                  <a:gd name="T39" fmla="*/ 49 h 103"/>
                  <a:gd name="T40" fmla="*/ 43 w 95"/>
                  <a:gd name="T41" fmla="*/ 39 h 103"/>
                  <a:gd name="T42" fmla="*/ 34 w 95"/>
                  <a:gd name="T43" fmla="*/ 28 h 103"/>
                  <a:gd name="T44" fmla="*/ 26 w 95"/>
                  <a:gd name="T45" fmla="*/ 17 h 103"/>
                  <a:gd name="T46" fmla="*/ 19 w 95"/>
                  <a:gd name="T47" fmla="*/ 5 h 103"/>
                  <a:gd name="T48" fmla="*/ 19 w 95"/>
                  <a:gd name="T49" fmla="*/ 5 h 103"/>
                  <a:gd name="T50" fmla="*/ 16 w 95"/>
                  <a:gd name="T51" fmla="*/ 2 h 103"/>
                  <a:gd name="T52" fmla="*/ 13 w 95"/>
                  <a:gd name="T53" fmla="*/ 0 h 103"/>
                  <a:gd name="T54" fmla="*/ 9 w 95"/>
                  <a:gd name="T55" fmla="*/ 0 h 103"/>
                  <a:gd name="T56" fmla="*/ 6 w 95"/>
                  <a:gd name="T57" fmla="*/ 1 h 103"/>
                  <a:gd name="T58" fmla="*/ 2 w 95"/>
                  <a:gd name="T59" fmla="*/ 4 h 103"/>
                  <a:gd name="T60" fmla="*/ 0 w 95"/>
                  <a:gd name="T61" fmla="*/ 8 h 103"/>
                  <a:gd name="T62" fmla="*/ 0 w 95"/>
                  <a:gd name="T63" fmla="*/ 12 h 103"/>
                  <a:gd name="T64" fmla="*/ 2 w 95"/>
                  <a:gd name="T65" fmla="*/ 1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5" h="103">
                    <a:moveTo>
                      <a:pt x="2" y="17"/>
                    </a:moveTo>
                    <a:lnTo>
                      <a:pt x="2" y="17"/>
                    </a:lnTo>
                    <a:lnTo>
                      <a:pt x="9" y="28"/>
                    </a:lnTo>
                    <a:lnTo>
                      <a:pt x="16" y="41"/>
                    </a:lnTo>
                    <a:lnTo>
                      <a:pt x="26" y="51"/>
                    </a:lnTo>
                    <a:lnTo>
                      <a:pt x="34" y="62"/>
                    </a:lnTo>
                    <a:lnTo>
                      <a:pt x="55" y="82"/>
                    </a:lnTo>
                    <a:lnTo>
                      <a:pt x="77" y="100"/>
                    </a:lnTo>
                    <a:lnTo>
                      <a:pt x="77" y="100"/>
                    </a:lnTo>
                    <a:lnTo>
                      <a:pt x="81" y="103"/>
                    </a:lnTo>
                    <a:lnTo>
                      <a:pt x="84" y="103"/>
                    </a:lnTo>
                    <a:lnTo>
                      <a:pt x="88" y="102"/>
                    </a:lnTo>
                    <a:lnTo>
                      <a:pt x="91" y="100"/>
                    </a:lnTo>
                    <a:lnTo>
                      <a:pt x="94" y="96"/>
                    </a:lnTo>
                    <a:lnTo>
                      <a:pt x="95" y="93"/>
                    </a:lnTo>
                    <a:lnTo>
                      <a:pt x="94" y="89"/>
                    </a:lnTo>
                    <a:lnTo>
                      <a:pt x="91" y="86"/>
                    </a:lnTo>
                    <a:lnTo>
                      <a:pt x="91" y="86"/>
                    </a:lnTo>
                    <a:lnTo>
                      <a:pt x="71" y="68"/>
                    </a:lnTo>
                    <a:lnTo>
                      <a:pt x="51" y="49"/>
                    </a:lnTo>
                    <a:lnTo>
                      <a:pt x="43" y="39"/>
                    </a:lnTo>
                    <a:lnTo>
                      <a:pt x="34" y="28"/>
                    </a:lnTo>
                    <a:lnTo>
                      <a:pt x="26" y="1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2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şḷîḑè">
                <a:extLst>
                  <a:ext uri="{FF2B5EF4-FFF2-40B4-BE49-F238E27FC236}">
                    <a16:creationId xmlns:a16="http://schemas.microsoft.com/office/drawing/2014/main" xmlns="" id="{179BF644-12E5-4E42-AC01-A2EE4A095E9F}"/>
                  </a:ext>
                </a:extLst>
              </p:cNvPr>
              <p:cNvSpPr/>
              <p:nvPr/>
            </p:nvSpPr>
            <p:spPr bwMode="auto">
              <a:xfrm>
                <a:off x="5573664" y="5014150"/>
                <a:ext cx="96838" cy="109538"/>
              </a:xfrm>
              <a:custGeom>
                <a:avLst/>
                <a:gdLst>
                  <a:gd name="T0" fmla="*/ 3 w 61"/>
                  <a:gd name="T1" fmla="*/ 15 h 69"/>
                  <a:gd name="T2" fmla="*/ 3 w 61"/>
                  <a:gd name="T3" fmla="*/ 15 h 69"/>
                  <a:gd name="T4" fmla="*/ 12 w 61"/>
                  <a:gd name="T5" fmla="*/ 29 h 69"/>
                  <a:gd name="T6" fmla="*/ 22 w 61"/>
                  <a:gd name="T7" fmla="*/ 42 h 69"/>
                  <a:gd name="T8" fmla="*/ 33 w 61"/>
                  <a:gd name="T9" fmla="*/ 56 h 69"/>
                  <a:gd name="T10" fmla="*/ 46 w 61"/>
                  <a:gd name="T11" fmla="*/ 66 h 69"/>
                  <a:gd name="T12" fmla="*/ 46 w 61"/>
                  <a:gd name="T13" fmla="*/ 66 h 69"/>
                  <a:gd name="T14" fmla="*/ 50 w 61"/>
                  <a:gd name="T15" fmla="*/ 69 h 69"/>
                  <a:gd name="T16" fmla="*/ 54 w 61"/>
                  <a:gd name="T17" fmla="*/ 68 h 69"/>
                  <a:gd name="T18" fmla="*/ 57 w 61"/>
                  <a:gd name="T19" fmla="*/ 66 h 69"/>
                  <a:gd name="T20" fmla="*/ 60 w 61"/>
                  <a:gd name="T21" fmla="*/ 63 h 69"/>
                  <a:gd name="T22" fmla="*/ 61 w 61"/>
                  <a:gd name="T23" fmla="*/ 59 h 69"/>
                  <a:gd name="T24" fmla="*/ 61 w 61"/>
                  <a:gd name="T25" fmla="*/ 56 h 69"/>
                  <a:gd name="T26" fmla="*/ 60 w 61"/>
                  <a:gd name="T27" fmla="*/ 52 h 69"/>
                  <a:gd name="T28" fmla="*/ 57 w 61"/>
                  <a:gd name="T29" fmla="*/ 48 h 69"/>
                  <a:gd name="T30" fmla="*/ 57 w 61"/>
                  <a:gd name="T31" fmla="*/ 48 h 69"/>
                  <a:gd name="T32" fmla="*/ 46 w 61"/>
                  <a:gd name="T33" fmla="*/ 39 h 69"/>
                  <a:gd name="T34" fmla="*/ 37 w 61"/>
                  <a:gd name="T35" fmla="*/ 28 h 69"/>
                  <a:gd name="T36" fmla="*/ 20 w 61"/>
                  <a:gd name="T37" fmla="*/ 4 h 69"/>
                  <a:gd name="T38" fmla="*/ 20 w 61"/>
                  <a:gd name="T39" fmla="*/ 4 h 69"/>
                  <a:gd name="T40" fmla="*/ 17 w 61"/>
                  <a:gd name="T41" fmla="*/ 1 h 69"/>
                  <a:gd name="T42" fmla="*/ 13 w 61"/>
                  <a:gd name="T43" fmla="*/ 0 h 69"/>
                  <a:gd name="T44" fmla="*/ 10 w 61"/>
                  <a:gd name="T45" fmla="*/ 0 h 69"/>
                  <a:gd name="T46" fmla="*/ 6 w 61"/>
                  <a:gd name="T47" fmla="*/ 1 h 69"/>
                  <a:gd name="T48" fmla="*/ 3 w 61"/>
                  <a:gd name="T49" fmla="*/ 4 h 69"/>
                  <a:gd name="T50" fmla="*/ 2 w 61"/>
                  <a:gd name="T51" fmla="*/ 7 h 69"/>
                  <a:gd name="T52" fmla="*/ 0 w 61"/>
                  <a:gd name="T53" fmla="*/ 11 h 69"/>
                  <a:gd name="T54" fmla="*/ 3 w 61"/>
                  <a:gd name="T55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1" h="69">
                    <a:moveTo>
                      <a:pt x="3" y="15"/>
                    </a:moveTo>
                    <a:lnTo>
                      <a:pt x="3" y="15"/>
                    </a:lnTo>
                    <a:lnTo>
                      <a:pt x="12" y="29"/>
                    </a:lnTo>
                    <a:lnTo>
                      <a:pt x="22" y="42"/>
                    </a:lnTo>
                    <a:lnTo>
                      <a:pt x="33" y="5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50" y="69"/>
                    </a:lnTo>
                    <a:lnTo>
                      <a:pt x="54" y="68"/>
                    </a:lnTo>
                    <a:lnTo>
                      <a:pt x="57" y="66"/>
                    </a:lnTo>
                    <a:lnTo>
                      <a:pt x="60" y="63"/>
                    </a:lnTo>
                    <a:lnTo>
                      <a:pt x="61" y="59"/>
                    </a:lnTo>
                    <a:lnTo>
                      <a:pt x="61" y="56"/>
                    </a:lnTo>
                    <a:lnTo>
                      <a:pt x="60" y="52"/>
                    </a:lnTo>
                    <a:lnTo>
                      <a:pt x="57" y="48"/>
                    </a:lnTo>
                    <a:lnTo>
                      <a:pt x="57" y="48"/>
                    </a:lnTo>
                    <a:lnTo>
                      <a:pt x="46" y="39"/>
                    </a:lnTo>
                    <a:lnTo>
                      <a:pt x="37" y="2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7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S1íḍé">
                <a:extLst>
                  <a:ext uri="{FF2B5EF4-FFF2-40B4-BE49-F238E27FC236}">
                    <a16:creationId xmlns:a16="http://schemas.microsoft.com/office/drawing/2014/main" xmlns="" id="{9B31EEBC-5BD3-486A-871B-7FD42327DB2D}"/>
                  </a:ext>
                </a:extLst>
              </p:cNvPr>
              <p:cNvSpPr/>
              <p:nvPr/>
            </p:nvSpPr>
            <p:spPr bwMode="auto">
              <a:xfrm>
                <a:off x="5573664" y="5014150"/>
                <a:ext cx="96838" cy="109538"/>
              </a:xfrm>
              <a:custGeom>
                <a:avLst/>
                <a:gdLst>
                  <a:gd name="T0" fmla="*/ 3 w 61"/>
                  <a:gd name="T1" fmla="*/ 15 h 69"/>
                  <a:gd name="T2" fmla="*/ 3 w 61"/>
                  <a:gd name="T3" fmla="*/ 15 h 69"/>
                  <a:gd name="T4" fmla="*/ 12 w 61"/>
                  <a:gd name="T5" fmla="*/ 29 h 69"/>
                  <a:gd name="T6" fmla="*/ 22 w 61"/>
                  <a:gd name="T7" fmla="*/ 42 h 69"/>
                  <a:gd name="T8" fmla="*/ 33 w 61"/>
                  <a:gd name="T9" fmla="*/ 56 h 69"/>
                  <a:gd name="T10" fmla="*/ 46 w 61"/>
                  <a:gd name="T11" fmla="*/ 66 h 69"/>
                  <a:gd name="T12" fmla="*/ 46 w 61"/>
                  <a:gd name="T13" fmla="*/ 66 h 69"/>
                  <a:gd name="T14" fmla="*/ 50 w 61"/>
                  <a:gd name="T15" fmla="*/ 69 h 69"/>
                  <a:gd name="T16" fmla="*/ 54 w 61"/>
                  <a:gd name="T17" fmla="*/ 68 h 69"/>
                  <a:gd name="T18" fmla="*/ 57 w 61"/>
                  <a:gd name="T19" fmla="*/ 66 h 69"/>
                  <a:gd name="T20" fmla="*/ 60 w 61"/>
                  <a:gd name="T21" fmla="*/ 63 h 69"/>
                  <a:gd name="T22" fmla="*/ 61 w 61"/>
                  <a:gd name="T23" fmla="*/ 59 h 69"/>
                  <a:gd name="T24" fmla="*/ 61 w 61"/>
                  <a:gd name="T25" fmla="*/ 56 h 69"/>
                  <a:gd name="T26" fmla="*/ 60 w 61"/>
                  <a:gd name="T27" fmla="*/ 52 h 69"/>
                  <a:gd name="T28" fmla="*/ 57 w 61"/>
                  <a:gd name="T29" fmla="*/ 48 h 69"/>
                  <a:gd name="T30" fmla="*/ 57 w 61"/>
                  <a:gd name="T31" fmla="*/ 48 h 69"/>
                  <a:gd name="T32" fmla="*/ 46 w 61"/>
                  <a:gd name="T33" fmla="*/ 39 h 69"/>
                  <a:gd name="T34" fmla="*/ 37 w 61"/>
                  <a:gd name="T35" fmla="*/ 28 h 69"/>
                  <a:gd name="T36" fmla="*/ 20 w 61"/>
                  <a:gd name="T37" fmla="*/ 4 h 69"/>
                  <a:gd name="T38" fmla="*/ 20 w 61"/>
                  <a:gd name="T39" fmla="*/ 4 h 69"/>
                  <a:gd name="T40" fmla="*/ 17 w 61"/>
                  <a:gd name="T41" fmla="*/ 1 h 69"/>
                  <a:gd name="T42" fmla="*/ 13 w 61"/>
                  <a:gd name="T43" fmla="*/ 0 h 69"/>
                  <a:gd name="T44" fmla="*/ 10 w 61"/>
                  <a:gd name="T45" fmla="*/ 0 h 69"/>
                  <a:gd name="T46" fmla="*/ 6 w 61"/>
                  <a:gd name="T47" fmla="*/ 1 h 69"/>
                  <a:gd name="T48" fmla="*/ 3 w 61"/>
                  <a:gd name="T49" fmla="*/ 4 h 69"/>
                  <a:gd name="T50" fmla="*/ 2 w 61"/>
                  <a:gd name="T51" fmla="*/ 7 h 69"/>
                  <a:gd name="T52" fmla="*/ 0 w 61"/>
                  <a:gd name="T53" fmla="*/ 11 h 69"/>
                  <a:gd name="T54" fmla="*/ 3 w 61"/>
                  <a:gd name="T55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1" h="69">
                    <a:moveTo>
                      <a:pt x="3" y="15"/>
                    </a:moveTo>
                    <a:lnTo>
                      <a:pt x="3" y="15"/>
                    </a:lnTo>
                    <a:lnTo>
                      <a:pt x="12" y="29"/>
                    </a:lnTo>
                    <a:lnTo>
                      <a:pt x="22" y="42"/>
                    </a:lnTo>
                    <a:lnTo>
                      <a:pt x="33" y="5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50" y="69"/>
                    </a:lnTo>
                    <a:lnTo>
                      <a:pt x="54" y="68"/>
                    </a:lnTo>
                    <a:lnTo>
                      <a:pt x="57" y="66"/>
                    </a:lnTo>
                    <a:lnTo>
                      <a:pt x="60" y="63"/>
                    </a:lnTo>
                    <a:lnTo>
                      <a:pt x="61" y="59"/>
                    </a:lnTo>
                    <a:lnTo>
                      <a:pt x="61" y="56"/>
                    </a:lnTo>
                    <a:lnTo>
                      <a:pt x="60" y="52"/>
                    </a:lnTo>
                    <a:lnTo>
                      <a:pt x="57" y="48"/>
                    </a:lnTo>
                    <a:lnTo>
                      <a:pt x="57" y="48"/>
                    </a:lnTo>
                    <a:lnTo>
                      <a:pt x="46" y="39"/>
                    </a:lnTo>
                    <a:lnTo>
                      <a:pt x="37" y="2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7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3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ṡ1idé">
                <a:extLst>
                  <a:ext uri="{FF2B5EF4-FFF2-40B4-BE49-F238E27FC236}">
                    <a16:creationId xmlns:a16="http://schemas.microsoft.com/office/drawing/2014/main" xmlns="" id="{77621442-0EB4-440F-99B3-F0AE7C2D3D6B}"/>
                  </a:ext>
                </a:extLst>
              </p:cNvPr>
              <p:cNvSpPr/>
              <p:nvPr/>
            </p:nvSpPr>
            <p:spPr bwMode="auto">
              <a:xfrm>
                <a:off x="7331026" y="4012438"/>
                <a:ext cx="131763" cy="77788"/>
              </a:xfrm>
              <a:custGeom>
                <a:avLst/>
                <a:gdLst>
                  <a:gd name="T0" fmla="*/ 5 w 83"/>
                  <a:gd name="T1" fmla="*/ 20 h 49"/>
                  <a:gd name="T2" fmla="*/ 5 w 83"/>
                  <a:gd name="T3" fmla="*/ 20 h 49"/>
                  <a:gd name="T4" fmla="*/ 36 w 83"/>
                  <a:gd name="T5" fmla="*/ 37 h 49"/>
                  <a:gd name="T6" fmla="*/ 53 w 83"/>
                  <a:gd name="T7" fmla="*/ 44 h 49"/>
                  <a:gd name="T8" fmla="*/ 70 w 83"/>
                  <a:gd name="T9" fmla="*/ 49 h 49"/>
                  <a:gd name="T10" fmla="*/ 70 w 83"/>
                  <a:gd name="T11" fmla="*/ 49 h 49"/>
                  <a:gd name="T12" fmla="*/ 74 w 83"/>
                  <a:gd name="T13" fmla="*/ 49 h 49"/>
                  <a:gd name="T14" fmla="*/ 78 w 83"/>
                  <a:gd name="T15" fmla="*/ 48 h 49"/>
                  <a:gd name="T16" fmla="*/ 81 w 83"/>
                  <a:gd name="T17" fmla="*/ 45 h 49"/>
                  <a:gd name="T18" fmla="*/ 83 w 83"/>
                  <a:gd name="T19" fmla="*/ 42 h 49"/>
                  <a:gd name="T20" fmla="*/ 83 w 83"/>
                  <a:gd name="T21" fmla="*/ 38 h 49"/>
                  <a:gd name="T22" fmla="*/ 83 w 83"/>
                  <a:gd name="T23" fmla="*/ 34 h 49"/>
                  <a:gd name="T24" fmla="*/ 80 w 83"/>
                  <a:gd name="T25" fmla="*/ 31 h 49"/>
                  <a:gd name="T26" fmla="*/ 76 w 83"/>
                  <a:gd name="T27" fmla="*/ 30 h 49"/>
                  <a:gd name="T28" fmla="*/ 76 w 83"/>
                  <a:gd name="T29" fmla="*/ 30 h 49"/>
                  <a:gd name="T30" fmla="*/ 60 w 83"/>
                  <a:gd name="T31" fmla="*/ 24 h 49"/>
                  <a:gd name="T32" fmla="*/ 44 w 83"/>
                  <a:gd name="T33" fmla="*/ 17 h 49"/>
                  <a:gd name="T34" fmla="*/ 16 w 83"/>
                  <a:gd name="T35" fmla="*/ 1 h 49"/>
                  <a:gd name="T36" fmla="*/ 16 w 83"/>
                  <a:gd name="T37" fmla="*/ 1 h 49"/>
                  <a:gd name="T38" fmla="*/ 12 w 83"/>
                  <a:gd name="T39" fmla="*/ 0 h 49"/>
                  <a:gd name="T40" fmla="*/ 8 w 83"/>
                  <a:gd name="T41" fmla="*/ 1 h 49"/>
                  <a:gd name="T42" fmla="*/ 3 w 83"/>
                  <a:gd name="T43" fmla="*/ 3 h 49"/>
                  <a:gd name="T44" fmla="*/ 2 w 83"/>
                  <a:gd name="T45" fmla="*/ 5 h 49"/>
                  <a:gd name="T46" fmla="*/ 0 w 83"/>
                  <a:gd name="T47" fmla="*/ 10 h 49"/>
                  <a:gd name="T48" fmla="*/ 0 w 83"/>
                  <a:gd name="T49" fmla="*/ 14 h 49"/>
                  <a:gd name="T50" fmla="*/ 2 w 83"/>
                  <a:gd name="T51" fmla="*/ 17 h 49"/>
                  <a:gd name="T52" fmla="*/ 5 w 83"/>
                  <a:gd name="T53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3" h="49">
                    <a:moveTo>
                      <a:pt x="5" y="20"/>
                    </a:moveTo>
                    <a:lnTo>
                      <a:pt x="5" y="20"/>
                    </a:lnTo>
                    <a:lnTo>
                      <a:pt x="36" y="37"/>
                    </a:lnTo>
                    <a:lnTo>
                      <a:pt x="53" y="44"/>
                    </a:lnTo>
                    <a:lnTo>
                      <a:pt x="70" y="49"/>
                    </a:lnTo>
                    <a:lnTo>
                      <a:pt x="70" y="49"/>
                    </a:lnTo>
                    <a:lnTo>
                      <a:pt x="74" y="49"/>
                    </a:lnTo>
                    <a:lnTo>
                      <a:pt x="78" y="48"/>
                    </a:lnTo>
                    <a:lnTo>
                      <a:pt x="81" y="45"/>
                    </a:lnTo>
                    <a:lnTo>
                      <a:pt x="83" y="42"/>
                    </a:lnTo>
                    <a:lnTo>
                      <a:pt x="83" y="38"/>
                    </a:lnTo>
                    <a:lnTo>
                      <a:pt x="83" y="34"/>
                    </a:lnTo>
                    <a:lnTo>
                      <a:pt x="80" y="31"/>
                    </a:lnTo>
                    <a:lnTo>
                      <a:pt x="76" y="30"/>
                    </a:lnTo>
                    <a:lnTo>
                      <a:pt x="76" y="30"/>
                    </a:lnTo>
                    <a:lnTo>
                      <a:pt x="60" y="24"/>
                    </a:lnTo>
                    <a:lnTo>
                      <a:pt x="44" y="17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0"/>
                    </a:lnTo>
                    <a:lnTo>
                      <a:pt x="8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ṧ1iḑè">
                <a:extLst>
                  <a:ext uri="{FF2B5EF4-FFF2-40B4-BE49-F238E27FC236}">
                    <a16:creationId xmlns:a16="http://schemas.microsoft.com/office/drawing/2014/main" xmlns="" id="{C01D9D87-0DA7-4FA8-A561-EB395E8949BB}"/>
                  </a:ext>
                </a:extLst>
              </p:cNvPr>
              <p:cNvSpPr/>
              <p:nvPr/>
            </p:nvSpPr>
            <p:spPr bwMode="auto">
              <a:xfrm>
                <a:off x="7331026" y="4012438"/>
                <a:ext cx="131763" cy="77788"/>
              </a:xfrm>
              <a:custGeom>
                <a:avLst/>
                <a:gdLst>
                  <a:gd name="T0" fmla="*/ 5 w 83"/>
                  <a:gd name="T1" fmla="*/ 20 h 49"/>
                  <a:gd name="T2" fmla="*/ 5 w 83"/>
                  <a:gd name="T3" fmla="*/ 20 h 49"/>
                  <a:gd name="T4" fmla="*/ 36 w 83"/>
                  <a:gd name="T5" fmla="*/ 37 h 49"/>
                  <a:gd name="T6" fmla="*/ 53 w 83"/>
                  <a:gd name="T7" fmla="*/ 44 h 49"/>
                  <a:gd name="T8" fmla="*/ 70 w 83"/>
                  <a:gd name="T9" fmla="*/ 49 h 49"/>
                  <a:gd name="T10" fmla="*/ 70 w 83"/>
                  <a:gd name="T11" fmla="*/ 49 h 49"/>
                  <a:gd name="T12" fmla="*/ 74 w 83"/>
                  <a:gd name="T13" fmla="*/ 49 h 49"/>
                  <a:gd name="T14" fmla="*/ 78 w 83"/>
                  <a:gd name="T15" fmla="*/ 48 h 49"/>
                  <a:gd name="T16" fmla="*/ 81 w 83"/>
                  <a:gd name="T17" fmla="*/ 45 h 49"/>
                  <a:gd name="T18" fmla="*/ 83 w 83"/>
                  <a:gd name="T19" fmla="*/ 42 h 49"/>
                  <a:gd name="T20" fmla="*/ 83 w 83"/>
                  <a:gd name="T21" fmla="*/ 38 h 49"/>
                  <a:gd name="T22" fmla="*/ 83 w 83"/>
                  <a:gd name="T23" fmla="*/ 34 h 49"/>
                  <a:gd name="T24" fmla="*/ 80 w 83"/>
                  <a:gd name="T25" fmla="*/ 31 h 49"/>
                  <a:gd name="T26" fmla="*/ 76 w 83"/>
                  <a:gd name="T27" fmla="*/ 30 h 49"/>
                  <a:gd name="T28" fmla="*/ 76 w 83"/>
                  <a:gd name="T29" fmla="*/ 30 h 49"/>
                  <a:gd name="T30" fmla="*/ 60 w 83"/>
                  <a:gd name="T31" fmla="*/ 24 h 49"/>
                  <a:gd name="T32" fmla="*/ 44 w 83"/>
                  <a:gd name="T33" fmla="*/ 17 h 49"/>
                  <a:gd name="T34" fmla="*/ 16 w 83"/>
                  <a:gd name="T35" fmla="*/ 1 h 49"/>
                  <a:gd name="T36" fmla="*/ 16 w 83"/>
                  <a:gd name="T37" fmla="*/ 1 h 49"/>
                  <a:gd name="T38" fmla="*/ 12 w 83"/>
                  <a:gd name="T39" fmla="*/ 0 h 49"/>
                  <a:gd name="T40" fmla="*/ 8 w 83"/>
                  <a:gd name="T41" fmla="*/ 1 h 49"/>
                  <a:gd name="T42" fmla="*/ 3 w 83"/>
                  <a:gd name="T43" fmla="*/ 3 h 49"/>
                  <a:gd name="T44" fmla="*/ 2 w 83"/>
                  <a:gd name="T45" fmla="*/ 5 h 49"/>
                  <a:gd name="T46" fmla="*/ 0 w 83"/>
                  <a:gd name="T47" fmla="*/ 10 h 49"/>
                  <a:gd name="T48" fmla="*/ 0 w 83"/>
                  <a:gd name="T49" fmla="*/ 14 h 49"/>
                  <a:gd name="T50" fmla="*/ 2 w 83"/>
                  <a:gd name="T51" fmla="*/ 17 h 49"/>
                  <a:gd name="T52" fmla="*/ 5 w 83"/>
                  <a:gd name="T53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3" h="49">
                    <a:moveTo>
                      <a:pt x="5" y="20"/>
                    </a:moveTo>
                    <a:lnTo>
                      <a:pt x="5" y="20"/>
                    </a:lnTo>
                    <a:lnTo>
                      <a:pt x="36" y="37"/>
                    </a:lnTo>
                    <a:lnTo>
                      <a:pt x="53" y="44"/>
                    </a:lnTo>
                    <a:lnTo>
                      <a:pt x="70" y="49"/>
                    </a:lnTo>
                    <a:lnTo>
                      <a:pt x="70" y="49"/>
                    </a:lnTo>
                    <a:lnTo>
                      <a:pt x="74" y="49"/>
                    </a:lnTo>
                    <a:lnTo>
                      <a:pt x="78" y="48"/>
                    </a:lnTo>
                    <a:lnTo>
                      <a:pt x="81" y="45"/>
                    </a:lnTo>
                    <a:lnTo>
                      <a:pt x="83" y="42"/>
                    </a:lnTo>
                    <a:lnTo>
                      <a:pt x="83" y="38"/>
                    </a:lnTo>
                    <a:lnTo>
                      <a:pt x="83" y="34"/>
                    </a:lnTo>
                    <a:lnTo>
                      <a:pt x="80" y="31"/>
                    </a:lnTo>
                    <a:lnTo>
                      <a:pt x="76" y="30"/>
                    </a:lnTo>
                    <a:lnTo>
                      <a:pt x="76" y="30"/>
                    </a:lnTo>
                    <a:lnTo>
                      <a:pt x="60" y="24"/>
                    </a:lnTo>
                    <a:lnTo>
                      <a:pt x="44" y="17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0"/>
                    </a:lnTo>
                    <a:lnTo>
                      <a:pt x="8" y="1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5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ṧlïdè">
                <a:extLst>
                  <a:ext uri="{FF2B5EF4-FFF2-40B4-BE49-F238E27FC236}">
                    <a16:creationId xmlns:a16="http://schemas.microsoft.com/office/drawing/2014/main" xmlns="" id="{1D97C257-6171-41C3-ABC4-98A10E5AA126}"/>
                  </a:ext>
                </a:extLst>
              </p:cNvPr>
              <p:cNvSpPr/>
              <p:nvPr/>
            </p:nvSpPr>
            <p:spPr bwMode="auto">
              <a:xfrm>
                <a:off x="7313564" y="4088638"/>
                <a:ext cx="103188" cy="55563"/>
              </a:xfrm>
              <a:custGeom>
                <a:avLst/>
                <a:gdLst>
                  <a:gd name="T0" fmla="*/ 4 w 65"/>
                  <a:gd name="T1" fmla="*/ 20 h 35"/>
                  <a:gd name="T2" fmla="*/ 4 w 65"/>
                  <a:gd name="T3" fmla="*/ 20 h 35"/>
                  <a:gd name="T4" fmla="*/ 16 w 65"/>
                  <a:gd name="T5" fmla="*/ 25 h 35"/>
                  <a:gd name="T6" fmla="*/ 28 w 65"/>
                  <a:gd name="T7" fmla="*/ 30 h 35"/>
                  <a:gd name="T8" fmla="*/ 53 w 65"/>
                  <a:gd name="T9" fmla="*/ 35 h 35"/>
                  <a:gd name="T10" fmla="*/ 53 w 65"/>
                  <a:gd name="T11" fmla="*/ 35 h 35"/>
                  <a:gd name="T12" fmla="*/ 57 w 65"/>
                  <a:gd name="T13" fmla="*/ 35 h 35"/>
                  <a:gd name="T14" fmla="*/ 61 w 65"/>
                  <a:gd name="T15" fmla="*/ 34 h 35"/>
                  <a:gd name="T16" fmla="*/ 64 w 65"/>
                  <a:gd name="T17" fmla="*/ 31 h 35"/>
                  <a:gd name="T18" fmla="*/ 65 w 65"/>
                  <a:gd name="T19" fmla="*/ 27 h 35"/>
                  <a:gd name="T20" fmla="*/ 65 w 65"/>
                  <a:gd name="T21" fmla="*/ 24 h 35"/>
                  <a:gd name="T22" fmla="*/ 65 w 65"/>
                  <a:gd name="T23" fmla="*/ 20 h 35"/>
                  <a:gd name="T24" fmla="*/ 62 w 65"/>
                  <a:gd name="T25" fmla="*/ 17 h 35"/>
                  <a:gd name="T26" fmla="*/ 58 w 65"/>
                  <a:gd name="T27" fmla="*/ 16 h 35"/>
                  <a:gd name="T28" fmla="*/ 58 w 65"/>
                  <a:gd name="T29" fmla="*/ 16 h 35"/>
                  <a:gd name="T30" fmla="*/ 36 w 65"/>
                  <a:gd name="T31" fmla="*/ 10 h 35"/>
                  <a:gd name="T32" fmla="*/ 26 w 65"/>
                  <a:gd name="T33" fmla="*/ 7 h 35"/>
                  <a:gd name="T34" fmla="*/ 16 w 65"/>
                  <a:gd name="T35" fmla="*/ 1 h 35"/>
                  <a:gd name="T36" fmla="*/ 16 w 65"/>
                  <a:gd name="T37" fmla="*/ 1 h 35"/>
                  <a:gd name="T38" fmla="*/ 11 w 65"/>
                  <a:gd name="T39" fmla="*/ 0 h 35"/>
                  <a:gd name="T40" fmla="*/ 7 w 65"/>
                  <a:gd name="T41" fmla="*/ 1 h 35"/>
                  <a:gd name="T42" fmla="*/ 3 w 65"/>
                  <a:gd name="T43" fmla="*/ 3 h 35"/>
                  <a:gd name="T44" fmla="*/ 2 w 65"/>
                  <a:gd name="T45" fmla="*/ 6 h 35"/>
                  <a:gd name="T46" fmla="*/ 0 w 65"/>
                  <a:gd name="T47" fmla="*/ 10 h 35"/>
                  <a:gd name="T48" fmla="*/ 0 w 65"/>
                  <a:gd name="T49" fmla="*/ 14 h 35"/>
                  <a:gd name="T50" fmla="*/ 2 w 65"/>
                  <a:gd name="T51" fmla="*/ 17 h 35"/>
                  <a:gd name="T52" fmla="*/ 4 w 65"/>
                  <a:gd name="T53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35">
                    <a:moveTo>
                      <a:pt x="4" y="20"/>
                    </a:moveTo>
                    <a:lnTo>
                      <a:pt x="4" y="20"/>
                    </a:lnTo>
                    <a:lnTo>
                      <a:pt x="16" y="25"/>
                    </a:lnTo>
                    <a:lnTo>
                      <a:pt x="28" y="30"/>
                    </a:lnTo>
                    <a:lnTo>
                      <a:pt x="53" y="35"/>
                    </a:lnTo>
                    <a:lnTo>
                      <a:pt x="53" y="35"/>
                    </a:lnTo>
                    <a:lnTo>
                      <a:pt x="57" y="35"/>
                    </a:lnTo>
                    <a:lnTo>
                      <a:pt x="61" y="34"/>
                    </a:lnTo>
                    <a:lnTo>
                      <a:pt x="64" y="31"/>
                    </a:lnTo>
                    <a:lnTo>
                      <a:pt x="65" y="27"/>
                    </a:lnTo>
                    <a:lnTo>
                      <a:pt x="65" y="24"/>
                    </a:lnTo>
                    <a:lnTo>
                      <a:pt x="65" y="20"/>
                    </a:lnTo>
                    <a:lnTo>
                      <a:pt x="62" y="17"/>
                    </a:lnTo>
                    <a:lnTo>
                      <a:pt x="58" y="16"/>
                    </a:lnTo>
                    <a:lnTo>
                      <a:pt x="58" y="16"/>
                    </a:lnTo>
                    <a:lnTo>
                      <a:pt x="36" y="10"/>
                    </a:lnTo>
                    <a:lnTo>
                      <a:pt x="26" y="7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4" y="2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Sḻíḓe">
                <a:extLst>
                  <a:ext uri="{FF2B5EF4-FFF2-40B4-BE49-F238E27FC236}">
                    <a16:creationId xmlns:a16="http://schemas.microsoft.com/office/drawing/2014/main" xmlns="" id="{1105B179-6F76-4859-B4A3-E7A8D836DE60}"/>
                  </a:ext>
                </a:extLst>
              </p:cNvPr>
              <p:cNvSpPr/>
              <p:nvPr/>
            </p:nvSpPr>
            <p:spPr bwMode="auto">
              <a:xfrm>
                <a:off x="7313564" y="4088638"/>
                <a:ext cx="103188" cy="55563"/>
              </a:xfrm>
              <a:custGeom>
                <a:avLst/>
                <a:gdLst>
                  <a:gd name="T0" fmla="*/ 4 w 65"/>
                  <a:gd name="T1" fmla="*/ 20 h 35"/>
                  <a:gd name="T2" fmla="*/ 4 w 65"/>
                  <a:gd name="T3" fmla="*/ 20 h 35"/>
                  <a:gd name="T4" fmla="*/ 16 w 65"/>
                  <a:gd name="T5" fmla="*/ 25 h 35"/>
                  <a:gd name="T6" fmla="*/ 28 w 65"/>
                  <a:gd name="T7" fmla="*/ 30 h 35"/>
                  <a:gd name="T8" fmla="*/ 53 w 65"/>
                  <a:gd name="T9" fmla="*/ 35 h 35"/>
                  <a:gd name="T10" fmla="*/ 53 w 65"/>
                  <a:gd name="T11" fmla="*/ 35 h 35"/>
                  <a:gd name="T12" fmla="*/ 57 w 65"/>
                  <a:gd name="T13" fmla="*/ 35 h 35"/>
                  <a:gd name="T14" fmla="*/ 61 w 65"/>
                  <a:gd name="T15" fmla="*/ 34 h 35"/>
                  <a:gd name="T16" fmla="*/ 64 w 65"/>
                  <a:gd name="T17" fmla="*/ 31 h 35"/>
                  <a:gd name="T18" fmla="*/ 65 w 65"/>
                  <a:gd name="T19" fmla="*/ 27 h 35"/>
                  <a:gd name="T20" fmla="*/ 65 w 65"/>
                  <a:gd name="T21" fmla="*/ 24 h 35"/>
                  <a:gd name="T22" fmla="*/ 65 w 65"/>
                  <a:gd name="T23" fmla="*/ 20 h 35"/>
                  <a:gd name="T24" fmla="*/ 62 w 65"/>
                  <a:gd name="T25" fmla="*/ 17 h 35"/>
                  <a:gd name="T26" fmla="*/ 58 w 65"/>
                  <a:gd name="T27" fmla="*/ 16 h 35"/>
                  <a:gd name="T28" fmla="*/ 58 w 65"/>
                  <a:gd name="T29" fmla="*/ 16 h 35"/>
                  <a:gd name="T30" fmla="*/ 36 w 65"/>
                  <a:gd name="T31" fmla="*/ 10 h 35"/>
                  <a:gd name="T32" fmla="*/ 26 w 65"/>
                  <a:gd name="T33" fmla="*/ 7 h 35"/>
                  <a:gd name="T34" fmla="*/ 16 w 65"/>
                  <a:gd name="T35" fmla="*/ 1 h 35"/>
                  <a:gd name="T36" fmla="*/ 16 w 65"/>
                  <a:gd name="T37" fmla="*/ 1 h 35"/>
                  <a:gd name="T38" fmla="*/ 11 w 65"/>
                  <a:gd name="T39" fmla="*/ 0 h 35"/>
                  <a:gd name="T40" fmla="*/ 7 w 65"/>
                  <a:gd name="T41" fmla="*/ 1 h 35"/>
                  <a:gd name="T42" fmla="*/ 3 w 65"/>
                  <a:gd name="T43" fmla="*/ 3 h 35"/>
                  <a:gd name="T44" fmla="*/ 2 w 65"/>
                  <a:gd name="T45" fmla="*/ 6 h 35"/>
                  <a:gd name="T46" fmla="*/ 0 w 65"/>
                  <a:gd name="T47" fmla="*/ 10 h 35"/>
                  <a:gd name="T48" fmla="*/ 0 w 65"/>
                  <a:gd name="T49" fmla="*/ 14 h 35"/>
                  <a:gd name="T50" fmla="*/ 2 w 65"/>
                  <a:gd name="T51" fmla="*/ 17 h 35"/>
                  <a:gd name="T52" fmla="*/ 4 w 65"/>
                  <a:gd name="T53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35">
                    <a:moveTo>
                      <a:pt x="4" y="20"/>
                    </a:moveTo>
                    <a:lnTo>
                      <a:pt x="4" y="20"/>
                    </a:lnTo>
                    <a:lnTo>
                      <a:pt x="16" y="25"/>
                    </a:lnTo>
                    <a:lnTo>
                      <a:pt x="28" y="30"/>
                    </a:lnTo>
                    <a:lnTo>
                      <a:pt x="53" y="35"/>
                    </a:lnTo>
                    <a:lnTo>
                      <a:pt x="53" y="35"/>
                    </a:lnTo>
                    <a:lnTo>
                      <a:pt x="57" y="35"/>
                    </a:lnTo>
                    <a:lnTo>
                      <a:pt x="61" y="34"/>
                    </a:lnTo>
                    <a:lnTo>
                      <a:pt x="64" y="31"/>
                    </a:lnTo>
                    <a:lnTo>
                      <a:pt x="65" y="27"/>
                    </a:lnTo>
                    <a:lnTo>
                      <a:pt x="65" y="24"/>
                    </a:lnTo>
                    <a:lnTo>
                      <a:pt x="65" y="20"/>
                    </a:lnTo>
                    <a:lnTo>
                      <a:pt x="62" y="17"/>
                    </a:lnTo>
                    <a:lnTo>
                      <a:pt x="58" y="16"/>
                    </a:lnTo>
                    <a:lnTo>
                      <a:pt x="58" y="16"/>
                    </a:lnTo>
                    <a:lnTo>
                      <a:pt x="36" y="10"/>
                    </a:lnTo>
                    <a:lnTo>
                      <a:pt x="26" y="7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4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šľîdè">
                <a:extLst>
                  <a:ext uri="{FF2B5EF4-FFF2-40B4-BE49-F238E27FC236}">
                    <a16:creationId xmlns:a16="http://schemas.microsoft.com/office/drawing/2014/main" xmlns="" id="{74883CA0-78B0-4648-AF31-95E55C57BC1F}"/>
                  </a:ext>
                </a:extLst>
              </p:cNvPr>
              <p:cNvSpPr/>
              <p:nvPr/>
            </p:nvSpPr>
            <p:spPr bwMode="auto">
              <a:xfrm>
                <a:off x="8042226" y="3458400"/>
                <a:ext cx="57150" cy="146050"/>
              </a:xfrm>
              <a:custGeom>
                <a:avLst/>
                <a:gdLst>
                  <a:gd name="T0" fmla="*/ 2 w 36"/>
                  <a:gd name="T1" fmla="*/ 17 h 92"/>
                  <a:gd name="T2" fmla="*/ 2 w 36"/>
                  <a:gd name="T3" fmla="*/ 17 h 92"/>
                  <a:gd name="T4" fmla="*/ 8 w 36"/>
                  <a:gd name="T5" fmla="*/ 33 h 92"/>
                  <a:gd name="T6" fmla="*/ 12 w 36"/>
                  <a:gd name="T7" fmla="*/ 48 h 92"/>
                  <a:gd name="T8" fmla="*/ 13 w 36"/>
                  <a:gd name="T9" fmla="*/ 65 h 92"/>
                  <a:gd name="T10" fmla="*/ 15 w 36"/>
                  <a:gd name="T11" fmla="*/ 82 h 92"/>
                  <a:gd name="T12" fmla="*/ 15 w 36"/>
                  <a:gd name="T13" fmla="*/ 82 h 92"/>
                  <a:gd name="T14" fmla="*/ 15 w 36"/>
                  <a:gd name="T15" fmla="*/ 86 h 92"/>
                  <a:gd name="T16" fmla="*/ 17 w 36"/>
                  <a:gd name="T17" fmla="*/ 89 h 92"/>
                  <a:gd name="T18" fmla="*/ 20 w 36"/>
                  <a:gd name="T19" fmla="*/ 92 h 92"/>
                  <a:gd name="T20" fmla="*/ 25 w 36"/>
                  <a:gd name="T21" fmla="*/ 92 h 92"/>
                  <a:gd name="T22" fmla="*/ 29 w 36"/>
                  <a:gd name="T23" fmla="*/ 92 h 92"/>
                  <a:gd name="T24" fmla="*/ 32 w 36"/>
                  <a:gd name="T25" fmla="*/ 89 h 92"/>
                  <a:gd name="T26" fmla="*/ 34 w 36"/>
                  <a:gd name="T27" fmla="*/ 86 h 92"/>
                  <a:gd name="T28" fmla="*/ 36 w 36"/>
                  <a:gd name="T29" fmla="*/ 82 h 92"/>
                  <a:gd name="T30" fmla="*/ 36 w 36"/>
                  <a:gd name="T31" fmla="*/ 82 h 92"/>
                  <a:gd name="T32" fmla="*/ 34 w 36"/>
                  <a:gd name="T33" fmla="*/ 62 h 92"/>
                  <a:gd name="T34" fmla="*/ 32 w 36"/>
                  <a:gd name="T35" fmla="*/ 43 h 92"/>
                  <a:gd name="T36" fmla="*/ 27 w 36"/>
                  <a:gd name="T37" fmla="*/ 24 h 92"/>
                  <a:gd name="T38" fmla="*/ 23 w 36"/>
                  <a:gd name="T39" fmla="*/ 14 h 92"/>
                  <a:gd name="T40" fmla="*/ 19 w 36"/>
                  <a:gd name="T41" fmla="*/ 6 h 92"/>
                  <a:gd name="T42" fmla="*/ 19 w 36"/>
                  <a:gd name="T43" fmla="*/ 6 h 92"/>
                  <a:gd name="T44" fmla="*/ 16 w 36"/>
                  <a:gd name="T45" fmla="*/ 3 h 92"/>
                  <a:gd name="T46" fmla="*/ 13 w 36"/>
                  <a:gd name="T47" fmla="*/ 0 h 92"/>
                  <a:gd name="T48" fmla="*/ 9 w 36"/>
                  <a:gd name="T49" fmla="*/ 0 h 92"/>
                  <a:gd name="T50" fmla="*/ 6 w 36"/>
                  <a:gd name="T51" fmla="*/ 1 h 92"/>
                  <a:gd name="T52" fmla="*/ 2 w 36"/>
                  <a:gd name="T53" fmla="*/ 4 h 92"/>
                  <a:gd name="T54" fmla="*/ 0 w 36"/>
                  <a:gd name="T55" fmla="*/ 8 h 92"/>
                  <a:gd name="T56" fmla="*/ 0 w 36"/>
                  <a:gd name="T57" fmla="*/ 13 h 92"/>
                  <a:gd name="T58" fmla="*/ 2 w 36"/>
                  <a:gd name="T59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92">
                    <a:moveTo>
                      <a:pt x="2" y="17"/>
                    </a:moveTo>
                    <a:lnTo>
                      <a:pt x="2" y="17"/>
                    </a:lnTo>
                    <a:lnTo>
                      <a:pt x="8" y="33"/>
                    </a:lnTo>
                    <a:lnTo>
                      <a:pt x="12" y="48"/>
                    </a:lnTo>
                    <a:lnTo>
                      <a:pt x="13" y="65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5" y="86"/>
                    </a:lnTo>
                    <a:lnTo>
                      <a:pt x="17" y="89"/>
                    </a:lnTo>
                    <a:lnTo>
                      <a:pt x="20" y="92"/>
                    </a:lnTo>
                    <a:lnTo>
                      <a:pt x="25" y="92"/>
                    </a:lnTo>
                    <a:lnTo>
                      <a:pt x="29" y="92"/>
                    </a:lnTo>
                    <a:lnTo>
                      <a:pt x="32" y="89"/>
                    </a:lnTo>
                    <a:lnTo>
                      <a:pt x="34" y="86"/>
                    </a:lnTo>
                    <a:lnTo>
                      <a:pt x="36" y="82"/>
                    </a:lnTo>
                    <a:lnTo>
                      <a:pt x="36" y="82"/>
                    </a:lnTo>
                    <a:lnTo>
                      <a:pt x="34" y="62"/>
                    </a:lnTo>
                    <a:lnTo>
                      <a:pt x="32" y="43"/>
                    </a:lnTo>
                    <a:lnTo>
                      <a:pt x="27" y="24"/>
                    </a:lnTo>
                    <a:lnTo>
                      <a:pt x="23" y="14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3"/>
                    </a:lnTo>
                    <a:lnTo>
                      <a:pt x="2" y="1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ṥ1îḑè">
                <a:extLst>
                  <a:ext uri="{FF2B5EF4-FFF2-40B4-BE49-F238E27FC236}">
                    <a16:creationId xmlns:a16="http://schemas.microsoft.com/office/drawing/2014/main" xmlns="" id="{48715D85-A1A3-4FE6-82CB-2C7F197D9803}"/>
                  </a:ext>
                </a:extLst>
              </p:cNvPr>
              <p:cNvSpPr/>
              <p:nvPr/>
            </p:nvSpPr>
            <p:spPr bwMode="auto">
              <a:xfrm>
                <a:off x="8042226" y="3458400"/>
                <a:ext cx="57150" cy="146050"/>
              </a:xfrm>
              <a:custGeom>
                <a:avLst/>
                <a:gdLst>
                  <a:gd name="T0" fmla="*/ 2 w 36"/>
                  <a:gd name="T1" fmla="*/ 17 h 92"/>
                  <a:gd name="T2" fmla="*/ 2 w 36"/>
                  <a:gd name="T3" fmla="*/ 17 h 92"/>
                  <a:gd name="T4" fmla="*/ 8 w 36"/>
                  <a:gd name="T5" fmla="*/ 33 h 92"/>
                  <a:gd name="T6" fmla="*/ 12 w 36"/>
                  <a:gd name="T7" fmla="*/ 48 h 92"/>
                  <a:gd name="T8" fmla="*/ 13 w 36"/>
                  <a:gd name="T9" fmla="*/ 65 h 92"/>
                  <a:gd name="T10" fmla="*/ 15 w 36"/>
                  <a:gd name="T11" fmla="*/ 82 h 92"/>
                  <a:gd name="T12" fmla="*/ 15 w 36"/>
                  <a:gd name="T13" fmla="*/ 82 h 92"/>
                  <a:gd name="T14" fmla="*/ 15 w 36"/>
                  <a:gd name="T15" fmla="*/ 86 h 92"/>
                  <a:gd name="T16" fmla="*/ 17 w 36"/>
                  <a:gd name="T17" fmla="*/ 89 h 92"/>
                  <a:gd name="T18" fmla="*/ 20 w 36"/>
                  <a:gd name="T19" fmla="*/ 92 h 92"/>
                  <a:gd name="T20" fmla="*/ 25 w 36"/>
                  <a:gd name="T21" fmla="*/ 92 h 92"/>
                  <a:gd name="T22" fmla="*/ 29 w 36"/>
                  <a:gd name="T23" fmla="*/ 92 h 92"/>
                  <a:gd name="T24" fmla="*/ 32 w 36"/>
                  <a:gd name="T25" fmla="*/ 89 h 92"/>
                  <a:gd name="T26" fmla="*/ 34 w 36"/>
                  <a:gd name="T27" fmla="*/ 86 h 92"/>
                  <a:gd name="T28" fmla="*/ 36 w 36"/>
                  <a:gd name="T29" fmla="*/ 82 h 92"/>
                  <a:gd name="T30" fmla="*/ 36 w 36"/>
                  <a:gd name="T31" fmla="*/ 82 h 92"/>
                  <a:gd name="T32" fmla="*/ 34 w 36"/>
                  <a:gd name="T33" fmla="*/ 62 h 92"/>
                  <a:gd name="T34" fmla="*/ 32 w 36"/>
                  <a:gd name="T35" fmla="*/ 43 h 92"/>
                  <a:gd name="T36" fmla="*/ 27 w 36"/>
                  <a:gd name="T37" fmla="*/ 24 h 92"/>
                  <a:gd name="T38" fmla="*/ 23 w 36"/>
                  <a:gd name="T39" fmla="*/ 14 h 92"/>
                  <a:gd name="T40" fmla="*/ 19 w 36"/>
                  <a:gd name="T41" fmla="*/ 6 h 92"/>
                  <a:gd name="T42" fmla="*/ 19 w 36"/>
                  <a:gd name="T43" fmla="*/ 6 h 92"/>
                  <a:gd name="T44" fmla="*/ 16 w 36"/>
                  <a:gd name="T45" fmla="*/ 3 h 92"/>
                  <a:gd name="T46" fmla="*/ 13 w 36"/>
                  <a:gd name="T47" fmla="*/ 0 h 92"/>
                  <a:gd name="T48" fmla="*/ 9 w 36"/>
                  <a:gd name="T49" fmla="*/ 0 h 92"/>
                  <a:gd name="T50" fmla="*/ 6 w 36"/>
                  <a:gd name="T51" fmla="*/ 1 h 92"/>
                  <a:gd name="T52" fmla="*/ 2 w 36"/>
                  <a:gd name="T53" fmla="*/ 4 h 92"/>
                  <a:gd name="T54" fmla="*/ 0 w 36"/>
                  <a:gd name="T55" fmla="*/ 8 h 92"/>
                  <a:gd name="T56" fmla="*/ 0 w 36"/>
                  <a:gd name="T57" fmla="*/ 13 h 92"/>
                  <a:gd name="T58" fmla="*/ 2 w 36"/>
                  <a:gd name="T59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92">
                    <a:moveTo>
                      <a:pt x="2" y="17"/>
                    </a:moveTo>
                    <a:lnTo>
                      <a:pt x="2" y="17"/>
                    </a:lnTo>
                    <a:lnTo>
                      <a:pt x="8" y="33"/>
                    </a:lnTo>
                    <a:lnTo>
                      <a:pt x="12" y="48"/>
                    </a:lnTo>
                    <a:lnTo>
                      <a:pt x="13" y="65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5" y="86"/>
                    </a:lnTo>
                    <a:lnTo>
                      <a:pt x="17" y="89"/>
                    </a:lnTo>
                    <a:lnTo>
                      <a:pt x="20" y="92"/>
                    </a:lnTo>
                    <a:lnTo>
                      <a:pt x="25" y="92"/>
                    </a:lnTo>
                    <a:lnTo>
                      <a:pt x="29" y="92"/>
                    </a:lnTo>
                    <a:lnTo>
                      <a:pt x="32" y="89"/>
                    </a:lnTo>
                    <a:lnTo>
                      <a:pt x="34" y="86"/>
                    </a:lnTo>
                    <a:lnTo>
                      <a:pt x="36" y="82"/>
                    </a:lnTo>
                    <a:lnTo>
                      <a:pt x="36" y="82"/>
                    </a:lnTo>
                    <a:lnTo>
                      <a:pt x="34" y="62"/>
                    </a:lnTo>
                    <a:lnTo>
                      <a:pt x="32" y="43"/>
                    </a:lnTo>
                    <a:lnTo>
                      <a:pt x="27" y="24"/>
                    </a:lnTo>
                    <a:lnTo>
                      <a:pt x="23" y="14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3"/>
                    </a:lnTo>
                    <a:lnTo>
                      <a:pt x="2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s1íďè">
                <a:extLst>
                  <a:ext uri="{FF2B5EF4-FFF2-40B4-BE49-F238E27FC236}">
                    <a16:creationId xmlns:a16="http://schemas.microsoft.com/office/drawing/2014/main" xmlns="" id="{E51081FF-FB84-4925-B8A7-9D6CBF81E60E}"/>
                  </a:ext>
                </a:extLst>
              </p:cNvPr>
              <p:cNvSpPr/>
              <p:nvPr/>
            </p:nvSpPr>
            <p:spPr bwMode="auto">
              <a:xfrm>
                <a:off x="8116839" y="3437763"/>
                <a:ext cx="53975" cy="134938"/>
              </a:xfrm>
              <a:custGeom>
                <a:avLst/>
                <a:gdLst>
                  <a:gd name="T0" fmla="*/ 2 w 34"/>
                  <a:gd name="T1" fmla="*/ 13 h 85"/>
                  <a:gd name="T2" fmla="*/ 2 w 34"/>
                  <a:gd name="T3" fmla="*/ 13 h 85"/>
                  <a:gd name="T4" fmla="*/ 6 w 34"/>
                  <a:gd name="T5" fmla="*/ 29 h 85"/>
                  <a:gd name="T6" fmla="*/ 10 w 34"/>
                  <a:gd name="T7" fmla="*/ 43 h 85"/>
                  <a:gd name="T8" fmla="*/ 12 w 34"/>
                  <a:gd name="T9" fmla="*/ 60 h 85"/>
                  <a:gd name="T10" fmla="*/ 13 w 34"/>
                  <a:gd name="T11" fmla="*/ 75 h 85"/>
                  <a:gd name="T12" fmla="*/ 13 w 34"/>
                  <a:gd name="T13" fmla="*/ 75 h 85"/>
                  <a:gd name="T14" fmla="*/ 13 w 34"/>
                  <a:gd name="T15" fmla="*/ 80 h 85"/>
                  <a:gd name="T16" fmla="*/ 16 w 34"/>
                  <a:gd name="T17" fmla="*/ 82 h 85"/>
                  <a:gd name="T18" fmla="*/ 19 w 34"/>
                  <a:gd name="T19" fmla="*/ 85 h 85"/>
                  <a:gd name="T20" fmla="*/ 23 w 34"/>
                  <a:gd name="T21" fmla="*/ 85 h 85"/>
                  <a:gd name="T22" fmla="*/ 27 w 34"/>
                  <a:gd name="T23" fmla="*/ 85 h 85"/>
                  <a:gd name="T24" fmla="*/ 30 w 34"/>
                  <a:gd name="T25" fmla="*/ 82 h 85"/>
                  <a:gd name="T26" fmla="*/ 33 w 34"/>
                  <a:gd name="T27" fmla="*/ 80 h 85"/>
                  <a:gd name="T28" fmla="*/ 34 w 34"/>
                  <a:gd name="T29" fmla="*/ 75 h 85"/>
                  <a:gd name="T30" fmla="*/ 34 w 34"/>
                  <a:gd name="T31" fmla="*/ 75 h 85"/>
                  <a:gd name="T32" fmla="*/ 33 w 34"/>
                  <a:gd name="T33" fmla="*/ 58 h 85"/>
                  <a:gd name="T34" fmla="*/ 31 w 34"/>
                  <a:gd name="T35" fmla="*/ 40 h 85"/>
                  <a:gd name="T36" fmla="*/ 27 w 34"/>
                  <a:gd name="T37" fmla="*/ 24 h 85"/>
                  <a:gd name="T38" fmla="*/ 21 w 34"/>
                  <a:gd name="T39" fmla="*/ 7 h 85"/>
                  <a:gd name="T40" fmla="*/ 21 w 34"/>
                  <a:gd name="T41" fmla="*/ 7 h 85"/>
                  <a:gd name="T42" fmla="*/ 19 w 34"/>
                  <a:gd name="T43" fmla="*/ 3 h 85"/>
                  <a:gd name="T44" fmla="*/ 16 w 34"/>
                  <a:gd name="T45" fmla="*/ 0 h 85"/>
                  <a:gd name="T46" fmla="*/ 12 w 34"/>
                  <a:gd name="T47" fmla="*/ 0 h 85"/>
                  <a:gd name="T48" fmla="*/ 7 w 34"/>
                  <a:gd name="T49" fmla="*/ 0 h 85"/>
                  <a:gd name="T50" fmla="*/ 4 w 34"/>
                  <a:gd name="T51" fmla="*/ 2 h 85"/>
                  <a:gd name="T52" fmla="*/ 2 w 34"/>
                  <a:gd name="T53" fmla="*/ 4 h 85"/>
                  <a:gd name="T54" fmla="*/ 0 w 34"/>
                  <a:gd name="T55" fmla="*/ 9 h 85"/>
                  <a:gd name="T56" fmla="*/ 2 w 34"/>
                  <a:gd name="T57" fmla="*/ 1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" h="85">
                    <a:moveTo>
                      <a:pt x="2" y="13"/>
                    </a:moveTo>
                    <a:lnTo>
                      <a:pt x="2" y="13"/>
                    </a:lnTo>
                    <a:lnTo>
                      <a:pt x="6" y="29"/>
                    </a:lnTo>
                    <a:lnTo>
                      <a:pt x="10" y="43"/>
                    </a:lnTo>
                    <a:lnTo>
                      <a:pt x="12" y="60"/>
                    </a:lnTo>
                    <a:lnTo>
                      <a:pt x="13" y="75"/>
                    </a:lnTo>
                    <a:lnTo>
                      <a:pt x="13" y="75"/>
                    </a:lnTo>
                    <a:lnTo>
                      <a:pt x="13" y="80"/>
                    </a:lnTo>
                    <a:lnTo>
                      <a:pt x="16" y="82"/>
                    </a:lnTo>
                    <a:lnTo>
                      <a:pt x="19" y="85"/>
                    </a:lnTo>
                    <a:lnTo>
                      <a:pt x="23" y="85"/>
                    </a:lnTo>
                    <a:lnTo>
                      <a:pt x="27" y="85"/>
                    </a:lnTo>
                    <a:lnTo>
                      <a:pt x="30" y="82"/>
                    </a:lnTo>
                    <a:lnTo>
                      <a:pt x="33" y="80"/>
                    </a:lnTo>
                    <a:lnTo>
                      <a:pt x="34" y="75"/>
                    </a:lnTo>
                    <a:lnTo>
                      <a:pt x="34" y="75"/>
                    </a:lnTo>
                    <a:lnTo>
                      <a:pt x="33" y="58"/>
                    </a:lnTo>
                    <a:lnTo>
                      <a:pt x="31" y="40"/>
                    </a:lnTo>
                    <a:lnTo>
                      <a:pt x="27" y="24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3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9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ṩlíḍê">
                <a:extLst>
                  <a:ext uri="{FF2B5EF4-FFF2-40B4-BE49-F238E27FC236}">
                    <a16:creationId xmlns:a16="http://schemas.microsoft.com/office/drawing/2014/main" xmlns="" id="{767BD3C9-3E45-48C4-A609-FAE60243045A}"/>
                  </a:ext>
                </a:extLst>
              </p:cNvPr>
              <p:cNvSpPr/>
              <p:nvPr/>
            </p:nvSpPr>
            <p:spPr bwMode="auto">
              <a:xfrm>
                <a:off x="8116839" y="3437763"/>
                <a:ext cx="53975" cy="134938"/>
              </a:xfrm>
              <a:custGeom>
                <a:avLst/>
                <a:gdLst>
                  <a:gd name="T0" fmla="*/ 2 w 34"/>
                  <a:gd name="T1" fmla="*/ 13 h 85"/>
                  <a:gd name="T2" fmla="*/ 2 w 34"/>
                  <a:gd name="T3" fmla="*/ 13 h 85"/>
                  <a:gd name="T4" fmla="*/ 6 w 34"/>
                  <a:gd name="T5" fmla="*/ 29 h 85"/>
                  <a:gd name="T6" fmla="*/ 10 w 34"/>
                  <a:gd name="T7" fmla="*/ 43 h 85"/>
                  <a:gd name="T8" fmla="*/ 12 w 34"/>
                  <a:gd name="T9" fmla="*/ 60 h 85"/>
                  <a:gd name="T10" fmla="*/ 13 w 34"/>
                  <a:gd name="T11" fmla="*/ 75 h 85"/>
                  <a:gd name="T12" fmla="*/ 13 w 34"/>
                  <a:gd name="T13" fmla="*/ 75 h 85"/>
                  <a:gd name="T14" fmla="*/ 13 w 34"/>
                  <a:gd name="T15" fmla="*/ 80 h 85"/>
                  <a:gd name="T16" fmla="*/ 16 w 34"/>
                  <a:gd name="T17" fmla="*/ 82 h 85"/>
                  <a:gd name="T18" fmla="*/ 19 w 34"/>
                  <a:gd name="T19" fmla="*/ 85 h 85"/>
                  <a:gd name="T20" fmla="*/ 23 w 34"/>
                  <a:gd name="T21" fmla="*/ 85 h 85"/>
                  <a:gd name="T22" fmla="*/ 27 w 34"/>
                  <a:gd name="T23" fmla="*/ 85 h 85"/>
                  <a:gd name="T24" fmla="*/ 30 w 34"/>
                  <a:gd name="T25" fmla="*/ 82 h 85"/>
                  <a:gd name="T26" fmla="*/ 33 w 34"/>
                  <a:gd name="T27" fmla="*/ 80 h 85"/>
                  <a:gd name="T28" fmla="*/ 34 w 34"/>
                  <a:gd name="T29" fmla="*/ 75 h 85"/>
                  <a:gd name="T30" fmla="*/ 34 w 34"/>
                  <a:gd name="T31" fmla="*/ 75 h 85"/>
                  <a:gd name="T32" fmla="*/ 33 w 34"/>
                  <a:gd name="T33" fmla="*/ 58 h 85"/>
                  <a:gd name="T34" fmla="*/ 31 w 34"/>
                  <a:gd name="T35" fmla="*/ 40 h 85"/>
                  <a:gd name="T36" fmla="*/ 27 w 34"/>
                  <a:gd name="T37" fmla="*/ 24 h 85"/>
                  <a:gd name="T38" fmla="*/ 21 w 34"/>
                  <a:gd name="T39" fmla="*/ 7 h 85"/>
                  <a:gd name="T40" fmla="*/ 21 w 34"/>
                  <a:gd name="T41" fmla="*/ 7 h 85"/>
                  <a:gd name="T42" fmla="*/ 19 w 34"/>
                  <a:gd name="T43" fmla="*/ 3 h 85"/>
                  <a:gd name="T44" fmla="*/ 16 w 34"/>
                  <a:gd name="T45" fmla="*/ 0 h 85"/>
                  <a:gd name="T46" fmla="*/ 12 w 34"/>
                  <a:gd name="T47" fmla="*/ 0 h 85"/>
                  <a:gd name="T48" fmla="*/ 7 w 34"/>
                  <a:gd name="T49" fmla="*/ 0 h 85"/>
                  <a:gd name="T50" fmla="*/ 4 w 34"/>
                  <a:gd name="T51" fmla="*/ 2 h 85"/>
                  <a:gd name="T52" fmla="*/ 2 w 34"/>
                  <a:gd name="T53" fmla="*/ 4 h 85"/>
                  <a:gd name="T54" fmla="*/ 0 w 34"/>
                  <a:gd name="T55" fmla="*/ 9 h 85"/>
                  <a:gd name="T56" fmla="*/ 2 w 34"/>
                  <a:gd name="T57" fmla="*/ 1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" h="85">
                    <a:moveTo>
                      <a:pt x="2" y="13"/>
                    </a:moveTo>
                    <a:lnTo>
                      <a:pt x="2" y="13"/>
                    </a:lnTo>
                    <a:lnTo>
                      <a:pt x="6" y="29"/>
                    </a:lnTo>
                    <a:lnTo>
                      <a:pt x="10" y="43"/>
                    </a:lnTo>
                    <a:lnTo>
                      <a:pt x="12" y="60"/>
                    </a:lnTo>
                    <a:lnTo>
                      <a:pt x="13" y="75"/>
                    </a:lnTo>
                    <a:lnTo>
                      <a:pt x="13" y="75"/>
                    </a:lnTo>
                    <a:lnTo>
                      <a:pt x="13" y="80"/>
                    </a:lnTo>
                    <a:lnTo>
                      <a:pt x="16" y="82"/>
                    </a:lnTo>
                    <a:lnTo>
                      <a:pt x="19" y="85"/>
                    </a:lnTo>
                    <a:lnTo>
                      <a:pt x="23" y="85"/>
                    </a:lnTo>
                    <a:lnTo>
                      <a:pt x="27" y="85"/>
                    </a:lnTo>
                    <a:lnTo>
                      <a:pt x="30" y="82"/>
                    </a:lnTo>
                    <a:lnTo>
                      <a:pt x="33" y="80"/>
                    </a:lnTo>
                    <a:lnTo>
                      <a:pt x="34" y="75"/>
                    </a:lnTo>
                    <a:lnTo>
                      <a:pt x="34" y="75"/>
                    </a:lnTo>
                    <a:lnTo>
                      <a:pt x="33" y="58"/>
                    </a:lnTo>
                    <a:lnTo>
                      <a:pt x="31" y="40"/>
                    </a:lnTo>
                    <a:lnTo>
                      <a:pt x="27" y="24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3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9"/>
                    </a:lnTo>
                    <a:lnTo>
                      <a:pt x="2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ṧḻïḍè">
                <a:extLst>
                  <a:ext uri="{FF2B5EF4-FFF2-40B4-BE49-F238E27FC236}">
                    <a16:creationId xmlns:a16="http://schemas.microsoft.com/office/drawing/2014/main" xmlns="" id="{919E3E17-BA1D-4F35-A445-EB99D03D4BEA}"/>
                  </a:ext>
                </a:extLst>
              </p:cNvPr>
              <p:cNvSpPr/>
              <p:nvPr/>
            </p:nvSpPr>
            <p:spPr bwMode="auto">
              <a:xfrm>
                <a:off x="6418214" y="3577463"/>
                <a:ext cx="371475" cy="236538"/>
              </a:xfrm>
              <a:custGeom>
                <a:avLst/>
                <a:gdLst>
                  <a:gd name="T0" fmla="*/ 50 w 234"/>
                  <a:gd name="T1" fmla="*/ 61 h 149"/>
                  <a:gd name="T2" fmla="*/ 50 w 234"/>
                  <a:gd name="T3" fmla="*/ 61 h 149"/>
                  <a:gd name="T4" fmla="*/ 75 w 234"/>
                  <a:gd name="T5" fmla="*/ 64 h 149"/>
                  <a:gd name="T6" fmla="*/ 98 w 234"/>
                  <a:gd name="T7" fmla="*/ 65 h 149"/>
                  <a:gd name="T8" fmla="*/ 108 w 234"/>
                  <a:gd name="T9" fmla="*/ 65 h 149"/>
                  <a:gd name="T10" fmla="*/ 115 w 234"/>
                  <a:gd name="T11" fmla="*/ 65 h 149"/>
                  <a:gd name="T12" fmla="*/ 115 w 234"/>
                  <a:gd name="T13" fmla="*/ 65 h 149"/>
                  <a:gd name="T14" fmla="*/ 123 w 234"/>
                  <a:gd name="T15" fmla="*/ 61 h 149"/>
                  <a:gd name="T16" fmla="*/ 132 w 234"/>
                  <a:gd name="T17" fmla="*/ 54 h 149"/>
                  <a:gd name="T18" fmla="*/ 153 w 234"/>
                  <a:gd name="T19" fmla="*/ 34 h 149"/>
                  <a:gd name="T20" fmla="*/ 173 w 234"/>
                  <a:gd name="T21" fmla="*/ 13 h 149"/>
                  <a:gd name="T22" fmla="*/ 180 w 234"/>
                  <a:gd name="T23" fmla="*/ 4 h 149"/>
                  <a:gd name="T24" fmla="*/ 186 w 234"/>
                  <a:gd name="T25" fmla="*/ 0 h 149"/>
                  <a:gd name="T26" fmla="*/ 186 w 234"/>
                  <a:gd name="T27" fmla="*/ 0 h 149"/>
                  <a:gd name="T28" fmla="*/ 188 w 234"/>
                  <a:gd name="T29" fmla="*/ 0 h 149"/>
                  <a:gd name="T30" fmla="*/ 191 w 234"/>
                  <a:gd name="T31" fmla="*/ 0 h 149"/>
                  <a:gd name="T32" fmla="*/ 198 w 234"/>
                  <a:gd name="T33" fmla="*/ 3 h 149"/>
                  <a:gd name="T34" fmla="*/ 205 w 234"/>
                  <a:gd name="T35" fmla="*/ 10 h 149"/>
                  <a:gd name="T36" fmla="*/ 214 w 234"/>
                  <a:gd name="T37" fmla="*/ 17 h 149"/>
                  <a:gd name="T38" fmla="*/ 228 w 234"/>
                  <a:gd name="T39" fmla="*/ 31 h 149"/>
                  <a:gd name="T40" fmla="*/ 234 w 234"/>
                  <a:gd name="T41" fmla="*/ 38 h 149"/>
                  <a:gd name="T42" fmla="*/ 234 w 234"/>
                  <a:gd name="T43" fmla="*/ 38 h 149"/>
                  <a:gd name="T44" fmla="*/ 176 w 234"/>
                  <a:gd name="T45" fmla="*/ 85 h 149"/>
                  <a:gd name="T46" fmla="*/ 132 w 234"/>
                  <a:gd name="T47" fmla="*/ 119 h 149"/>
                  <a:gd name="T48" fmla="*/ 113 w 234"/>
                  <a:gd name="T49" fmla="*/ 132 h 149"/>
                  <a:gd name="T50" fmla="*/ 101 w 234"/>
                  <a:gd name="T51" fmla="*/ 139 h 149"/>
                  <a:gd name="T52" fmla="*/ 75 w 234"/>
                  <a:gd name="T53" fmla="*/ 136 h 149"/>
                  <a:gd name="T54" fmla="*/ 59 w 234"/>
                  <a:gd name="T55" fmla="*/ 146 h 149"/>
                  <a:gd name="T56" fmla="*/ 59 w 234"/>
                  <a:gd name="T57" fmla="*/ 146 h 149"/>
                  <a:gd name="T58" fmla="*/ 51 w 234"/>
                  <a:gd name="T59" fmla="*/ 148 h 149"/>
                  <a:gd name="T60" fmla="*/ 34 w 234"/>
                  <a:gd name="T61" fmla="*/ 149 h 149"/>
                  <a:gd name="T62" fmla="*/ 24 w 234"/>
                  <a:gd name="T63" fmla="*/ 149 h 149"/>
                  <a:gd name="T64" fmla="*/ 16 w 234"/>
                  <a:gd name="T65" fmla="*/ 149 h 149"/>
                  <a:gd name="T66" fmla="*/ 8 w 234"/>
                  <a:gd name="T67" fmla="*/ 146 h 149"/>
                  <a:gd name="T68" fmla="*/ 6 w 234"/>
                  <a:gd name="T69" fmla="*/ 145 h 149"/>
                  <a:gd name="T70" fmla="*/ 3 w 234"/>
                  <a:gd name="T71" fmla="*/ 143 h 149"/>
                  <a:gd name="T72" fmla="*/ 3 w 234"/>
                  <a:gd name="T73" fmla="*/ 143 h 149"/>
                  <a:gd name="T74" fmla="*/ 1 w 234"/>
                  <a:gd name="T75" fmla="*/ 136 h 149"/>
                  <a:gd name="T76" fmla="*/ 0 w 234"/>
                  <a:gd name="T77" fmla="*/ 126 h 149"/>
                  <a:gd name="T78" fmla="*/ 3 w 234"/>
                  <a:gd name="T79" fmla="*/ 101 h 149"/>
                  <a:gd name="T80" fmla="*/ 6 w 234"/>
                  <a:gd name="T81" fmla="*/ 78 h 149"/>
                  <a:gd name="T82" fmla="*/ 7 w 234"/>
                  <a:gd name="T83" fmla="*/ 68 h 149"/>
                  <a:gd name="T84" fmla="*/ 7 w 234"/>
                  <a:gd name="T85" fmla="*/ 68 h 149"/>
                  <a:gd name="T86" fmla="*/ 23 w 234"/>
                  <a:gd name="T87" fmla="*/ 64 h 149"/>
                  <a:gd name="T88" fmla="*/ 37 w 234"/>
                  <a:gd name="T89" fmla="*/ 61 h 149"/>
                  <a:gd name="T90" fmla="*/ 50 w 234"/>
                  <a:gd name="T91" fmla="*/ 6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4" h="149">
                    <a:moveTo>
                      <a:pt x="50" y="61"/>
                    </a:moveTo>
                    <a:lnTo>
                      <a:pt x="50" y="61"/>
                    </a:lnTo>
                    <a:lnTo>
                      <a:pt x="75" y="64"/>
                    </a:lnTo>
                    <a:lnTo>
                      <a:pt x="98" y="65"/>
                    </a:lnTo>
                    <a:lnTo>
                      <a:pt x="108" y="65"/>
                    </a:lnTo>
                    <a:lnTo>
                      <a:pt x="115" y="65"/>
                    </a:lnTo>
                    <a:lnTo>
                      <a:pt x="115" y="65"/>
                    </a:lnTo>
                    <a:lnTo>
                      <a:pt x="123" y="61"/>
                    </a:lnTo>
                    <a:lnTo>
                      <a:pt x="132" y="54"/>
                    </a:lnTo>
                    <a:lnTo>
                      <a:pt x="153" y="34"/>
                    </a:lnTo>
                    <a:lnTo>
                      <a:pt x="173" y="13"/>
                    </a:lnTo>
                    <a:lnTo>
                      <a:pt x="180" y="4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8" y="0"/>
                    </a:lnTo>
                    <a:lnTo>
                      <a:pt x="191" y="0"/>
                    </a:lnTo>
                    <a:lnTo>
                      <a:pt x="198" y="3"/>
                    </a:lnTo>
                    <a:lnTo>
                      <a:pt x="205" y="10"/>
                    </a:lnTo>
                    <a:lnTo>
                      <a:pt x="214" y="17"/>
                    </a:lnTo>
                    <a:lnTo>
                      <a:pt x="228" y="31"/>
                    </a:lnTo>
                    <a:lnTo>
                      <a:pt x="234" y="38"/>
                    </a:lnTo>
                    <a:lnTo>
                      <a:pt x="234" y="38"/>
                    </a:lnTo>
                    <a:lnTo>
                      <a:pt x="176" y="85"/>
                    </a:lnTo>
                    <a:lnTo>
                      <a:pt x="132" y="119"/>
                    </a:lnTo>
                    <a:lnTo>
                      <a:pt x="113" y="132"/>
                    </a:lnTo>
                    <a:lnTo>
                      <a:pt x="101" y="139"/>
                    </a:lnTo>
                    <a:lnTo>
                      <a:pt x="75" y="136"/>
                    </a:lnTo>
                    <a:lnTo>
                      <a:pt x="59" y="146"/>
                    </a:lnTo>
                    <a:lnTo>
                      <a:pt x="59" y="146"/>
                    </a:lnTo>
                    <a:lnTo>
                      <a:pt x="51" y="148"/>
                    </a:lnTo>
                    <a:lnTo>
                      <a:pt x="34" y="149"/>
                    </a:lnTo>
                    <a:lnTo>
                      <a:pt x="24" y="149"/>
                    </a:lnTo>
                    <a:lnTo>
                      <a:pt x="16" y="149"/>
                    </a:lnTo>
                    <a:lnTo>
                      <a:pt x="8" y="146"/>
                    </a:lnTo>
                    <a:lnTo>
                      <a:pt x="6" y="145"/>
                    </a:lnTo>
                    <a:lnTo>
                      <a:pt x="3" y="143"/>
                    </a:lnTo>
                    <a:lnTo>
                      <a:pt x="3" y="143"/>
                    </a:lnTo>
                    <a:lnTo>
                      <a:pt x="1" y="136"/>
                    </a:lnTo>
                    <a:lnTo>
                      <a:pt x="0" y="126"/>
                    </a:lnTo>
                    <a:lnTo>
                      <a:pt x="3" y="101"/>
                    </a:lnTo>
                    <a:lnTo>
                      <a:pt x="6" y="78"/>
                    </a:lnTo>
                    <a:lnTo>
                      <a:pt x="7" y="68"/>
                    </a:lnTo>
                    <a:lnTo>
                      <a:pt x="7" y="68"/>
                    </a:lnTo>
                    <a:lnTo>
                      <a:pt x="23" y="64"/>
                    </a:lnTo>
                    <a:lnTo>
                      <a:pt x="37" y="61"/>
                    </a:lnTo>
                    <a:lnTo>
                      <a:pt x="50" y="61"/>
                    </a:lnTo>
                    <a:close/>
                  </a:path>
                </a:pathLst>
              </a:custGeom>
              <a:solidFill>
                <a:srgbClr val="291E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ṩļïḍe">
                <a:extLst>
                  <a:ext uri="{FF2B5EF4-FFF2-40B4-BE49-F238E27FC236}">
                    <a16:creationId xmlns:a16="http://schemas.microsoft.com/office/drawing/2014/main" xmlns="" id="{A7B8D70E-E146-4D48-9648-AA41504FA24F}"/>
                  </a:ext>
                </a:extLst>
              </p:cNvPr>
              <p:cNvSpPr/>
              <p:nvPr/>
            </p:nvSpPr>
            <p:spPr bwMode="auto">
              <a:xfrm>
                <a:off x="6418214" y="3577463"/>
                <a:ext cx="371475" cy="236538"/>
              </a:xfrm>
              <a:custGeom>
                <a:avLst/>
                <a:gdLst>
                  <a:gd name="T0" fmla="*/ 50 w 234"/>
                  <a:gd name="T1" fmla="*/ 61 h 149"/>
                  <a:gd name="T2" fmla="*/ 50 w 234"/>
                  <a:gd name="T3" fmla="*/ 61 h 149"/>
                  <a:gd name="T4" fmla="*/ 75 w 234"/>
                  <a:gd name="T5" fmla="*/ 64 h 149"/>
                  <a:gd name="T6" fmla="*/ 98 w 234"/>
                  <a:gd name="T7" fmla="*/ 65 h 149"/>
                  <a:gd name="T8" fmla="*/ 108 w 234"/>
                  <a:gd name="T9" fmla="*/ 65 h 149"/>
                  <a:gd name="T10" fmla="*/ 115 w 234"/>
                  <a:gd name="T11" fmla="*/ 65 h 149"/>
                  <a:gd name="T12" fmla="*/ 115 w 234"/>
                  <a:gd name="T13" fmla="*/ 65 h 149"/>
                  <a:gd name="T14" fmla="*/ 123 w 234"/>
                  <a:gd name="T15" fmla="*/ 61 h 149"/>
                  <a:gd name="T16" fmla="*/ 132 w 234"/>
                  <a:gd name="T17" fmla="*/ 54 h 149"/>
                  <a:gd name="T18" fmla="*/ 153 w 234"/>
                  <a:gd name="T19" fmla="*/ 34 h 149"/>
                  <a:gd name="T20" fmla="*/ 173 w 234"/>
                  <a:gd name="T21" fmla="*/ 13 h 149"/>
                  <a:gd name="T22" fmla="*/ 180 w 234"/>
                  <a:gd name="T23" fmla="*/ 4 h 149"/>
                  <a:gd name="T24" fmla="*/ 186 w 234"/>
                  <a:gd name="T25" fmla="*/ 0 h 149"/>
                  <a:gd name="T26" fmla="*/ 186 w 234"/>
                  <a:gd name="T27" fmla="*/ 0 h 149"/>
                  <a:gd name="T28" fmla="*/ 188 w 234"/>
                  <a:gd name="T29" fmla="*/ 0 h 149"/>
                  <a:gd name="T30" fmla="*/ 191 w 234"/>
                  <a:gd name="T31" fmla="*/ 0 h 149"/>
                  <a:gd name="T32" fmla="*/ 198 w 234"/>
                  <a:gd name="T33" fmla="*/ 3 h 149"/>
                  <a:gd name="T34" fmla="*/ 205 w 234"/>
                  <a:gd name="T35" fmla="*/ 10 h 149"/>
                  <a:gd name="T36" fmla="*/ 214 w 234"/>
                  <a:gd name="T37" fmla="*/ 17 h 149"/>
                  <a:gd name="T38" fmla="*/ 228 w 234"/>
                  <a:gd name="T39" fmla="*/ 31 h 149"/>
                  <a:gd name="T40" fmla="*/ 234 w 234"/>
                  <a:gd name="T41" fmla="*/ 38 h 149"/>
                  <a:gd name="T42" fmla="*/ 234 w 234"/>
                  <a:gd name="T43" fmla="*/ 38 h 149"/>
                  <a:gd name="T44" fmla="*/ 176 w 234"/>
                  <a:gd name="T45" fmla="*/ 85 h 149"/>
                  <a:gd name="T46" fmla="*/ 132 w 234"/>
                  <a:gd name="T47" fmla="*/ 119 h 149"/>
                  <a:gd name="T48" fmla="*/ 113 w 234"/>
                  <a:gd name="T49" fmla="*/ 132 h 149"/>
                  <a:gd name="T50" fmla="*/ 101 w 234"/>
                  <a:gd name="T51" fmla="*/ 139 h 149"/>
                  <a:gd name="T52" fmla="*/ 75 w 234"/>
                  <a:gd name="T53" fmla="*/ 136 h 149"/>
                  <a:gd name="T54" fmla="*/ 59 w 234"/>
                  <a:gd name="T55" fmla="*/ 146 h 149"/>
                  <a:gd name="T56" fmla="*/ 59 w 234"/>
                  <a:gd name="T57" fmla="*/ 146 h 149"/>
                  <a:gd name="T58" fmla="*/ 51 w 234"/>
                  <a:gd name="T59" fmla="*/ 148 h 149"/>
                  <a:gd name="T60" fmla="*/ 34 w 234"/>
                  <a:gd name="T61" fmla="*/ 149 h 149"/>
                  <a:gd name="T62" fmla="*/ 24 w 234"/>
                  <a:gd name="T63" fmla="*/ 149 h 149"/>
                  <a:gd name="T64" fmla="*/ 16 w 234"/>
                  <a:gd name="T65" fmla="*/ 149 h 149"/>
                  <a:gd name="T66" fmla="*/ 8 w 234"/>
                  <a:gd name="T67" fmla="*/ 146 h 149"/>
                  <a:gd name="T68" fmla="*/ 6 w 234"/>
                  <a:gd name="T69" fmla="*/ 145 h 149"/>
                  <a:gd name="T70" fmla="*/ 3 w 234"/>
                  <a:gd name="T71" fmla="*/ 143 h 149"/>
                  <a:gd name="T72" fmla="*/ 3 w 234"/>
                  <a:gd name="T73" fmla="*/ 143 h 149"/>
                  <a:gd name="T74" fmla="*/ 1 w 234"/>
                  <a:gd name="T75" fmla="*/ 136 h 149"/>
                  <a:gd name="T76" fmla="*/ 0 w 234"/>
                  <a:gd name="T77" fmla="*/ 126 h 149"/>
                  <a:gd name="T78" fmla="*/ 3 w 234"/>
                  <a:gd name="T79" fmla="*/ 101 h 149"/>
                  <a:gd name="T80" fmla="*/ 6 w 234"/>
                  <a:gd name="T81" fmla="*/ 78 h 149"/>
                  <a:gd name="T82" fmla="*/ 7 w 234"/>
                  <a:gd name="T83" fmla="*/ 68 h 149"/>
                  <a:gd name="T84" fmla="*/ 7 w 234"/>
                  <a:gd name="T85" fmla="*/ 68 h 149"/>
                  <a:gd name="T86" fmla="*/ 23 w 234"/>
                  <a:gd name="T87" fmla="*/ 64 h 149"/>
                  <a:gd name="T88" fmla="*/ 37 w 234"/>
                  <a:gd name="T89" fmla="*/ 61 h 149"/>
                  <a:gd name="T90" fmla="*/ 50 w 234"/>
                  <a:gd name="T91" fmla="*/ 6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4" h="149">
                    <a:moveTo>
                      <a:pt x="50" y="61"/>
                    </a:moveTo>
                    <a:lnTo>
                      <a:pt x="50" y="61"/>
                    </a:lnTo>
                    <a:lnTo>
                      <a:pt x="75" y="64"/>
                    </a:lnTo>
                    <a:lnTo>
                      <a:pt x="98" y="65"/>
                    </a:lnTo>
                    <a:lnTo>
                      <a:pt x="108" y="65"/>
                    </a:lnTo>
                    <a:lnTo>
                      <a:pt x="115" y="65"/>
                    </a:lnTo>
                    <a:lnTo>
                      <a:pt x="115" y="65"/>
                    </a:lnTo>
                    <a:lnTo>
                      <a:pt x="123" y="61"/>
                    </a:lnTo>
                    <a:lnTo>
                      <a:pt x="132" y="54"/>
                    </a:lnTo>
                    <a:lnTo>
                      <a:pt x="153" y="34"/>
                    </a:lnTo>
                    <a:lnTo>
                      <a:pt x="173" y="13"/>
                    </a:lnTo>
                    <a:lnTo>
                      <a:pt x="180" y="4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8" y="0"/>
                    </a:lnTo>
                    <a:lnTo>
                      <a:pt x="191" y="0"/>
                    </a:lnTo>
                    <a:lnTo>
                      <a:pt x="198" y="3"/>
                    </a:lnTo>
                    <a:lnTo>
                      <a:pt x="205" y="10"/>
                    </a:lnTo>
                    <a:lnTo>
                      <a:pt x="214" y="17"/>
                    </a:lnTo>
                    <a:lnTo>
                      <a:pt x="228" y="31"/>
                    </a:lnTo>
                    <a:lnTo>
                      <a:pt x="234" y="38"/>
                    </a:lnTo>
                    <a:lnTo>
                      <a:pt x="234" y="38"/>
                    </a:lnTo>
                    <a:lnTo>
                      <a:pt x="176" y="85"/>
                    </a:lnTo>
                    <a:lnTo>
                      <a:pt x="132" y="119"/>
                    </a:lnTo>
                    <a:lnTo>
                      <a:pt x="113" y="132"/>
                    </a:lnTo>
                    <a:lnTo>
                      <a:pt x="101" y="139"/>
                    </a:lnTo>
                    <a:lnTo>
                      <a:pt x="75" y="136"/>
                    </a:lnTo>
                    <a:lnTo>
                      <a:pt x="59" y="146"/>
                    </a:lnTo>
                    <a:lnTo>
                      <a:pt x="59" y="146"/>
                    </a:lnTo>
                    <a:lnTo>
                      <a:pt x="51" y="148"/>
                    </a:lnTo>
                    <a:lnTo>
                      <a:pt x="34" y="149"/>
                    </a:lnTo>
                    <a:lnTo>
                      <a:pt x="24" y="149"/>
                    </a:lnTo>
                    <a:lnTo>
                      <a:pt x="16" y="149"/>
                    </a:lnTo>
                    <a:lnTo>
                      <a:pt x="8" y="146"/>
                    </a:lnTo>
                    <a:lnTo>
                      <a:pt x="6" y="145"/>
                    </a:lnTo>
                    <a:lnTo>
                      <a:pt x="3" y="143"/>
                    </a:lnTo>
                    <a:lnTo>
                      <a:pt x="3" y="143"/>
                    </a:lnTo>
                    <a:lnTo>
                      <a:pt x="1" y="136"/>
                    </a:lnTo>
                    <a:lnTo>
                      <a:pt x="0" y="126"/>
                    </a:lnTo>
                    <a:lnTo>
                      <a:pt x="3" y="101"/>
                    </a:lnTo>
                    <a:lnTo>
                      <a:pt x="6" y="78"/>
                    </a:lnTo>
                    <a:lnTo>
                      <a:pt x="7" y="68"/>
                    </a:lnTo>
                    <a:lnTo>
                      <a:pt x="7" y="68"/>
                    </a:lnTo>
                    <a:lnTo>
                      <a:pt x="23" y="64"/>
                    </a:lnTo>
                    <a:lnTo>
                      <a:pt x="37" y="61"/>
                    </a:lnTo>
                    <a:lnTo>
                      <a:pt x="50" y="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ṥḷîḓe">
                <a:extLst>
                  <a:ext uri="{FF2B5EF4-FFF2-40B4-BE49-F238E27FC236}">
                    <a16:creationId xmlns:a16="http://schemas.microsoft.com/office/drawing/2014/main" xmlns="" id="{DC217872-65D3-4DB3-A0A1-5D3091DF7595}"/>
                  </a:ext>
                </a:extLst>
              </p:cNvPr>
              <p:cNvSpPr/>
              <p:nvPr/>
            </p:nvSpPr>
            <p:spPr bwMode="auto">
              <a:xfrm>
                <a:off x="5662564" y="3350450"/>
                <a:ext cx="857250" cy="360363"/>
              </a:xfrm>
              <a:custGeom>
                <a:avLst/>
                <a:gdLst>
                  <a:gd name="T0" fmla="*/ 102 w 540"/>
                  <a:gd name="T1" fmla="*/ 150 h 227"/>
                  <a:gd name="T2" fmla="*/ 164 w 540"/>
                  <a:gd name="T3" fmla="*/ 98 h 227"/>
                  <a:gd name="T4" fmla="*/ 226 w 540"/>
                  <a:gd name="T5" fmla="*/ 54 h 227"/>
                  <a:gd name="T6" fmla="*/ 273 w 540"/>
                  <a:gd name="T7" fmla="*/ 27 h 227"/>
                  <a:gd name="T8" fmla="*/ 321 w 540"/>
                  <a:gd name="T9" fmla="*/ 8 h 227"/>
                  <a:gd name="T10" fmla="*/ 355 w 540"/>
                  <a:gd name="T11" fmla="*/ 0 h 227"/>
                  <a:gd name="T12" fmla="*/ 377 w 540"/>
                  <a:gd name="T13" fmla="*/ 0 h 227"/>
                  <a:gd name="T14" fmla="*/ 387 w 540"/>
                  <a:gd name="T15" fmla="*/ 1 h 227"/>
                  <a:gd name="T16" fmla="*/ 423 w 540"/>
                  <a:gd name="T17" fmla="*/ 13 h 227"/>
                  <a:gd name="T18" fmla="*/ 453 w 540"/>
                  <a:gd name="T19" fmla="*/ 33 h 227"/>
                  <a:gd name="T20" fmla="*/ 479 w 540"/>
                  <a:gd name="T21" fmla="*/ 57 h 227"/>
                  <a:gd name="T22" fmla="*/ 499 w 540"/>
                  <a:gd name="T23" fmla="*/ 85 h 227"/>
                  <a:gd name="T24" fmla="*/ 514 w 540"/>
                  <a:gd name="T25" fmla="*/ 116 h 227"/>
                  <a:gd name="T26" fmla="*/ 534 w 540"/>
                  <a:gd name="T27" fmla="*/ 179 h 227"/>
                  <a:gd name="T28" fmla="*/ 540 w 540"/>
                  <a:gd name="T29" fmla="*/ 204 h 227"/>
                  <a:gd name="T30" fmla="*/ 518 w 540"/>
                  <a:gd name="T31" fmla="*/ 217 h 227"/>
                  <a:gd name="T32" fmla="*/ 499 w 540"/>
                  <a:gd name="T33" fmla="*/ 225 h 227"/>
                  <a:gd name="T34" fmla="*/ 480 w 540"/>
                  <a:gd name="T35" fmla="*/ 227 h 227"/>
                  <a:gd name="T36" fmla="*/ 476 w 540"/>
                  <a:gd name="T37" fmla="*/ 200 h 227"/>
                  <a:gd name="T38" fmla="*/ 460 w 540"/>
                  <a:gd name="T39" fmla="*/ 139 h 227"/>
                  <a:gd name="T40" fmla="*/ 448 w 540"/>
                  <a:gd name="T41" fmla="*/ 106 h 227"/>
                  <a:gd name="T42" fmla="*/ 431 w 540"/>
                  <a:gd name="T43" fmla="*/ 79 h 227"/>
                  <a:gd name="T44" fmla="*/ 409 w 540"/>
                  <a:gd name="T45" fmla="*/ 61 h 227"/>
                  <a:gd name="T46" fmla="*/ 397 w 540"/>
                  <a:gd name="T47" fmla="*/ 57 h 227"/>
                  <a:gd name="T48" fmla="*/ 384 w 540"/>
                  <a:gd name="T49" fmla="*/ 55 h 227"/>
                  <a:gd name="T50" fmla="*/ 368 w 540"/>
                  <a:gd name="T51" fmla="*/ 58 h 227"/>
                  <a:gd name="T52" fmla="*/ 331 w 540"/>
                  <a:gd name="T53" fmla="*/ 71 h 227"/>
                  <a:gd name="T54" fmla="*/ 268 w 540"/>
                  <a:gd name="T55" fmla="*/ 103 h 227"/>
                  <a:gd name="T56" fmla="*/ 185 w 540"/>
                  <a:gd name="T57" fmla="*/ 156 h 227"/>
                  <a:gd name="T58" fmla="*/ 113 w 540"/>
                  <a:gd name="T59" fmla="*/ 204 h 227"/>
                  <a:gd name="T60" fmla="*/ 109 w 540"/>
                  <a:gd name="T61" fmla="*/ 205 h 227"/>
                  <a:gd name="T62" fmla="*/ 73 w 540"/>
                  <a:gd name="T63" fmla="*/ 204 h 227"/>
                  <a:gd name="T64" fmla="*/ 28 w 540"/>
                  <a:gd name="T65" fmla="*/ 196 h 227"/>
                  <a:gd name="T66" fmla="*/ 7 w 540"/>
                  <a:gd name="T67" fmla="*/ 187 h 227"/>
                  <a:gd name="T68" fmla="*/ 0 w 540"/>
                  <a:gd name="T69" fmla="*/ 180 h 227"/>
                  <a:gd name="T70" fmla="*/ 2 w 540"/>
                  <a:gd name="T71" fmla="*/ 174 h 227"/>
                  <a:gd name="T72" fmla="*/ 17 w 540"/>
                  <a:gd name="T73" fmla="*/ 166 h 227"/>
                  <a:gd name="T74" fmla="*/ 63 w 540"/>
                  <a:gd name="T75" fmla="*/ 15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40" h="227">
                    <a:moveTo>
                      <a:pt x="102" y="150"/>
                    </a:moveTo>
                    <a:lnTo>
                      <a:pt x="102" y="150"/>
                    </a:lnTo>
                    <a:lnTo>
                      <a:pt x="131" y="125"/>
                    </a:lnTo>
                    <a:lnTo>
                      <a:pt x="164" y="98"/>
                    </a:lnTo>
                    <a:lnTo>
                      <a:pt x="204" y="68"/>
                    </a:lnTo>
                    <a:lnTo>
                      <a:pt x="226" y="54"/>
                    </a:lnTo>
                    <a:lnTo>
                      <a:pt x="249" y="40"/>
                    </a:lnTo>
                    <a:lnTo>
                      <a:pt x="273" y="27"/>
                    </a:lnTo>
                    <a:lnTo>
                      <a:pt x="297" y="17"/>
                    </a:lnTo>
                    <a:lnTo>
                      <a:pt x="321" y="8"/>
                    </a:lnTo>
                    <a:lnTo>
                      <a:pt x="344" y="1"/>
                    </a:lnTo>
                    <a:lnTo>
                      <a:pt x="355" y="0"/>
                    </a:lnTo>
                    <a:lnTo>
                      <a:pt x="365" y="0"/>
                    </a:lnTo>
                    <a:lnTo>
                      <a:pt x="377" y="0"/>
                    </a:lnTo>
                    <a:lnTo>
                      <a:pt x="387" y="1"/>
                    </a:lnTo>
                    <a:lnTo>
                      <a:pt x="387" y="1"/>
                    </a:lnTo>
                    <a:lnTo>
                      <a:pt x="405" y="6"/>
                    </a:lnTo>
                    <a:lnTo>
                      <a:pt x="423" y="13"/>
                    </a:lnTo>
                    <a:lnTo>
                      <a:pt x="439" y="21"/>
                    </a:lnTo>
                    <a:lnTo>
                      <a:pt x="453" y="33"/>
                    </a:lnTo>
                    <a:lnTo>
                      <a:pt x="466" y="44"/>
                    </a:lnTo>
                    <a:lnTo>
                      <a:pt x="479" y="57"/>
                    </a:lnTo>
                    <a:lnTo>
                      <a:pt x="489" y="71"/>
                    </a:lnTo>
                    <a:lnTo>
                      <a:pt x="499" y="85"/>
                    </a:lnTo>
                    <a:lnTo>
                      <a:pt x="506" y="101"/>
                    </a:lnTo>
                    <a:lnTo>
                      <a:pt x="514" y="116"/>
                    </a:lnTo>
                    <a:lnTo>
                      <a:pt x="526" y="147"/>
                    </a:lnTo>
                    <a:lnTo>
                      <a:pt x="534" y="179"/>
                    </a:lnTo>
                    <a:lnTo>
                      <a:pt x="540" y="204"/>
                    </a:lnTo>
                    <a:lnTo>
                      <a:pt x="540" y="204"/>
                    </a:lnTo>
                    <a:lnTo>
                      <a:pt x="534" y="208"/>
                    </a:lnTo>
                    <a:lnTo>
                      <a:pt x="518" y="217"/>
                    </a:lnTo>
                    <a:lnTo>
                      <a:pt x="509" y="221"/>
                    </a:lnTo>
                    <a:lnTo>
                      <a:pt x="499" y="225"/>
                    </a:lnTo>
                    <a:lnTo>
                      <a:pt x="489" y="227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76" y="200"/>
                    </a:lnTo>
                    <a:lnTo>
                      <a:pt x="470" y="171"/>
                    </a:lnTo>
                    <a:lnTo>
                      <a:pt x="460" y="139"/>
                    </a:lnTo>
                    <a:lnTo>
                      <a:pt x="455" y="122"/>
                    </a:lnTo>
                    <a:lnTo>
                      <a:pt x="448" y="106"/>
                    </a:lnTo>
                    <a:lnTo>
                      <a:pt x="440" y="92"/>
                    </a:lnTo>
                    <a:lnTo>
                      <a:pt x="431" y="79"/>
                    </a:lnTo>
                    <a:lnTo>
                      <a:pt x="421" y="69"/>
                    </a:lnTo>
                    <a:lnTo>
                      <a:pt x="409" y="61"/>
                    </a:lnTo>
                    <a:lnTo>
                      <a:pt x="404" y="58"/>
                    </a:lnTo>
                    <a:lnTo>
                      <a:pt x="397" y="57"/>
                    </a:lnTo>
                    <a:lnTo>
                      <a:pt x="391" y="55"/>
                    </a:lnTo>
                    <a:lnTo>
                      <a:pt x="384" y="55"/>
                    </a:lnTo>
                    <a:lnTo>
                      <a:pt x="384" y="55"/>
                    </a:lnTo>
                    <a:lnTo>
                      <a:pt x="368" y="58"/>
                    </a:lnTo>
                    <a:lnTo>
                      <a:pt x="350" y="64"/>
                    </a:lnTo>
                    <a:lnTo>
                      <a:pt x="331" y="71"/>
                    </a:lnTo>
                    <a:lnTo>
                      <a:pt x="310" y="81"/>
                    </a:lnTo>
                    <a:lnTo>
                      <a:pt x="268" y="103"/>
                    </a:lnTo>
                    <a:lnTo>
                      <a:pt x="225" y="129"/>
                    </a:lnTo>
                    <a:lnTo>
                      <a:pt x="185" y="156"/>
                    </a:lnTo>
                    <a:lnTo>
                      <a:pt x="151" y="179"/>
                    </a:lnTo>
                    <a:lnTo>
                      <a:pt x="113" y="204"/>
                    </a:lnTo>
                    <a:lnTo>
                      <a:pt x="113" y="204"/>
                    </a:lnTo>
                    <a:lnTo>
                      <a:pt x="109" y="205"/>
                    </a:lnTo>
                    <a:lnTo>
                      <a:pt x="99" y="205"/>
                    </a:lnTo>
                    <a:lnTo>
                      <a:pt x="73" y="204"/>
                    </a:lnTo>
                    <a:lnTo>
                      <a:pt x="42" y="198"/>
                    </a:lnTo>
                    <a:lnTo>
                      <a:pt x="28" y="196"/>
                    </a:lnTo>
                    <a:lnTo>
                      <a:pt x="17" y="191"/>
                    </a:lnTo>
                    <a:lnTo>
                      <a:pt x="7" y="187"/>
                    </a:lnTo>
                    <a:lnTo>
                      <a:pt x="1" y="181"/>
                    </a:lnTo>
                    <a:lnTo>
                      <a:pt x="0" y="180"/>
                    </a:lnTo>
                    <a:lnTo>
                      <a:pt x="0" y="177"/>
                    </a:lnTo>
                    <a:lnTo>
                      <a:pt x="2" y="174"/>
                    </a:lnTo>
                    <a:lnTo>
                      <a:pt x="5" y="171"/>
                    </a:lnTo>
                    <a:lnTo>
                      <a:pt x="17" y="166"/>
                    </a:lnTo>
                    <a:lnTo>
                      <a:pt x="36" y="160"/>
                    </a:lnTo>
                    <a:lnTo>
                      <a:pt x="63" y="156"/>
                    </a:lnTo>
                    <a:lnTo>
                      <a:pt x="102" y="150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ṩlïḑe">
                <a:extLst>
                  <a:ext uri="{FF2B5EF4-FFF2-40B4-BE49-F238E27FC236}">
                    <a16:creationId xmlns:a16="http://schemas.microsoft.com/office/drawing/2014/main" xmlns="" id="{E513F1FA-AE5A-4B87-82AE-0F7C406ADC80}"/>
                  </a:ext>
                </a:extLst>
              </p:cNvPr>
              <p:cNvSpPr/>
              <p:nvPr/>
            </p:nvSpPr>
            <p:spPr bwMode="auto">
              <a:xfrm>
                <a:off x="5662564" y="3350450"/>
                <a:ext cx="857250" cy="360363"/>
              </a:xfrm>
              <a:custGeom>
                <a:avLst/>
                <a:gdLst>
                  <a:gd name="T0" fmla="*/ 102 w 540"/>
                  <a:gd name="T1" fmla="*/ 150 h 227"/>
                  <a:gd name="T2" fmla="*/ 164 w 540"/>
                  <a:gd name="T3" fmla="*/ 98 h 227"/>
                  <a:gd name="T4" fmla="*/ 226 w 540"/>
                  <a:gd name="T5" fmla="*/ 54 h 227"/>
                  <a:gd name="T6" fmla="*/ 273 w 540"/>
                  <a:gd name="T7" fmla="*/ 27 h 227"/>
                  <a:gd name="T8" fmla="*/ 321 w 540"/>
                  <a:gd name="T9" fmla="*/ 8 h 227"/>
                  <a:gd name="T10" fmla="*/ 355 w 540"/>
                  <a:gd name="T11" fmla="*/ 0 h 227"/>
                  <a:gd name="T12" fmla="*/ 377 w 540"/>
                  <a:gd name="T13" fmla="*/ 0 h 227"/>
                  <a:gd name="T14" fmla="*/ 387 w 540"/>
                  <a:gd name="T15" fmla="*/ 1 h 227"/>
                  <a:gd name="T16" fmla="*/ 423 w 540"/>
                  <a:gd name="T17" fmla="*/ 13 h 227"/>
                  <a:gd name="T18" fmla="*/ 453 w 540"/>
                  <a:gd name="T19" fmla="*/ 33 h 227"/>
                  <a:gd name="T20" fmla="*/ 479 w 540"/>
                  <a:gd name="T21" fmla="*/ 57 h 227"/>
                  <a:gd name="T22" fmla="*/ 499 w 540"/>
                  <a:gd name="T23" fmla="*/ 85 h 227"/>
                  <a:gd name="T24" fmla="*/ 514 w 540"/>
                  <a:gd name="T25" fmla="*/ 116 h 227"/>
                  <a:gd name="T26" fmla="*/ 534 w 540"/>
                  <a:gd name="T27" fmla="*/ 179 h 227"/>
                  <a:gd name="T28" fmla="*/ 540 w 540"/>
                  <a:gd name="T29" fmla="*/ 204 h 227"/>
                  <a:gd name="T30" fmla="*/ 518 w 540"/>
                  <a:gd name="T31" fmla="*/ 217 h 227"/>
                  <a:gd name="T32" fmla="*/ 499 w 540"/>
                  <a:gd name="T33" fmla="*/ 225 h 227"/>
                  <a:gd name="T34" fmla="*/ 480 w 540"/>
                  <a:gd name="T35" fmla="*/ 227 h 227"/>
                  <a:gd name="T36" fmla="*/ 476 w 540"/>
                  <a:gd name="T37" fmla="*/ 200 h 227"/>
                  <a:gd name="T38" fmla="*/ 460 w 540"/>
                  <a:gd name="T39" fmla="*/ 139 h 227"/>
                  <a:gd name="T40" fmla="*/ 448 w 540"/>
                  <a:gd name="T41" fmla="*/ 106 h 227"/>
                  <a:gd name="T42" fmla="*/ 431 w 540"/>
                  <a:gd name="T43" fmla="*/ 79 h 227"/>
                  <a:gd name="T44" fmla="*/ 409 w 540"/>
                  <a:gd name="T45" fmla="*/ 61 h 227"/>
                  <a:gd name="T46" fmla="*/ 397 w 540"/>
                  <a:gd name="T47" fmla="*/ 57 h 227"/>
                  <a:gd name="T48" fmla="*/ 384 w 540"/>
                  <a:gd name="T49" fmla="*/ 55 h 227"/>
                  <a:gd name="T50" fmla="*/ 368 w 540"/>
                  <a:gd name="T51" fmla="*/ 58 h 227"/>
                  <a:gd name="T52" fmla="*/ 331 w 540"/>
                  <a:gd name="T53" fmla="*/ 71 h 227"/>
                  <a:gd name="T54" fmla="*/ 268 w 540"/>
                  <a:gd name="T55" fmla="*/ 103 h 227"/>
                  <a:gd name="T56" fmla="*/ 185 w 540"/>
                  <a:gd name="T57" fmla="*/ 156 h 227"/>
                  <a:gd name="T58" fmla="*/ 113 w 540"/>
                  <a:gd name="T59" fmla="*/ 204 h 227"/>
                  <a:gd name="T60" fmla="*/ 109 w 540"/>
                  <a:gd name="T61" fmla="*/ 205 h 227"/>
                  <a:gd name="T62" fmla="*/ 73 w 540"/>
                  <a:gd name="T63" fmla="*/ 204 h 227"/>
                  <a:gd name="T64" fmla="*/ 28 w 540"/>
                  <a:gd name="T65" fmla="*/ 196 h 227"/>
                  <a:gd name="T66" fmla="*/ 7 w 540"/>
                  <a:gd name="T67" fmla="*/ 187 h 227"/>
                  <a:gd name="T68" fmla="*/ 0 w 540"/>
                  <a:gd name="T69" fmla="*/ 180 h 227"/>
                  <a:gd name="T70" fmla="*/ 2 w 540"/>
                  <a:gd name="T71" fmla="*/ 174 h 227"/>
                  <a:gd name="T72" fmla="*/ 17 w 540"/>
                  <a:gd name="T73" fmla="*/ 166 h 227"/>
                  <a:gd name="T74" fmla="*/ 63 w 540"/>
                  <a:gd name="T75" fmla="*/ 15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40" h="227">
                    <a:moveTo>
                      <a:pt x="102" y="150"/>
                    </a:moveTo>
                    <a:lnTo>
                      <a:pt x="102" y="150"/>
                    </a:lnTo>
                    <a:lnTo>
                      <a:pt x="131" y="125"/>
                    </a:lnTo>
                    <a:lnTo>
                      <a:pt x="164" y="98"/>
                    </a:lnTo>
                    <a:lnTo>
                      <a:pt x="204" y="68"/>
                    </a:lnTo>
                    <a:lnTo>
                      <a:pt x="226" y="54"/>
                    </a:lnTo>
                    <a:lnTo>
                      <a:pt x="249" y="40"/>
                    </a:lnTo>
                    <a:lnTo>
                      <a:pt x="273" y="27"/>
                    </a:lnTo>
                    <a:lnTo>
                      <a:pt x="297" y="17"/>
                    </a:lnTo>
                    <a:lnTo>
                      <a:pt x="321" y="8"/>
                    </a:lnTo>
                    <a:lnTo>
                      <a:pt x="344" y="1"/>
                    </a:lnTo>
                    <a:lnTo>
                      <a:pt x="355" y="0"/>
                    </a:lnTo>
                    <a:lnTo>
                      <a:pt x="365" y="0"/>
                    </a:lnTo>
                    <a:lnTo>
                      <a:pt x="377" y="0"/>
                    </a:lnTo>
                    <a:lnTo>
                      <a:pt x="387" y="1"/>
                    </a:lnTo>
                    <a:lnTo>
                      <a:pt x="387" y="1"/>
                    </a:lnTo>
                    <a:lnTo>
                      <a:pt x="405" y="6"/>
                    </a:lnTo>
                    <a:lnTo>
                      <a:pt x="423" y="13"/>
                    </a:lnTo>
                    <a:lnTo>
                      <a:pt x="439" y="21"/>
                    </a:lnTo>
                    <a:lnTo>
                      <a:pt x="453" y="33"/>
                    </a:lnTo>
                    <a:lnTo>
                      <a:pt x="466" y="44"/>
                    </a:lnTo>
                    <a:lnTo>
                      <a:pt x="479" y="57"/>
                    </a:lnTo>
                    <a:lnTo>
                      <a:pt x="489" y="71"/>
                    </a:lnTo>
                    <a:lnTo>
                      <a:pt x="499" y="85"/>
                    </a:lnTo>
                    <a:lnTo>
                      <a:pt x="506" y="101"/>
                    </a:lnTo>
                    <a:lnTo>
                      <a:pt x="514" y="116"/>
                    </a:lnTo>
                    <a:lnTo>
                      <a:pt x="526" y="147"/>
                    </a:lnTo>
                    <a:lnTo>
                      <a:pt x="534" y="179"/>
                    </a:lnTo>
                    <a:lnTo>
                      <a:pt x="540" y="204"/>
                    </a:lnTo>
                    <a:lnTo>
                      <a:pt x="540" y="204"/>
                    </a:lnTo>
                    <a:lnTo>
                      <a:pt x="534" y="208"/>
                    </a:lnTo>
                    <a:lnTo>
                      <a:pt x="518" y="217"/>
                    </a:lnTo>
                    <a:lnTo>
                      <a:pt x="509" y="221"/>
                    </a:lnTo>
                    <a:lnTo>
                      <a:pt x="499" y="225"/>
                    </a:lnTo>
                    <a:lnTo>
                      <a:pt x="489" y="227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76" y="200"/>
                    </a:lnTo>
                    <a:lnTo>
                      <a:pt x="470" y="171"/>
                    </a:lnTo>
                    <a:lnTo>
                      <a:pt x="460" y="139"/>
                    </a:lnTo>
                    <a:lnTo>
                      <a:pt x="455" y="122"/>
                    </a:lnTo>
                    <a:lnTo>
                      <a:pt x="448" y="106"/>
                    </a:lnTo>
                    <a:lnTo>
                      <a:pt x="440" y="92"/>
                    </a:lnTo>
                    <a:lnTo>
                      <a:pt x="431" y="79"/>
                    </a:lnTo>
                    <a:lnTo>
                      <a:pt x="421" y="69"/>
                    </a:lnTo>
                    <a:lnTo>
                      <a:pt x="409" y="61"/>
                    </a:lnTo>
                    <a:lnTo>
                      <a:pt x="404" y="58"/>
                    </a:lnTo>
                    <a:lnTo>
                      <a:pt x="397" y="57"/>
                    </a:lnTo>
                    <a:lnTo>
                      <a:pt x="391" y="55"/>
                    </a:lnTo>
                    <a:lnTo>
                      <a:pt x="384" y="55"/>
                    </a:lnTo>
                    <a:lnTo>
                      <a:pt x="384" y="55"/>
                    </a:lnTo>
                    <a:lnTo>
                      <a:pt x="368" y="58"/>
                    </a:lnTo>
                    <a:lnTo>
                      <a:pt x="350" y="64"/>
                    </a:lnTo>
                    <a:lnTo>
                      <a:pt x="331" y="71"/>
                    </a:lnTo>
                    <a:lnTo>
                      <a:pt x="310" y="81"/>
                    </a:lnTo>
                    <a:lnTo>
                      <a:pt x="268" y="103"/>
                    </a:lnTo>
                    <a:lnTo>
                      <a:pt x="225" y="129"/>
                    </a:lnTo>
                    <a:lnTo>
                      <a:pt x="185" y="156"/>
                    </a:lnTo>
                    <a:lnTo>
                      <a:pt x="151" y="179"/>
                    </a:lnTo>
                    <a:lnTo>
                      <a:pt x="113" y="204"/>
                    </a:lnTo>
                    <a:lnTo>
                      <a:pt x="113" y="204"/>
                    </a:lnTo>
                    <a:lnTo>
                      <a:pt x="109" y="205"/>
                    </a:lnTo>
                    <a:lnTo>
                      <a:pt x="99" y="205"/>
                    </a:lnTo>
                    <a:lnTo>
                      <a:pt x="73" y="204"/>
                    </a:lnTo>
                    <a:lnTo>
                      <a:pt x="42" y="198"/>
                    </a:lnTo>
                    <a:lnTo>
                      <a:pt x="28" y="196"/>
                    </a:lnTo>
                    <a:lnTo>
                      <a:pt x="17" y="191"/>
                    </a:lnTo>
                    <a:lnTo>
                      <a:pt x="7" y="187"/>
                    </a:lnTo>
                    <a:lnTo>
                      <a:pt x="1" y="181"/>
                    </a:lnTo>
                    <a:lnTo>
                      <a:pt x="0" y="180"/>
                    </a:lnTo>
                    <a:lnTo>
                      <a:pt x="0" y="177"/>
                    </a:lnTo>
                    <a:lnTo>
                      <a:pt x="2" y="174"/>
                    </a:lnTo>
                    <a:lnTo>
                      <a:pt x="5" y="171"/>
                    </a:lnTo>
                    <a:lnTo>
                      <a:pt x="17" y="166"/>
                    </a:lnTo>
                    <a:lnTo>
                      <a:pt x="36" y="160"/>
                    </a:lnTo>
                    <a:lnTo>
                      <a:pt x="63" y="156"/>
                    </a:lnTo>
                    <a:lnTo>
                      <a:pt x="102" y="1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ṧlîḋè">
                <a:extLst>
                  <a:ext uri="{FF2B5EF4-FFF2-40B4-BE49-F238E27FC236}">
                    <a16:creationId xmlns:a16="http://schemas.microsoft.com/office/drawing/2014/main" xmlns="" id="{B9D0252E-EF09-4CD6-9DFA-B1575FD304F0}"/>
                  </a:ext>
                </a:extLst>
              </p:cNvPr>
              <p:cNvSpPr/>
              <p:nvPr/>
            </p:nvSpPr>
            <p:spPr bwMode="auto">
              <a:xfrm>
                <a:off x="6562676" y="3771138"/>
                <a:ext cx="309563" cy="439738"/>
              </a:xfrm>
              <a:custGeom>
                <a:avLst/>
                <a:gdLst>
                  <a:gd name="T0" fmla="*/ 52 w 195"/>
                  <a:gd name="T1" fmla="*/ 165 h 277"/>
                  <a:gd name="T2" fmla="*/ 75 w 195"/>
                  <a:gd name="T3" fmla="*/ 156 h 277"/>
                  <a:gd name="T4" fmla="*/ 93 w 195"/>
                  <a:gd name="T5" fmla="*/ 146 h 277"/>
                  <a:gd name="T6" fmla="*/ 107 w 195"/>
                  <a:gd name="T7" fmla="*/ 132 h 277"/>
                  <a:gd name="T8" fmla="*/ 112 w 195"/>
                  <a:gd name="T9" fmla="*/ 123 h 277"/>
                  <a:gd name="T10" fmla="*/ 119 w 195"/>
                  <a:gd name="T11" fmla="*/ 95 h 277"/>
                  <a:gd name="T12" fmla="*/ 122 w 195"/>
                  <a:gd name="T13" fmla="*/ 61 h 277"/>
                  <a:gd name="T14" fmla="*/ 119 w 195"/>
                  <a:gd name="T15" fmla="*/ 31 h 277"/>
                  <a:gd name="T16" fmla="*/ 114 w 195"/>
                  <a:gd name="T17" fmla="*/ 20 h 277"/>
                  <a:gd name="T18" fmla="*/ 134 w 195"/>
                  <a:gd name="T19" fmla="*/ 10 h 277"/>
                  <a:gd name="T20" fmla="*/ 160 w 195"/>
                  <a:gd name="T21" fmla="*/ 1 h 277"/>
                  <a:gd name="T22" fmla="*/ 180 w 195"/>
                  <a:gd name="T23" fmla="*/ 0 h 277"/>
                  <a:gd name="T24" fmla="*/ 190 w 195"/>
                  <a:gd name="T25" fmla="*/ 4 h 277"/>
                  <a:gd name="T26" fmla="*/ 194 w 195"/>
                  <a:gd name="T27" fmla="*/ 7 h 277"/>
                  <a:gd name="T28" fmla="*/ 195 w 195"/>
                  <a:gd name="T29" fmla="*/ 60 h 277"/>
                  <a:gd name="T30" fmla="*/ 188 w 195"/>
                  <a:gd name="T31" fmla="*/ 125 h 277"/>
                  <a:gd name="T32" fmla="*/ 181 w 195"/>
                  <a:gd name="T33" fmla="*/ 157 h 277"/>
                  <a:gd name="T34" fmla="*/ 168 w 195"/>
                  <a:gd name="T35" fmla="*/ 186 h 277"/>
                  <a:gd name="T36" fmla="*/ 151 w 195"/>
                  <a:gd name="T37" fmla="*/ 207 h 277"/>
                  <a:gd name="T38" fmla="*/ 129 w 195"/>
                  <a:gd name="T39" fmla="*/ 206 h 277"/>
                  <a:gd name="T40" fmla="*/ 133 w 195"/>
                  <a:gd name="T41" fmla="*/ 223 h 277"/>
                  <a:gd name="T42" fmla="*/ 133 w 195"/>
                  <a:gd name="T43" fmla="*/ 235 h 277"/>
                  <a:gd name="T44" fmla="*/ 126 w 195"/>
                  <a:gd name="T45" fmla="*/ 245 h 277"/>
                  <a:gd name="T46" fmla="*/ 107 w 195"/>
                  <a:gd name="T47" fmla="*/ 255 h 277"/>
                  <a:gd name="T48" fmla="*/ 58 w 195"/>
                  <a:gd name="T49" fmla="*/ 274 h 277"/>
                  <a:gd name="T50" fmla="*/ 45 w 195"/>
                  <a:gd name="T51" fmla="*/ 277 h 277"/>
                  <a:gd name="T52" fmla="*/ 11 w 195"/>
                  <a:gd name="T53" fmla="*/ 223 h 277"/>
                  <a:gd name="T54" fmla="*/ 0 w 195"/>
                  <a:gd name="T55" fmla="*/ 203 h 277"/>
                  <a:gd name="T56" fmla="*/ 0 w 195"/>
                  <a:gd name="T57" fmla="*/ 196 h 277"/>
                  <a:gd name="T58" fmla="*/ 4 w 195"/>
                  <a:gd name="T59" fmla="*/ 190 h 277"/>
                  <a:gd name="T60" fmla="*/ 22 w 195"/>
                  <a:gd name="T61" fmla="*/ 177 h 277"/>
                  <a:gd name="T62" fmla="*/ 52 w 195"/>
                  <a:gd name="T63" fmla="*/ 16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5" h="277">
                    <a:moveTo>
                      <a:pt x="52" y="165"/>
                    </a:moveTo>
                    <a:lnTo>
                      <a:pt x="52" y="165"/>
                    </a:lnTo>
                    <a:lnTo>
                      <a:pt x="59" y="163"/>
                    </a:lnTo>
                    <a:lnTo>
                      <a:pt x="75" y="156"/>
                    </a:lnTo>
                    <a:lnTo>
                      <a:pt x="85" y="152"/>
                    </a:lnTo>
                    <a:lnTo>
                      <a:pt x="93" y="146"/>
                    </a:lnTo>
                    <a:lnTo>
                      <a:pt x="102" y="139"/>
                    </a:lnTo>
                    <a:lnTo>
                      <a:pt x="107" y="132"/>
                    </a:lnTo>
                    <a:lnTo>
                      <a:pt x="107" y="132"/>
                    </a:lnTo>
                    <a:lnTo>
                      <a:pt x="112" y="123"/>
                    </a:lnTo>
                    <a:lnTo>
                      <a:pt x="116" y="109"/>
                    </a:lnTo>
                    <a:lnTo>
                      <a:pt x="119" y="95"/>
                    </a:lnTo>
                    <a:lnTo>
                      <a:pt x="120" y="78"/>
                    </a:lnTo>
                    <a:lnTo>
                      <a:pt x="122" y="61"/>
                    </a:lnTo>
                    <a:lnTo>
                      <a:pt x="120" y="45"/>
                    </a:lnTo>
                    <a:lnTo>
                      <a:pt x="119" y="31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4" y="16"/>
                    </a:lnTo>
                    <a:lnTo>
                      <a:pt x="134" y="10"/>
                    </a:lnTo>
                    <a:lnTo>
                      <a:pt x="147" y="6"/>
                    </a:lnTo>
                    <a:lnTo>
                      <a:pt x="160" y="1"/>
                    </a:lnTo>
                    <a:lnTo>
                      <a:pt x="174" y="0"/>
                    </a:lnTo>
                    <a:lnTo>
                      <a:pt x="180" y="0"/>
                    </a:lnTo>
                    <a:lnTo>
                      <a:pt x="185" y="1"/>
                    </a:lnTo>
                    <a:lnTo>
                      <a:pt x="190" y="4"/>
                    </a:lnTo>
                    <a:lnTo>
                      <a:pt x="194" y="7"/>
                    </a:lnTo>
                    <a:lnTo>
                      <a:pt x="194" y="7"/>
                    </a:lnTo>
                    <a:lnTo>
                      <a:pt x="195" y="33"/>
                    </a:lnTo>
                    <a:lnTo>
                      <a:pt x="195" y="60"/>
                    </a:lnTo>
                    <a:lnTo>
                      <a:pt x="192" y="91"/>
                    </a:lnTo>
                    <a:lnTo>
                      <a:pt x="188" y="125"/>
                    </a:lnTo>
                    <a:lnTo>
                      <a:pt x="185" y="142"/>
                    </a:lnTo>
                    <a:lnTo>
                      <a:pt x="181" y="157"/>
                    </a:lnTo>
                    <a:lnTo>
                      <a:pt x="175" y="173"/>
                    </a:lnTo>
                    <a:lnTo>
                      <a:pt x="168" y="186"/>
                    </a:lnTo>
                    <a:lnTo>
                      <a:pt x="161" y="197"/>
                    </a:lnTo>
                    <a:lnTo>
                      <a:pt x="151" y="207"/>
                    </a:lnTo>
                    <a:lnTo>
                      <a:pt x="129" y="206"/>
                    </a:lnTo>
                    <a:lnTo>
                      <a:pt x="129" y="206"/>
                    </a:lnTo>
                    <a:lnTo>
                      <a:pt x="130" y="210"/>
                    </a:lnTo>
                    <a:lnTo>
                      <a:pt x="133" y="223"/>
                    </a:lnTo>
                    <a:lnTo>
                      <a:pt x="134" y="228"/>
                    </a:lnTo>
                    <a:lnTo>
                      <a:pt x="133" y="235"/>
                    </a:lnTo>
                    <a:lnTo>
                      <a:pt x="130" y="241"/>
                    </a:lnTo>
                    <a:lnTo>
                      <a:pt x="126" y="245"/>
                    </a:lnTo>
                    <a:lnTo>
                      <a:pt x="126" y="245"/>
                    </a:lnTo>
                    <a:lnTo>
                      <a:pt x="107" y="255"/>
                    </a:lnTo>
                    <a:lnTo>
                      <a:pt x="82" y="265"/>
                    </a:lnTo>
                    <a:lnTo>
                      <a:pt x="58" y="274"/>
                    </a:lnTo>
                    <a:lnTo>
                      <a:pt x="45" y="277"/>
                    </a:lnTo>
                    <a:lnTo>
                      <a:pt x="45" y="277"/>
                    </a:lnTo>
                    <a:lnTo>
                      <a:pt x="25" y="247"/>
                    </a:lnTo>
                    <a:lnTo>
                      <a:pt x="11" y="223"/>
                    </a:lnTo>
                    <a:lnTo>
                      <a:pt x="0" y="203"/>
                    </a:lnTo>
                    <a:lnTo>
                      <a:pt x="0" y="203"/>
                    </a:lnTo>
                    <a:lnTo>
                      <a:pt x="0" y="200"/>
                    </a:lnTo>
                    <a:lnTo>
                      <a:pt x="0" y="196"/>
                    </a:lnTo>
                    <a:lnTo>
                      <a:pt x="1" y="193"/>
                    </a:lnTo>
                    <a:lnTo>
                      <a:pt x="4" y="190"/>
                    </a:lnTo>
                    <a:lnTo>
                      <a:pt x="12" y="183"/>
                    </a:lnTo>
                    <a:lnTo>
                      <a:pt x="22" y="177"/>
                    </a:lnTo>
                    <a:lnTo>
                      <a:pt x="42" y="169"/>
                    </a:lnTo>
                    <a:lnTo>
                      <a:pt x="52" y="165"/>
                    </a:lnTo>
                    <a:close/>
                  </a:path>
                </a:pathLst>
              </a:custGeom>
              <a:solidFill>
                <a:srgbClr val="291E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śľîḍè">
                <a:extLst>
                  <a:ext uri="{FF2B5EF4-FFF2-40B4-BE49-F238E27FC236}">
                    <a16:creationId xmlns:a16="http://schemas.microsoft.com/office/drawing/2014/main" xmlns="" id="{2D580767-CDAC-4D3C-A7EC-9CEB57DAA0F9}"/>
                  </a:ext>
                </a:extLst>
              </p:cNvPr>
              <p:cNvSpPr/>
              <p:nvPr/>
            </p:nvSpPr>
            <p:spPr bwMode="auto">
              <a:xfrm>
                <a:off x="6562676" y="3771138"/>
                <a:ext cx="309563" cy="439738"/>
              </a:xfrm>
              <a:custGeom>
                <a:avLst/>
                <a:gdLst>
                  <a:gd name="T0" fmla="*/ 52 w 195"/>
                  <a:gd name="T1" fmla="*/ 165 h 277"/>
                  <a:gd name="T2" fmla="*/ 75 w 195"/>
                  <a:gd name="T3" fmla="*/ 156 h 277"/>
                  <a:gd name="T4" fmla="*/ 93 w 195"/>
                  <a:gd name="T5" fmla="*/ 146 h 277"/>
                  <a:gd name="T6" fmla="*/ 107 w 195"/>
                  <a:gd name="T7" fmla="*/ 132 h 277"/>
                  <a:gd name="T8" fmla="*/ 112 w 195"/>
                  <a:gd name="T9" fmla="*/ 123 h 277"/>
                  <a:gd name="T10" fmla="*/ 119 w 195"/>
                  <a:gd name="T11" fmla="*/ 95 h 277"/>
                  <a:gd name="T12" fmla="*/ 122 w 195"/>
                  <a:gd name="T13" fmla="*/ 61 h 277"/>
                  <a:gd name="T14" fmla="*/ 119 w 195"/>
                  <a:gd name="T15" fmla="*/ 31 h 277"/>
                  <a:gd name="T16" fmla="*/ 114 w 195"/>
                  <a:gd name="T17" fmla="*/ 20 h 277"/>
                  <a:gd name="T18" fmla="*/ 134 w 195"/>
                  <a:gd name="T19" fmla="*/ 10 h 277"/>
                  <a:gd name="T20" fmla="*/ 160 w 195"/>
                  <a:gd name="T21" fmla="*/ 1 h 277"/>
                  <a:gd name="T22" fmla="*/ 180 w 195"/>
                  <a:gd name="T23" fmla="*/ 0 h 277"/>
                  <a:gd name="T24" fmla="*/ 190 w 195"/>
                  <a:gd name="T25" fmla="*/ 4 h 277"/>
                  <a:gd name="T26" fmla="*/ 194 w 195"/>
                  <a:gd name="T27" fmla="*/ 7 h 277"/>
                  <a:gd name="T28" fmla="*/ 195 w 195"/>
                  <a:gd name="T29" fmla="*/ 60 h 277"/>
                  <a:gd name="T30" fmla="*/ 188 w 195"/>
                  <a:gd name="T31" fmla="*/ 125 h 277"/>
                  <a:gd name="T32" fmla="*/ 181 w 195"/>
                  <a:gd name="T33" fmla="*/ 157 h 277"/>
                  <a:gd name="T34" fmla="*/ 168 w 195"/>
                  <a:gd name="T35" fmla="*/ 186 h 277"/>
                  <a:gd name="T36" fmla="*/ 151 w 195"/>
                  <a:gd name="T37" fmla="*/ 207 h 277"/>
                  <a:gd name="T38" fmla="*/ 129 w 195"/>
                  <a:gd name="T39" fmla="*/ 206 h 277"/>
                  <a:gd name="T40" fmla="*/ 133 w 195"/>
                  <a:gd name="T41" fmla="*/ 223 h 277"/>
                  <a:gd name="T42" fmla="*/ 133 w 195"/>
                  <a:gd name="T43" fmla="*/ 235 h 277"/>
                  <a:gd name="T44" fmla="*/ 126 w 195"/>
                  <a:gd name="T45" fmla="*/ 245 h 277"/>
                  <a:gd name="T46" fmla="*/ 107 w 195"/>
                  <a:gd name="T47" fmla="*/ 255 h 277"/>
                  <a:gd name="T48" fmla="*/ 58 w 195"/>
                  <a:gd name="T49" fmla="*/ 274 h 277"/>
                  <a:gd name="T50" fmla="*/ 45 w 195"/>
                  <a:gd name="T51" fmla="*/ 277 h 277"/>
                  <a:gd name="T52" fmla="*/ 11 w 195"/>
                  <a:gd name="T53" fmla="*/ 223 h 277"/>
                  <a:gd name="T54" fmla="*/ 0 w 195"/>
                  <a:gd name="T55" fmla="*/ 203 h 277"/>
                  <a:gd name="T56" fmla="*/ 0 w 195"/>
                  <a:gd name="T57" fmla="*/ 196 h 277"/>
                  <a:gd name="T58" fmla="*/ 4 w 195"/>
                  <a:gd name="T59" fmla="*/ 190 h 277"/>
                  <a:gd name="T60" fmla="*/ 22 w 195"/>
                  <a:gd name="T61" fmla="*/ 177 h 277"/>
                  <a:gd name="T62" fmla="*/ 52 w 195"/>
                  <a:gd name="T63" fmla="*/ 16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5" h="277">
                    <a:moveTo>
                      <a:pt x="52" y="165"/>
                    </a:moveTo>
                    <a:lnTo>
                      <a:pt x="52" y="165"/>
                    </a:lnTo>
                    <a:lnTo>
                      <a:pt x="59" y="163"/>
                    </a:lnTo>
                    <a:lnTo>
                      <a:pt x="75" y="156"/>
                    </a:lnTo>
                    <a:lnTo>
                      <a:pt x="85" y="152"/>
                    </a:lnTo>
                    <a:lnTo>
                      <a:pt x="93" y="146"/>
                    </a:lnTo>
                    <a:lnTo>
                      <a:pt x="102" y="139"/>
                    </a:lnTo>
                    <a:lnTo>
                      <a:pt x="107" y="132"/>
                    </a:lnTo>
                    <a:lnTo>
                      <a:pt x="107" y="132"/>
                    </a:lnTo>
                    <a:lnTo>
                      <a:pt x="112" y="123"/>
                    </a:lnTo>
                    <a:lnTo>
                      <a:pt x="116" y="109"/>
                    </a:lnTo>
                    <a:lnTo>
                      <a:pt x="119" y="95"/>
                    </a:lnTo>
                    <a:lnTo>
                      <a:pt x="120" y="78"/>
                    </a:lnTo>
                    <a:lnTo>
                      <a:pt x="122" y="61"/>
                    </a:lnTo>
                    <a:lnTo>
                      <a:pt x="120" y="45"/>
                    </a:lnTo>
                    <a:lnTo>
                      <a:pt x="119" y="31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4" y="16"/>
                    </a:lnTo>
                    <a:lnTo>
                      <a:pt x="134" y="10"/>
                    </a:lnTo>
                    <a:lnTo>
                      <a:pt x="147" y="6"/>
                    </a:lnTo>
                    <a:lnTo>
                      <a:pt x="160" y="1"/>
                    </a:lnTo>
                    <a:lnTo>
                      <a:pt x="174" y="0"/>
                    </a:lnTo>
                    <a:lnTo>
                      <a:pt x="180" y="0"/>
                    </a:lnTo>
                    <a:lnTo>
                      <a:pt x="185" y="1"/>
                    </a:lnTo>
                    <a:lnTo>
                      <a:pt x="190" y="4"/>
                    </a:lnTo>
                    <a:lnTo>
                      <a:pt x="194" y="7"/>
                    </a:lnTo>
                    <a:lnTo>
                      <a:pt x="194" y="7"/>
                    </a:lnTo>
                    <a:lnTo>
                      <a:pt x="195" y="33"/>
                    </a:lnTo>
                    <a:lnTo>
                      <a:pt x="195" y="60"/>
                    </a:lnTo>
                    <a:lnTo>
                      <a:pt x="192" y="91"/>
                    </a:lnTo>
                    <a:lnTo>
                      <a:pt x="188" y="125"/>
                    </a:lnTo>
                    <a:lnTo>
                      <a:pt x="185" y="142"/>
                    </a:lnTo>
                    <a:lnTo>
                      <a:pt x="181" y="157"/>
                    </a:lnTo>
                    <a:lnTo>
                      <a:pt x="175" y="173"/>
                    </a:lnTo>
                    <a:lnTo>
                      <a:pt x="168" y="186"/>
                    </a:lnTo>
                    <a:lnTo>
                      <a:pt x="161" y="197"/>
                    </a:lnTo>
                    <a:lnTo>
                      <a:pt x="151" y="207"/>
                    </a:lnTo>
                    <a:lnTo>
                      <a:pt x="129" y="206"/>
                    </a:lnTo>
                    <a:lnTo>
                      <a:pt x="129" y="206"/>
                    </a:lnTo>
                    <a:lnTo>
                      <a:pt x="130" y="210"/>
                    </a:lnTo>
                    <a:lnTo>
                      <a:pt x="133" y="223"/>
                    </a:lnTo>
                    <a:lnTo>
                      <a:pt x="134" y="228"/>
                    </a:lnTo>
                    <a:lnTo>
                      <a:pt x="133" y="235"/>
                    </a:lnTo>
                    <a:lnTo>
                      <a:pt x="130" y="241"/>
                    </a:lnTo>
                    <a:lnTo>
                      <a:pt x="126" y="245"/>
                    </a:lnTo>
                    <a:lnTo>
                      <a:pt x="126" y="245"/>
                    </a:lnTo>
                    <a:lnTo>
                      <a:pt x="107" y="255"/>
                    </a:lnTo>
                    <a:lnTo>
                      <a:pt x="82" y="265"/>
                    </a:lnTo>
                    <a:lnTo>
                      <a:pt x="58" y="274"/>
                    </a:lnTo>
                    <a:lnTo>
                      <a:pt x="45" y="277"/>
                    </a:lnTo>
                    <a:lnTo>
                      <a:pt x="45" y="277"/>
                    </a:lnTo>
                    <a:lnTo>
                      <a:pt x="25" y="247"/>
                    </a:lnTo>
                    <a:lnTo>
                      <a:pt x="11" y="223"/>
                    </a:lnTo>
                    <a:lnTo>
                      <a:pt x="0" y="203"/>
                    </a:lnTo>
                    <a:lnTo>
                      <a:pt x="0" y="203"/>
                    </a:lnTo>
                    <a:lnTo>
                      <a:pt x="0" y="200"/>
                    </a:lnTo>
                    <a:lnTo>
                      <a:pt x="0" y="196"/>
                    </a:lnTo>
                    <a:lnTo>
                      <a:pt x="1" y="193"/>
                    </a:lnTo>
                    <a:lnTo>
                      <a:pt x="4" y="190"/>
                    </a:lnTo>
                    <a:lnTo>
                      <a:pt x="12" y="183"/>
                    </a:lnTo>
                    <a:lnTo>
                      <a:pt x="22" y="177"/>
                    </a:lnTo>
                    <a:lnTo>
                      <a:pt x="42" y="169"/>
                    </a:lnTo>
                    <a:lnTo>
                      <a:pt x="52" y="1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ṣlîde">
                <a:extLst>
                  <a:ext uri="{FF2B5EF4-FFF2-40B4-BE49-F238E27FC236}">
                    <a16:creationId xmlns:a16="http://schemas.microsoft.com/office/drawing/2014/main" xmlns="" id="{68FF6C68-2212-4475-B1B8-5A5F616E7186}"/>
                  </a:ext>
                </a:extLst>
              </p:cNvPr>
              <p:cNvSpPr/>
              <p:nvPr/>
            </p:nvSpPr>
            <p:spPr bwMode="auto">
              <a:xfrm>
                <a:off x="5410151" y="3620325"/>
                <a:ext cx="1235075" cy="493713"/>
              </a:xfrm>
              <a:custGeom>
                <a:avLst/>
                <a:gdLst>
                  <a:gd name="T0" fmla="*/ 208 w 778"/>
                  <a:gd name="T1" fmla="*/ 14 h 311"/>
                  <a:gd name="T2" fmla="*/ 248 w 778"/>
                  <a:gd name="T3" fmla="*/ 11 h 311"/>
                  <a:gd name="T4" fmla="*/ 310 w 778"/>
                  <a:gd name="T5" fmla="*/ 13 h 311"/>
                  <a:gd name="T6" fmla="*/ 391 w 778"/>
                  <a:gd name="T7" fmla="*/ 21 h 311"/>
                  <a:gd name="T8" fmla="*/ 485 w 778"/>
                  <a:gd name="T9" fmla="*/ 41 h 311"/>
                  <a:gd name="T10" fmla="*/ 531 w 778"/>
                  <a:gd name="T11" fmla="*/ 57 h 311"/>
                  <a:gd name="T12" fmla="*/ 580 w 778"/>
                  <a:gd name="T13" fmla="*/ 77 h 311"/>
                  <a:gd name="T14" fmla="*/ 626 w 778"/>
                  <a:gd name="T15" fmla="*/ 101 h 311"/>
                  <a:gd name="T16" fmla="*/ 670 w 778"/>
                  <a:gd name="T17" fmla="*/ 130 h 311"/>
                  <a:gd name="T18" fmla="*/ 710 w 778"/>
                  <a:gd name="T19" fmla="*/ 167 h 311"/>
                  <a:gd name="T20" fmla="*/ 747 w 778"/>
                  <a:gd name="T21" fmla="*/ 210 h 311"/>
                  <a:gd name="T22" fmla="*/ 778 w 778"/>
                  <a:gd name="T23" fmla="*/ 260 h 311"/>
                  <a:gd name="T24" fmla="*/ 758 w 778"/>
                  <a:gd name="T25" fmla="*/ 279 h 311"/>
                  <a:gd name="T26" fmla="*/ 731 w 778"/>
                  <a:gd name="T27" fmla="*/ 311 h 311"/>
                  <a:gd name="T28" fmla="*/ 726 w 778"/>
                  <a:gd name="T29" fmla="*/ 299 h 311"/>
                  <a:gd name="T30" fmla="*/ 709 w 778"/>
                  <a:gd name="T31" fmla="*/ 268 h 311"/>
                  <a:gd name="T32" fmla="*/ 677 w 778"/>
                  <a:gd name="T33" fmla="*/ 224 h 311"/>
                  <a:gd name="T34" fmla="*/ 642 w 778"/>
                  <a:gd name="T35" fmla="*/ 189 h 311"/>
                  <a:gd name="T36" fmla="*/ 612 w 778"/>
                  <a:gd name="T37" fmla="*/ 165 h 311"/>
                  <a:gd name="T38" fmla="*/ 577 w 778"/>
                  <a:gd name="T39" fmla="*/ 142 h 311"/>
                  <a:gd name="T40" fmla="*/ 536 w 778"/>
                  <a:gd name="T41" fmla="*/ 121 h 311"/>
                  <a:gd name="T42" fmla="*/ 488 w 778"/>
                  <a:gd name="T43" fmla="*/ 104 h 311"/>
                  <a:gd name="T44" fmla="*/ 434 w 778"/>
                  <a:gd name="T45" fmla="*/ 89 h 311"/>
                  <a:gd name="T46" fmla="*/ 373 w 778"/>
                  <a:gd name="T47" fmla="*/ 79 h 311"/>
                  <a:gd name="T48" fmla="*/ 305 w 778"/>
                  <a:gd name="T49" fmla="*/ 77 h 311"/>
                  <a:gd name="T50" fmla="*/ 228 w 778"/>
                  <a:gd name="T51" fmla="*/ 79 h 311"/>
                  <a:gd name="T52" fmla="*/ 187 w 778"/>
                  <a:gd name="T53" fmla="*/ 82 h 311"/>
                  <a:gd name="T54" fmla="*/ 177 w 778"/>
                  <a:gd name="T55" fmla="*/ 85 h 311"/>
                  <a:gd name="T56" fmla="*/ 133 w 778"/>
                  <a:gd name="T57" fmla="*/ 99 h 311"/>
                  <a:gd name="T58" fmla="*/ 89 w 778"/>
                  <a:gd name="T59" fmla="*/ 111 h 311"/>
                  <a:gd name="T60" fmla="*/ 61 w 778"/>
                  <a:gd name="T61" fmla="*/ 111 h 311"/>
                  <a:gd name="T62" fmla="*/ 34 w 778"/>
                  <a:gd name="T63" fmla="*/ 105 h 311"/>
                  <a:gd name="T64" fmla="*/ 18 w 778"/>
                  <a:gd name="T65" fmla="*/ 94 h 311"/>
                  <a:gd name="T66" fmla="*/ 10 w 778"/>
                  <a:gd name="T67" fmla="*/ 81 h 311"/>
                  <a:gd name="T68" fmla="*/ 7 w 778"/>
                  <a:gd name="T69" fmla="*/ 74 h 311"/>
                  <a:gd name="T70" fmla="*/ 1 w 778"/>
                  <a:gd name="T71" fmla="*/ 54 h 311"/>
                  <a:gd name="T72" fmla="*/ 1 w 778"/>
                  <a:gd name="T73" fmla="*/ 38 h 311"/>
                  <a:gd name="T74" fmla="*/ 7 w 778"/>
                  <a:gd name="T75" fmla="*/ 26 h 311"/>
                  <a:gd name="T76" fmla="*/ 18 w 778"/>
                  <a:gd name="T77" fmla="*/ 16 h 311"/>
                  <a:gd name="T78" fmla="*/ 32 w 778"/>
                  <a:gd name="T79" fmla="*/ 9 h 311"/>
                  <a:gd name="T80" fmla="*/ 68 w 778"/>
                  <a:gd name="T81" fmla="*/ 1 h 311"/>
                  <a:gd name="T82" fmla="*/ 110 w 778"/>
                  <a:gd name="T83" fmla="*/ 0 h 311"/>
                  <a:gd name="T84" fmla="*/ 170 w 778"/>
                  <a:gd name="T85" fmla="*/ 7 h 311"/>
                  <a:gd name="T86" fmla="*/ 208 w 778"/>
                  <a:gd name="T87" fmla="*/ 14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78" h="311">
                    <a:moveTo>
                      <a:pt x="208" y="14"/>
                    </a:moveTo>
                    <a:lnTo>
                      <a:pt x="208" y="14"/>
                    </a:lnTo>
                    <a:lnTo>
                      <a:pt x="227" y="13"/>
                    </a:lnTo>
                    <a:lnTo>
                      <a:pt x="248" y="11"/>
                    </a:lnTo>
                    <a:lnTo>
                      <a:pt x="276" y="11"/>
                    </a:lnTo>
                    <a:lnTo>
                      <a:pt x="310" y="13"/>
                    </a:lnTo>
                    <a:lnTo>
                      <a:pt x="349" y="16"/>
                    </a:lnTo>
                    <a:lnTo>
                      <a:pt x="391" y="21"/>
                    </a:lnTo>
                    <a:lnTo>
                      <a:pt x="436" y="30"/>
                    </a:lnTo>
                    <a:lnTo>
                      <a:pt x="485" y="41"/>
                    </a:lnTo>
                    <a:lnTo>
                      <a:pt x="509" y="48"/>
                    </a:lnTo>
                    <a:lnTo>
                      <a:pt x="531" y="57"/>
                    </a:lnTo>
                    <a:lnTo>
                      <a:pt x="556" y="65"/>
                    </a:lnTo>
                    <a:lnTo>
                      <a:pt x="580" y="77"/>
                    </a:lnTo>
                    <a:lnTo>
                      <a:pt x="602" y="88"/>
                    </a:lnTo>
                    <a:lnTo>
                      <a:pt x="626" y="101"/>
                    </a:lnTo>
                    <a:lnTo>
                      <a:pt x="648" y="115"/>
                    </a:lnTo>
                    <a:lnTo>
                      <a:pt x="670" y="130"/>
                    </a:lnTo>
                    <a:lnTo>
                      <a:pt x="690" y="149"/>
                    </a:lnTo>
                    <a:lnTo>
                      <a:pt x="710" y="167"/>
                    </a:lnTo>
                    <a:lnTo>
                      <a:pt x="730" y="187"/>
                    </a:lnTo>
                    <a:lnTo>
                      <a:pt x="747" y="210"/>
                    </a:lnTo>
                    <a:lnTo>
                      <a:pt x="763" y="234"/>
                    </a:lnTo>
                    <a:lnTo>
                      <a:pt x="778" y="260"/>
                    </a:lnTo>
                    <a:lnTo>
                      <a:pt x="778" y="260"/>
                    </a:lnTo>
                    <a:lnTo>
                      <a:pt x="758" y="279"/>
                    </a:lnTo>
                    <a:lnTo>
                      <a:pt x="743" y="296"/>
                    </a:lnTo>
                    <a:lnTo>
                      <a:pt x="731" y="311"/>
                    </a:lnTo>
                    <a:lnTo>
                      <a:pt x="731" y="311"/>
                    </a:lnTo>
                    <a:lnTo>
                      <a:pt x="726" y="299"/>
                    </a:lnTo>
                    <a:lnTo>
                      <a:pt x="720" y="285"/>
                    </a:lnTo>
                    <a:lnTo>
                      <a:pt x="709" y="268"/>
                    </a:lnTo>
                    <a:lnTo>
                      <a:pt x="696" y="247"/>
                    </a:lnTo>
                    <a:lnTo>
                      <a:pt x="677" y="224"/>
                    </a:lnTo>
                    <a:lnTo>
                      <a:pt x="655" y="200"/>
                    </a:lnTo>
                    <a:lnTo>
                      <a:pt x="642" y="189"/>
                    </a:lnTo>
                    <a:lnTo>
                      <a:pt x="628" y="176"/>
                    </a:lnTo>
                    <a:lnTo>
                      <a:pt x="612" y="165"/>
                    </a:lnTo>
                    <a:lnTo>
                      <a:pt x="595" y="153"/>
                    </a:lnTo>
                    <a:lnTo>
                      <a:pt x="577" y="142"/>
                    </a:lnTo>
                    <a:lnTo>
                      <a:pt x="557" y="130"/>
                    </a:lnTo>
                    <a:lnTo>
                      <a:pt x="536" y="121"/>
                    </a:lnTo>
                    <a:lnTo>
                      <a:pt x="512" y="112"/>
                    </a:lnTo>
                    <a:lnTo>
                      <a:pt x="488" y="104"/>
                    </a:lnTo>
                    <a:lnTo>
                      <a:pt x="462" y="95"/>
                    </a:lnTo>
                    <a:lnTo>
                      <a:pt x="434" y="89"/>
                    </a:lnTo>
                    <a:lnTo>
                      <a:pt x="404" y="84"/>
                    </a:lnTo>
                    <a:lnTo>
                      <a:pt x="373" y="79"/>
                    </a:lnTo>
                    <a:lnTo>
                      <a:pt x="340" y="77"/>
                    </a:lnTo>
                    <a:lnTo>
                      <a:pt x="305" y="77"/>
                    </a:lnTo>
                    <a:lnTo>
                      <a:pt x="268" y="77"/>
                    </a:lnTo>
                    <a:lnTo>
                      <a:pt x="228" y="79"/>
                    </a:lnTo>
                    <a:lnTo>
                      <a:pt x="187" y="82"/>
                    </a:lnTo>
                    <a:lnTo>
                      <a:pt x="187" y="82"/>
                    </a:lnTo>
                    <a:lnTo>
                      <a:pt x="184" y="84"/>
                    </a:lnTo>
                    <a:lnTo>
                      <a:pt x="177" y="85"/>
                    </a:lnTo>
                    <a:lnTo>
                      <a:pt x="159" y="91"/>
                    </a:lnTo>
                    <a:lnTo>
                      <a:pt x="133" y="99"/>
                    </a:lnTo>
                    <a:lnTo>
                      <a:pt x="105" y="108"/>
                    </a:lnTo>
                    <a:lnTo>
                      <a:pt x="89" y="111"/>
                    </a:lnTo>
                    <a:lnTo>
                      <a:pt x="75" y="112"/>
                    </a:lnTo>
                    <a:lnTo>
                      <a:pt x="61" y="111"/>
                    </a:lnTo>
                    <a:lnTo>
                      <a:pt x="47" y="109"/>
                    </a:lnTo>
                    <a:lnTo>
                      <a:pt x="34" y="105"/>
                    </a:lnTo>
                    <a:lnTo>
                      <a:pt x="23" y="98"/>
                    </a:lnTo>
                    <a:lnTo>
                      <a:pt x="18" y="94"/>
                    </a:lnTo>
                    <a:lnTo>
                      <a:pt x="14" y="88"/>
                    </a:lnTo>
                    <a:lnTo>
                      <a:pt x="10" y="81"/>
                    </a:lnTo>
                    <a:lnTo>
                      <a:pt x="7" y="74"/>
                    </a:lnTo>
                    <a:lnTo>
                      <a:pt x="7" y="74"/>
                    </a:lnTo>
                    <a:lnTo>
                      <a:pt x="3" y="64"/>
                    </a:lnTo>
                    <a:lnTo>
                      <a:pt x="1" y="54"/>
                    </a:lnTo>
                    <a:lnTo>
                      <a:pt x="0" y="45"/>
                    </a:lnTo>
                    <a:lnTo>
                      <a:pt x="1" y="38"/>
                    </a:lnTo>
                    <a:lnTo>
                      <a:pt x="4" y="31"/>
                    </a:lnTo>
                    <a:lnTo>
                      <a:pt x="7" y="26"/>
                    </a:lnTo>
                    <a:lnTo>
                      <a:pt x="13" y="20"/>
                    </a:lnTo>
                    <a:lnTo>
                      <a:pt x="18" y="16"/>
                    </a:lnTo>
                    <a:lnTo>
                      <a:pt x="24" y="11"/>
                    </a:lnTo>
                    <a:lnTo>
                      <a:pt x="32" y="9"/>
                    </a:lnTo>
                    <a:lnTo>
                      <a:pt x="49" y="3"/>
                    </a:lnTo>
                    <a:lnTo>
                      <a:pt x="68" y="1"/>
                    </a:lnTo>
                    <a:lnTo>
                      <a:pt x="89" y="0"/>
                    </a:lnTo>
                    <a:lnTo>
                      <a:pt x="110" y="0"/>
                    </a:lnTo>
                    <a:lnTo>
                      <a:pt x="132" y="1"/>
                    </a:lnTo>
                    <a:lnTo>
                      <a:pt x="170" y="7"/>
                    </a:lnTo>
                    <a:lnTo>
                      <a:pt x="197" y="11"/>
                    </a:lnTo>
                    <a:lnTo>
                      <a:pt x="208" y="14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$ḷïdè">
                <a:extLst>
                  <a:ext uri="{FF2B5EF4-FFF2-40B4-BE49-F238E27FC236}">
                    <a16:creationId xmlns:a16="http://schemas.microsoft.com/office/drawing/2014/main" xmlns="" id="{10CBC180-0D67-4F96-983F-B322BAABEE17}"/>
                  </a:ext>
                </a:extLst>
              </p:cNvPr>
              <p:cNvSpPr/>
              <p:nvPr/>
            </p:nvSpPr>
            <p:spPr bwMode="auto">
              <a:xfrm>
                <a:off x="5410151" y="3620325"/>
                <a:ext cx="1235075" cy="493713"/>
              </a:xfrm>
              <a:custGeom>
                <a:avLst/>
                <a:gdLst>
                  <a:gd name="T0" fmla="*/ 208 w 778"/>
                  <a:gd name="T1" fmla="*/ 14 h 311"/>
                  <a:gd name="T2" fmla="*/ 248 w 778"/>
                  <a:gd name="T3" fmla="*/ 11 h 311"/>
                  <a:gd name="T4" fmla="*/ 310 w 778"/>
                  <a:gd name="T5" fmla="*/ 13 h 311"/>
                  <a:gd name="T6" fmla="*/ 391 w 778"/>
                  <a:gd name="T7" fmla="*/ 21 h 311"/>
                  <a:gd name="T8" fmla="*/ 485 w 778"/>
                  <a:gd name="T9" fmla="*/ 41 h 311"/>
                  <a:gd name="T10" fmla="*/ 531 w 778"/>
                  <a:gd name="T11" fmla="*/ 57 h 311"/>
                  <a:gd name="T12" fmla="*/ 580 w 778"/>
                  <a:gd name="T13" fmla="*/ 77 h 311"/>
                  <a:gd name="T14" fmla="*/ 626 w 778"/>
                  <a:gd name="T15" fmla="*/ 101 h 311"/>
                  <a:gd name="T16" fmla="*/ 670 w 778"/>
                  <a:gd name="T17" fmla="*/ 130 h 311"/>
                  <a:gd name="T18" fmla="*/ 710 w 778"/>
                  <a:gd name="T19" fmla="*/ 167 h 311"/>
                  <a:gd name="T20" fmla="*/ 747 w 778"/>
                  <a:gd name="T21" fmla="*/ 210 h 311"/>
                  <a:gd name="T22" fmla="*/ 778 w 778"/>
                  <a:gd name="T23" fmla="*/ 260 h 311"/>
                  <a:gd name="T24" fmla="*/ 758 w 778"/>
                  <a:gd name="T25" fmla="*/ 279 h 311"/>
                  <a:gd name="T26" fmla="*/ 731 w 778"/>
                  <a:gd name="T27" fmla="*/ 311 h 311"/>
                  <a:gd name="T28" fmla="*/ 726 w 778"/>
                  <a:gd name="T29" fmla="*/ 299 h 311"/>
                  <a:gd name="T30" fmla="*/ 709 w 778"/>
                  <a:gd name="T31" fmla="*/ 268 h 311"/>
                  <a:gd name="T32" fmla="*/ 677 w 778"/>
                  <a:gd name="T33" fmla="*/ 224 h 311"/>
                  <a:gd name="T34" fmla="*/ 642 w 778"/>
                  <a:gd name="T35" fmla="*/ 189 h 311"/>
                  <a:gd name="T36" fmla="*/ 612 w 778"/>
                  <a:gd name="T37" fmla="*/ 165 h 311"/>
                  <a:gd name="T38" fmla="*/ 577 w 778"/>
                  <a:gd name="T39" fmla="*/ 142 h 311"/>
                  <a:gd name="T40" fmla="*/ 536 w 778"/>
                  <a:gd name="T41" fmla="*/ 121 h 311"/>
                  <a:gd name="T42" fmla="*/ 488 w 778"/>
                  <a:gd name="T43" fmla="*/ 104 h 311"/>
                  <a:gd name="T44" fmla="*/ 434 w 778"/>
                  <a:gd name="T45" fmla="*/ 89 h 311"/>
                  <a:gd name="T46" fmla="*/ 373 w 778"/>
                  <a:gd name="T47" fmla="*/ 79 h 311"/>
                  <a:gd name="T48" fmla="*/ 305 w 778"/>
                  <a:gd name="T49" fmla="*/ 77 h 311"/>
                  <a:gd name="T50" fmla="*/ 228 w 778"/>
                  <a:gd name="T51" fmla="*/ 79 h 311"/>
                  <a:gd name="T52" fmla="*/ 187 w 778"/>
                  <a:gd name="T53" fmla="*/ 82 h 311"/>
                  <a:gd name="T54" fmla="*/ 177 w 778"/>
                  <a:gd name="T55" fmla="*/ 85 h 311"/>
                  <a:gd name="T56" fmla="*/ 133 w 778"/>
                  <a:gd name="T57" fmla="*/ 99 h 311"/>
                  <a:gd name="T58" fmla="*/ 89 w 778"/>
                  <a:gd name="T59" fmla="*/ 111 h 311"/>
                  <a:gd name="T60" fmla="*/ 61 w 778"/>
                  <a:gd name="T61" fmla="*/ 111 h 311"/>
                  <a:gd name="T62" fmla="*/ 34 w 778"/>
                  <a:gd name="T63" fmla="*/ 105 h 311"/>
                  <a:gd name="T64" fmla="*/ 18 w 778"/>
                  <a:gd name="T65" fmla="*/ 94 h 311"/>
                  <a:gd name="T66" fmla="*/ 10 w 778"/>
                  <a:gd name="T67" fmla="*/ 81 h 311"/>
                  <a:gd name="T68" fmla="*/ 7 w 778"/>
                  <a:gd name="T69" fmla="*/ 74 h 311"/>
                  <a:gd name="T70" fmla="*/ 1 w 778"/>
                  <a:gd name="T71" fmla="*/ 54 h 311"/>
                  <a:gd name="T72" fmla="*/ 1 w 778"/>
                  <a:gd name="T73" fmla="*/ 38 h 311"/>
                  <a:gd name="T74" fmla="*/ 7 w 778"/>
                  <a:gd name="T75" fmla="*/ 26 h 311"/>
                  <a:gd name="T76" fmla="*/ 18 w 778"/>
                  <a:gd name="T77" fmla="*/ 16 h 311"/>
                  <a:gd name="T78" fmla="*/ 32 w 778"/>
                  <a:gd name="T79" fmla="*/ 9 h 311"/>
                  <a:gd name="T80" fmla="*/ 68 w 778"/>
                  <a:gd name="T81" fmla="*/ 1 h 311"/>
                  <a:gd name="T82" fmla="*/ 110 w 778"/>
                  <a:gd name="T83" fmla="*/ 0 h 311"/>
                  <a:gd name="T84" fmla="*/ 170 w 778"/>
                  <a:gd name="T85" fmla="*/ 7 h 311"/>
                  <a:gd name="T86" fmla="*/ 208 w 778"/>
                  <a:gd name="T87" fmla="*/ 14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78" h="311">
                    <a:moveTo>
                      <a:pt x="208" y="14"/>
                    </a:moveTo>
                    <a:lnTo>
                      <a:pt x="208" y="14"/>
                    </a:lnTo>
                    <a:lnTo>
                      <a:pt x="227" y="13"/>
                    </a:lnTo>
                    <a:lnTo>
                      <a:pt x="248" y="11"/>
                    </a:lnTo>
                    <a:lnTo>
                      <a:pt x="276" y="11"/>
                    </a:lnTo>
                    <a:lnTo>
                      <a:pt x="310" y="13"/>
                    </a:lnTo>
                    <a:lnTo>
                      <a:pt x="349" y="16"/>
                    </a:lnTo>
                    <a:lnTo>
                      <a:pt x="391" y="21"/>
                    </a:lnTo>
                    <a:lnTo>
                      <a:pt x="436" y="30"/>
                    </a:lnTo>
                    <a:lnTo>
                      <a:pt x="485" y="41"/>
                    </a:lnTo>
                    <a:lnTo>
                      <a:pt x="509" y="48"/>
                    </a:lnTo>
                    <a:lnTo>
                      <a:pt x="531" y="57"/>
                    </a:lnTo>
                    <a:lnTo>
                      <a:pt x="556" y="65"/>
                    </a:lnTo>
                    <a:lnTo>
                      <a:pt x="580" y="77"/>
                    </a:lnTo>
                    <a:lnTo>
                      <a:pt x="602" y="88"/>
                    </a:lnTo>
                    <a:lnTo>
                      <a:pt x="626" y="101"/>
                    </a:lnTo>
                    <a:lnTo>
                      <a:pt x="648" y="115"/>
                    </a:lnTo>
                    <a:lnTo>
                      <a:pt x="670" y="130"/>
                    </a:lnTo>
                    <a:lnTo>
                      <a:pt x="690" y="149"/>
                    </a:lnTo>
                    <a:lnTo>
                      <a:pt x="710" y="167"/>
                    </a:lnTo>
                    <a:lnTo>
                      <a:pt x="730" y="187"/>
                    </a:lnTo>
                    <a:lnTo>
                      <a:pt x="747" y="210"/>
                    </a:lnTo>
                    <a:lnTo>
                      <a:pt x="763" y="234"/>
                    </a:lnTo>
                    <a:lnTo>
                      <a:pt x="778" y="260"/>
                    </a:lnTo>
                    <a:lnTo>
                      <a:pt x="778" y="260"/>
                    </a:lnTo>
                    <a:lnTo>
                      <a:pt x="758" y="279"/>
                    </a:lnTo>
                    <a:lnTo>
                      <a:pt x="743" y="296"/>
                    </a:lnTo>
                    <a:lnTo>
                      <a:pt x="731" y="311"/>
                    </a:lnTo>
                    <a:lnTo>
                      <a:pt x="731" y="311"/>
                    </a:lnTo>
                    <a:lnTo>
                      <a:pt x="726" y="299"/>
                    </a:lnTo>
                    <a:lnTo>
                      <a:pt x="720" y="285"/>
                    </a:lnTo>
                    <a:lnTo>
                      <a:pt x="709" y="268"/>
                    </a:lnTo>
                    <a:lnTo>
                      <a:pt x="696" y="247"/>
                    </a:lnTo>
                    <a:lnTo>
                      <a:pt x="677" y="224"/>
                    </a:lnTo>
                    <a:lnTo>
                      <a:pt x="655" y="200"/>
                    </a:lnTo>
                    <a:lnTo>
                      <a:pt x="642" y="189"/>
                    </a:lnTo>
                    <a:lnTo>
                      <a:pt x="628" y="176"/>
                    </a:lnTo>
                    <a:lnTo>
                      <a:pt x="612" y="165"/>
                    </a:lnTo>
                    <a:lnTo>
                      <a:pt x="595" y="153"/>
                    </a:lnTo>
                    <a:lnTo>
                      <a:pt x="577" y="142"/>
                    </a:lnTo>
                    <a:lnTo>
                      <a:pt x="557" y="130"/>
                    </a:lnTo>
                    <a:lnTo>
                      <a:pt x="536" y="121"/>
                    </a:lnTo>
                    <a:lnTo>
                      <a:pt x="512" y="112"/>
                    </a:lnTo>
                    <a:lnTo>
                      <a:pt x="488" y="104"/>
                    </a:lnTo>
                    <a:lnTo>
                      <a:pt x="462" y="95"/>
                    </a:lnTo>
                    <a:lnTo>
                      <a:pt x="434" y="89"/>
                    </a:lnTo>
                    <a:lnTo>
                      <a:pt x="404" y="84"/>
                    </a:lnTo>
                    <a:lnTo>
                      <a:pt x="373" y="79"/>
                    </a:lnTo>
                    <a:lnTo>
                      <a:pt x="340" y="77"/>
                    </a:lnTo>
                    <a:lnTo>
                      <a:pt x="305" y="77"/>
                    </a:lnTo>
                    <a:lnTo>
                      <a:pt x="268" y="77"/>
                    </a:lnTo>
                    <a:lnTo>
                      <a:pt x="228" y="79"/>
                    </a:lnTo>
                    <a:lnTo>
                      <a:pt x="187" y="82"/>
                    </a:lnTo>
                    <a:lnTo>
                      <a:pt x="187" y="82"/>
                    </a:lnTo>
                    <a:lnTo>
                      <a:pt x="184" y="84"/>
                    </a:lnTo>
                    <a:lnTo>
                      <a:pt x="177" y="85"/>
                    </a:lnTo>
                    <a:lnTo>
                      <a:pt x="159" y="91"/>
                    </a:lnTo>
                    <a:lnTo>
                      <a:pt x="133" y="99"/>
                    </a:lnTo>
                    <a:lnTo>
                      <a:pt x="105" y="108"/>
                    </a:lnTo>
                    <a:lnTo>
                      <a:pt x="89" y="111"/>
                    </a:lnTo>
                    <a:lnTo>
                      <a:pt x="75" y="112"/>
                    </a:lnTo>
                    <a:lnTo>
                      <a:pt x="61" y="111"/>
                    </a:lnTo>
                    <a:lnTo>
                      <a:pt x="47" y="109"/>
                    </a:lnTo>
                    <a:lnTo>
                      <a:pt x="34" y="105"/>
                    </a:lnTo>
                    <a:lnTo>
                      <a:pt x="23" y="98"/>
                    </a:lnTo>
                    <a:lnTo>
                      <a:pt x="18" y="94"/>
                    </a:lnTo>
                    <a:lnTo>
                      <a:pt x="14" y="88"/>
                    </a:lnTo>
                    <a:lnTo>
                      <a:pt x="10" y="81"/>
                    </a:lnTo>
                    <a:lnTo>
                      <a:pt x="7" y="74"/>
                    </a:lnTo>
                    <a:lnTo>
                      <a:pt x="7" y="74"/>
                    </a:lnTo>
                    <a:lnTo>
                      <a:pt x="3" y="64"/>
                    </a:lnTo>
                    <a:lnTo>
                      <a:pt x="1" y="54"/>
                    </a:lnTo>
                    <a:lnTo>
                      <a:pt x="0" y="45"/>
                    </a:lnTo>
                    <a:lnTo>
                      <a:pt x="1" y="38"/>
                    </a:lnTo>
                    <a:lnTo>
                      <a:pt x="4" y="31"/>
                    </a:lnTo>
                    <a:lnTo>
                      <a:pt x="7" y="26"/>
                    </a:lnTo>
                    <a:lnTo>
                      <a:pt x="13" y="20"/>
                    </a:lnTo>
                    <a:lnTo>
                      <a:pt x="18" y="16"/>
                    </a:lnTo>
                    <a:lnTo>
                      <a:pt x="24" y="11"/>
                    </a:lnTo>
                    <a:lnTo>
                      <a:pt x="32" y="9"/>
                    </a:lnTo>
                    <a:lnTo>
                      <a:pt x="49" y="3"/>
                    </a:lnTo>
                    <a:lnTo>
                      <a:pt x="68" y="1"/>
                    </a:lnTo>
                    <a:lnTo>
                      <a:pt x="89" y="0"/>
                    </a:lnTo>
                    <a:lnTo>
                      <a:pt x="110" y="0"/>
                    </a:lnTo>
                    <a:lnTo>
                      <a:pt x="132" y="1"/>
                    </a:lnTo>
                    <a:lnTo>
                      <a:pt x="170" y="7"/>
                    </a:lnTo>
                    <a:lnTo>
                      <a:pt x="197" y="11"/>
                    </a:lnTo>
                    <a:lnTo>
                      <a:pt x="208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ṩḷide">
                <a:extLst>
                  <a:ext uri="{FF2B5EF4-FFF2-40B4-BE49-F238E27FC236}">
                    <a16:creationId xmlns:a16="http://schemas.microsoft.com/office/drawing/2014/main" xmlns="" id="{B9CE35B2-2D2A-453C-9D07-AF7928404CEE}"/>
                  </a:ext>
                </a:extLst>
              </p:cNvPr>
              <p:cNvSpPr/>
              <p:nvPr/>
            </p:nvSpPr>
            <p:spPr bwMode="auto">
              <a:xfrm>
                <a:off x="5949901" y="2239200"/>
                <a:ext cx="506413" cy="657225"/>
              </a:xfrm>
              <a:custGeom>
                <a:avLst/>
                <a:gdLst>
                  <a:gd name="T0" fmla="*/ 319 w 319"/>
                  <a:gd name="T1" fmla="*/ 365 h 414"/>
                  <a:gd name="T2" fmla="*/ 306 w 319"/>
                  <a:gd name="T3" fmla="*/ 303 h 414"/>
                  <a:gd name="T4" fmla="*/ 296 w 319"/>
                  <a:gd name="T5" fmla="*/ 314 h 414"/>
                  <a:gd name="T6" fmla="*/ 275 w 319"/>
                  <a:gd name="T7" fmla="*/ 331 h 414"/>
                  <a:gd name="T8" fmla="*/ 255 w 319"/>
                  <a:gd name="T9" fmla="*/ 343 h 414"/>
                  <a:gd name="T10" fmla="*/ 238 w 319"/>
                  <a:gd name="T11" fmla="*/ 348 h 414"/>
                  <a:gd name="T12" fmla="*/ 221 w 319"/>
                  <a:gd name="T13" fmla="*/ 351 h 414"/>
                  <a:gd name="T14" fmla="*/ 199 w 319"/>
                  <a:gd name="T15" fmla="*/ 347 h 414"/>
                  <a:gd name="T16" fmla="*/ 173 w 319"/>
                  <a:gd name="T17" fmla="*/ 333 h 414"/>
                  <a:gd name="T18" fmla="*/ 153 w 319"/>
                  <a:gd name="T19" fmla="*/ 314 h 414"/>
                  <a:gd name="T20" fmla="*/ 139 w 319"/>
                  <a:gd name="T21" fmla="*/ 293 h 414"/>
                  <a:gd name="T22" fmla="*/ 128 w 319"/>
                  <a:gd name="T23" fmla="*/ 270 h 414"/>
                  <a:gd name="T24" fmla="*/ 152 w 319"/>
                  <a:gd name="T25" fmla="*/ 265 h 414"/>
                  <a:gd name="T26" fmla="*/ 285 w 319"/>
                  <a:gd name="T27" fmla="*/ 226 h 414"/>
                  <a:gd name="T28" fmla="*/ 279 w 319"/>
                  <a:gd name="T29" fmla="*/ 204 h 414"/>
                  <a:gd name="T30" fmla="*/ 286 w 319"/>
                  <a:gd name="T31" fmla="*/ 202 h 414"/>
                  <a:gd name="T32" fmla="*/ 298 w 319"/>
                  <a:gd name="T33" fmla="*/ 199 h 414"/>
                  <a:gd name="T34" fmla="*/ 308 w 319"/>
                  <a:gd name="T35" fmla="*/ 192 h 414"/>
                  <a:gd name="T36" fmla="*/ 315 w 319"/>
                  <a:gd name="T37" fmla="*/ 180 h 414"/>
                  <a:gd name="T38" fmla="*/ 316 w 319"/>
                  <a:gd name="T39" fmla="*/ 168 h 414"/>
                  <a:gd name="T40" fmla="*/ 312 w 319"/>
                  <a:gd name="T41" fmla="*/ 164 h 414"/>
                  <a:gd name="T42" fmla="*/ 303 w 319"/>
                  <a:gd name="T43" fmla="*/ 163 h 414"/>
                  <a:gd name="T44" fmla="*/ 298 w 319"/>
                  <a:gd name="T45" fmla="*/ 165 h 414"/>
                  <a:gd name="T46" fmla="*/ 284 w 319"/>
                  <a:gd name="T47" fmla="*/ 168 h 414"/>
                  <a:gd name="T48" fmla="*/ 272 w 319"/>
                  <a:gd name="T49" fmla="*/ 163 h 414"/>
                  <a:gd name="T50" fmla="*/ 265 w 319"/>
                  <a:gd name="T51" fmla="*/ 154 h 414"/>
                  <a:gd name="T52" fmla="*/ 261 w 319"/>
                  <a:gd name="T53" fmla="*/ 146 h 414"/>
                  <a:gd name="T54" fmla="*/ 259 w 319"/>
                  <a:gd name="T55" fmla="*/ 140 h 414"/>
                  <a:gd name="T56" fmla="*/ 230 w 319"/>
                  <a:gd name="T57" fmla="*/ 43 h 414"/>
                  <a:gd name="T58" fmla="*/ 214 w 319"/>
                  <a:gd name="T59" fmla="*/ 31 h 414"/>
                  <a:gd name="T60" fmla="*/ 186 w 319"/>
                  <a:gd name="T61" fmla="*/ 14 h 414"/>
                  <a:gd name="T62" fmla="*/ 159 w 319"/>
                  <a:gd name="T63" fmla="*/ 2 h 414"/>
                  <a:gd name="T64" fmla="*/ 135 w 319"/>
                  <a:gd name="T65" fmla="*/ 0 h 414"/>
                  <a:gd name="T66" fmla="*/ 112 w 319"/>
                  <a:gd name="T67" fmla="*/ 1 h 414"/>
                  <a:gd name="T68" fmla="*/ 92 w 319"/>
                  <a:gd name="T69" fmla="*/ 8 h 414"/>
                  <a:gd name="T70" fmla="*/ 74 w 319"/>
                  <a:gd name="T71" fmla="*/ 18 h 414"/>
                  <a:gd name="T72" fmla="*/ 51 w 319"/>
                  <a:gd name="T73" fmla="*/ 41 h 414"/>
                  <a:gd name="T74" fmla="*/ 26 w 319"/>
                  <a:gd name="T75" fmla="*/ 76 h 414"/>
                  <a:gd name="T76" fmla="*/ 10 w 319"/>
                  <a:gd name="T77" fmla="*/ 112 h 414"/>
                  <a:gd name="T78" fmla="*/ 1 w 319"/>
                  <a:gd name="T79" fmla="*/ 143 h 414"/>
                  <a:gd name="T80" fmla="*/ 1 w 319"/>
                  <a:gd name="T81" fmla="*/ 161 h 414"/>
                  <a:gd name="T82" fmla="*/ 14 w 319"/>
                  <a:gd name="T83" fmla="*/ 202 h 414"/>
                  <a:gd name="T84" fmla="*/ 36 w 319"/>
                  <a:gd name="T85" fmla="*/ 267 h 414"/>
                  <a:gd name="T86" fmla="*/ 64 w 319"/>
                  <a:gd name="T87" fmla="*/ 337 h 414"/>
                  <a:gd name="T88" fmla="*/ 79 w 319"/>
                  <a:gd name="T89" fmla="*/ 365 h 414"/>
                  <a:gd name="T90" fmla="*/ 95 w 319"/>
                  <a:gd name="T91" fmla="*/ 385 h 414"/>
                  <a:gd name="T92" fmla="*/ 105 w 319"/>
                  <a:gd name="T93" fmla="*/ 394 h 414"/>
                  <a:gd name="T94" fmla="*/ 132 w 319"/>
                  <a:gd name="T95" fmla="*/ 405 h 414"/>
                  <a:gd name="T96" fmla="*/ 167 w 319"/>
                  <a:gd name="T97" fmla="*/ 412 h 414"/>
                  <a:gd name="T98" fmla="*/ 206 w 319"/>
                  <a:gd name="T99" fmla="*/ 414 h 414"/>
                  <a:gd name="T100" fmla="*/ 244 w 319"/>
                  <a:gd name="T101" fmla="*/ 412 h 414"/>
                  <a:gd name="T102" fmla="*/ 278 w 319"/>
                  <a:gd name="T103" fmla="*/ 404 h 414"/>
                  <a:gd name="T104" fmla="*/ 303 w 319"/>
                  <a:gd name="T105" fmla="*/ 392 h 414"/>
                  <a:gd name="T106" fmla="*/ 316 w 319"/>
                  <a:gd name="T107" fmla="*/ 379 h 414"/>
                  <a:gd name="T108" fmla="*/ 319 w 319"/>
                  <a:gd name="T109" fmla="*/ 371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414">
                    <a:moveTo>
                      <a:pt x="319" y="365"/>
                    </a:moveTo>
                    <a:lnTo>
                      <a:pt x="319" y="365"/>
                    </a:lnTo>
                    <a:lnTo>
                      <a:pt x="315" y="340"/>
                    </a:lnTo>
                    <a:lnTo>
                      <a:pt x="306" y="303"/>
                    </a:lnTo>
                    <a:lnTo>
                      <a:pt x="306" y="303"/>
                    </a:lnTo>
                    <a:lnTo>
                      <a:pt x="296" y="314"/>
                    </a:lnTo>
                    <a:lnTo>
                      <a:pt x="285" y="323"/>
                    </a:lnTo>
                    <a:lnTo>
                      <a:pt x="275" y="331"/>
                    </a:lnTo>
                    <a:lnTo>
                      <a:pt x="265" y="337"/>
                    </a:lnTo>
                    <a:lnTo>
                      <a:pt x="255" y="343"/>
                    </a:lnTo>
                    <a:lnTo>
                      <a:pt x="247" y="345"/>
                    </a:lnTo>
                    <a:lnTo>
                      <a:pt x="238" y="348"/>
                    </a:lnTo>
                    <a:lnTo>
                      <a:pt x="230" y="350"/>
                    </a:lnTo>
                    <a:lnTo>
                      <a:pt x="221" y="351"/>
                    </a:lnTo>
                    <a:lnTo>
                      <a:pt x="213" y="351"/>
                    </a:lnTo>
                    <a:lnTo>
                      <a:pt x="199" y="347"/>
                    </a:lnTo>
                    <a:lnTo>
                      <a:pt x="186" y="341"/>
                    </a:lnTo>
                    <a:lnTo>
                      <a:pt x="173" y="333"/>
                    </a:lnTo>
                    <a:lnTo>
                      <a:pt x="163" y="324"/>
                    </a:lnTo>
                    <a:lnTo>
                      <a:pt x="153" y="314"/>
                    </a:lnTo>
                    <a:lnTo>
                      <a:pt x="146" y="303"/>
                    </a:lnTo>
                    <a:lnTo>
                      <a:pt x="139" y="293"/>
                    </a:lnTo>
                    <a:lnTo>
                      <a:pt x="130" y="277"/>
                    </a:lnTo>
                    <a:lnTo>
                      <a:pt x="128" y="270"/>
                    </a:lnTo>
                    <a:lnTo>
                      <a:pt x="128" y="270"/>
                    </a:lnTo>
                    <a:lnTo>
                      <a:pt x="152" y="265"/>
                    </a:lnTo>
                    <a:lnTo>
                      <a:pt x="196" y="252"/>
                    </a:lnTo>
                    <a:lnTo>
                      <a:pt x="285" y="226"/>
                    </a:lnTo>
                    <a:lnTo>
                      <a:pt x="285" y="226"/>
                    </a:lnTo>
                    <a:lnTo>
                      <a:pt x="279" y="204"/>
                    </a:lnTo>
                    <a:lnTo>
                      <a:pt x="279" y="204"/>
                    </a:lnTo>
                    <a:lnTo>
                      <a:pt x="286" y="202"/>
                    </a:lnTo>
                    <a:lnTo>
                      <a:pt x="292" y="201"/>
                    </a:lnTo>
                    <a:lnTo>
                      <a:pt x="298" y="199"/>
                    </a:lnTo>
                    <a:lnTo>
                      <a:pt x="303" y="195"/>
                    </a:lnTo>
                    <a:lnTo>
                      <a:pt x="308" y="192"/>
                    </a:lnTo>
                    <a:lnTo>
                      <a:pt x="311" y="188"/>
                    </a:lnTo>
                    <a:lnTo>
                      <a:pt x="315" y="180"/>
                    </a:lnTo>
                    <a:lnTo>
                      <a:pt x="316" y="171"/>
                    </a:lnTo>
                    <a:lnTo>
                      <a:pt x="316" y="168"/>
                    </a:lnTo>
                    <a:lnTo>
                      <a:pt x="313" y="165"/>
                    </a:lnTo>
                    <a:lnTo>
                      <a:pt x="312" y="164"/>
                    </a:lnTo>
                    <a:lnTo>
                      <a:pt x="308" y="163"/>
                    </a:lnTo>
                    <a:lnTo>
                      <a:pt x="303" y="163"/>
                    </a:lnTo>
                    <a:lnTo>
                      <a:pt x="298" y="165"/>
                    </a:lnTo>
                    <a:lnTo>
                      <a:pt x="298" y="165"/>
                    </a:lnTo>
                    <a:lnTo>
                      <a:pt x="291" y="167"/>
                    </a:lnTo>
                    <a:lnTo>
                      <a:pt x="284" y="168"/>
                    </a:lnTo>
                    <a:lnTo>
                      <a:pt x="278" y="167"/>
                    </a:lnTo>
                    <a:lnTo>
                      <a:pt x="272" y="163"/>
                    </a:lnTo>
                    <a:lnTo>
                      <a:pt x="269" y="160"/>
                    </a:lnTo>
                    <a:lnTo>
                      <a:pt x="265" y="154"/>
                    </a:lnTo>
                    <a:lnTo>
                      <a:pt x="261" y="146"/>
                    </a:lnTo>
                    <a:lnTo>
                      <a:pt x="261" y="146"/>
                    </a:lnTo>
                    <a:lnTo>
                      <a:pt x="259" y="140"/>
                    </a:lnTo>
                    <a:lnTo>
                      <a:pt x="259" y="140"/>
                    </a:lnTo>
                    <a:lnTo>
                      <a:pt x="259" y="140"/>
                    </a:lnTo>
                    <a:lnTo>
                      <a:pt x="230" y="43"/>
                    </a:lnTo>
                    <a:lnTo>
                      <a:pt x="230" y="43"/>
                    </a:lnTo>
                    <a:lnTo>
                      <a:pt x="214" y="31"/>
                    </a:lnTo>
                    <a:lnTo>
                      <a:pt x="200" y="21"/>
                    </a:lnTo>
                    <a:lnTo>
                      <a:pt x="186" y="14"/>
                    </a:lnTo>
                    <a:lnTo>
                      <a:pt x="172" y="7"/>
                    </a:lnTo>
                    <a:lnTo>
                      <a:pt x="159" y="2"/>
                    </a:lnTo>
                    <a:lnTo>
                      <a:pt x="146" y="0"/>
                    </a:lnTo>
                    <a:lnTo>
                      <a:pt x="135" y="0"/>
                    </a:lnTo>
                    <a:lnTo>
                      <a:pt x="123" y="0"/>
                    </a:lnTo>
                    <a:lnTo>
                      <a:pt x="112" y="1"/>
                    </a:lnTo>
                    <a:lnTo>
                      <a:pt x="102" y="4"/>
                    </a:lnTo>
                    <a:lnTo>
                      <a:pt x="92" y="8"/>
                    </a:lnTo>
                    <a:lnTo>
                      <a:pt x="82" y="12"/>
                    </a:lnTo>
                    <a:lnTo>
                      <a:pt x="74" y="18"/>
                    </a:lnTo>
                    <a:lnTo>
                      <a:pt x="65" y="25"/>
                    </a:lnTo>
                    <a:lnTo>
                      <a:pt x="51" y="41"/>
                    </a:lnTo>
                    <a:lnTo>
                      <a:pt x="37" y="58"/>
                    </a:lnTo>
                    <a:lnTo>
                      <a:pt x="26" y="76"/>
                    </a:lnTo>
                    <a:lnTo>
                      <a:pt x="17" y="95"/>
                    </a:lnTo>
                    <a:lnTo>
                      <a:pt x="10" y="112"/>
                    </a:lnTo>
                    <a:lnTo>
                      <a:pt x="4" y="129"/>
                    </a:lnTo>
                    <a:lnTo>
                      <a:pt x="1" y="143"/>
                    </a:lnTo>
                    <a:lnTo>
                      <a:pt x="0" y="154"/>
                    </a:lnTo>
                    <a:lnTo>
                      <a:pt x="1" y="161"/>
                    </a:lnTo>
                    <a:lnTo>
                      <a:pt x="1" y="161"/>
                    </a:lnTo>
                    <a:lnTo>
                      <a:pt x="14" y="202"/>
                    </a:lnTo>
                    <a:lnTo>
                      <a:pt x="24" y="233"/>
                    </a:lnTo>
                    <a:lnTo>
                      <a:pt x="36" y="267"/>
                    </a:lnTo>
                    <a:lnTo>
                      <a:pt x="50" y="303"/>
                    </a:lnTo>
                    <a:lnTo>
                      <a:pt x="64" y="337"/>
                    </a:lnTo>
                    <a:lnTo>
                      <a:pt x="71" y="351"/>
                    </a:lnTo>
                    <a:lnTo>
                      <a:pt x="79" y="365"/>
                    </a:lnTo>
                    <a:lnTo>
                      <a:pt x="88" y="377"/>
                    </a:lnTo>
                    <a:lnTo>
                      <a:pt x="95" y="385"/>
                    </a:lnTo>
                    <a:lnTo>
                      <a:pt x="95" y="385"/>
                    </a:lnTo>
                    <a:lnTo>
                      <a:pt x="105" y="394"/>
                    </a:lnTo>
                    <a:lnTo>
                      <a:pt x="118" y="399"/>
                    </a:lnTo>
                    <a:lnTo>
                      <a:pt x="132" y="405"/>
                    </a:lnTo>
                    <a:lnTo>
                      <a:pt x="149" y="409"/>
                    </a:lnTo>
                    <a:lnTo>
                      <a:pt x="167" y="412"/>
                    </a:lnTo>
                    <a:lnTo>
                      <a:pt x="186" y="414"/>
                    </a:lnTo>
                    <a:lnTo>
                      <a:pt x="206" y="414"/>
                    </a:lnTo>
                    <a:lnTo>
                      <a:pt x="225" y="414"/>
                    </a:lnTo>
                    <a:lnTo>
                      <a:pt x="244" y="412"/>
                    </a:lnTo>
                    <a:lnTo>
                      <a:pt x="261" y="408"/>
                    </a:lnTo>
                    <a:lnTo>
                      <a:pt x="278" y="404"/>
                    </a:lnTo>
                    <a:lnTo>
                      <a:pt x="292" y="399"/>
                    </a:lnTo>
                    <a:lnTo>
                      <a:pt x="303" y="392"/>
                    </a:lnTo>
                    <a:lnTo>
                      <a:pt x="313" y="384"/>
                    </a:lnTo>
                    <a:lnTo>
                      <a:pt x="316" y="379"/>
                    </a:lnTo>
                    <a:lnTo>
                      <a:pt x="318" y="375"/>
                    </a:lnTo>
                    <a:lnTo>
                      <a:pt x="319" y="371"/>
                    </a:lnTo>
                    <a:lnTo>
                      <a:pt x="319" y="365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ś1ïḑé">
                <a:extLst>
                  <a:ext uri="{FF2B5EF4-FFF2-40B4-BE49-F238E27FC236}">
                    <a16:creationId xmlns:a16="http://schemas.microsoft.com/office/drawing/2014/main" xmlns="" id="{7DC0A07E-6BB4-45BB-B863-964D2DC7EEE5}"/>
                  </a:ext>
                </a:extLst>
              </p:cNvPr>
              <p:cNvSpPr/>
              <p:nvPr/>
            </p:nvSpPr>
            <p:spPr bwMode="auto">
              <a:xfrm>
                <a:off x="5949901" y="2239200"/>
                <a:ext cx="506413" cy="657225"/>
              </a:xfrm>
              <a:custGeom>
                <a:avLst/>
                <a:gdLst>
                  <a:gd name="T0" fmla="*/ 319 w 319"/>
                  <a:gd name="T1" fmla="*/ 365 h 414"/>
                  <a:gd name="T2" fmla="*/ 306 w 319"/>
                  <a:gd name="T3" fmla="*/ 303 h 414"/>
                  <a:gd name="T4" fmla="*/ 296 w 319"/>
                  <a:gd name="T5" fmla="*/ 314 h 414"/>
                  <a:gd name="T6" fmla="*/ 275 w 319"/>
                  <a:gd name="T7" fmla="*/ 331 h 414"/>
                  <a:gd name="T8" fmla="*/ 255 w 319"/>
                  <a:gd name="T9" fmla="*/ 343 h 414"/>
                  <a:gd name="T10" fmla="*/ 238 w 319"/>
                  <a:gd name="T11" fmla="*/ 348 h 414"/>
                  <a:gd name="T12" fmla="*/ 221 w 319"/>
                  <a:gd name="T13" fmla="*/ 351 h 414"/>
                  <a:gd name="T14" fmla="*/ 199 w 319"/>
                  <a:gd name="T15" fmla="*/ 347 h 414"/>
                  <a:gd name="T16" fmla="*/ 173 w 319"/>
                  <a:gd name="T17" fmla="*/ 333 h 414"/>
                  <a:gd name="T18" fmla="*/ 153 w 319"/>
                  <a:gd name="T19" fmla="*/ 314 h 414"/>
                  <a:gd name="T20" fmla="*/ 139 w 319"/>
                  <a:gd name="T21" fmla="*/ 293 h 414"/>
                  <a:gd name="T22" fmla="*/ 128 w 319"/>
                  <a:gd name="T23" fmla="*/ 270 h 414"/>
                  <a:gd name="T24" fmla="*/ 152 w 319"/>
                  <a:gd name="T25" fmla="*/ 265 h 414"/>
                  <a:gd name="T26" fmla="*/ 285 w 319"/>
                  <a:gd name="T27" fmla="*/ 226 h 414"/>
                  <a:gd name="T28" fmla="*/ 279 w 319"/>
                  <a:gd name="T29" fmla="*/ 204 h 414"/>
                  <a:gd name="T30" fmla="*/ 286 w 319"/>
                  <a:gd name="T31" fmla="*/ 202 h 414"/>
                  <a:gd name="T32" fmla="*/ 298 w 319"/>
                  <a:gd name="T33" fmla="*/ 199 h 414"/>
                  <a:gd name="T34" fmla="*/ 308 w 319"/>
                  <a:gd name="T35" fmla="*/ 192 h 414"/>
                  <a:gd name="T36" fmla="*/ 315 w 319"/>
                  <a:gd name="T37" fmla="*/ 180 h 414"/>
                  <a:gd name="T38" fmla="*/ 316 w 319"/>
                  <a:gd name="T39" fmla="*/ 168 h 414"/>
                  <a:gd name="T40" fmla="*/ 312 w 319"/>
                  <a:gd name="T41" fmla="*/ 164 h 414"/>
                  <a:gd name="T42" fmla="*/ 303 w 319"/>
                  <a:gd name="T43" fmla="*/ 163 h 414"/>
                  <a:gd name="T44" fmla="*/ 298 w 319"/>
                  <a:gd name="T45" fmla="*/ 165 h 414"/>
                  <a:gd name="T46" fmla="*/ 284 w 319"/>
                  <a:gd name="T47" fmla="*/ 168 h 414"/>
                  <a:gd name="T48" fmla="*/ 272 w 319"/>
                  <a:gd name="T49" fmla="*/ 163 h 414"/>
                  <a:gd name="T50" fmla="*/ 265 w 319"/>
                  <a:gd name="T51" fmla="*/ 154 h 414"/>
                  <a:gd name="T52" fmla="*/ 261 w 319"/>
                  <a:gd name="T53" fmla="*/ 146 h 414"/>
                  <a:gd name="T54" fmla="*/ 259 w 319"/>
                  <a:gd name="T55" fmla="*/ 140 h 414"/>
                  <a:gd name="T56" fmla="*/ 230 w 319"/>
                  <a:gd name="T57" fmla="*/ 43 h 414"/>
                  <a:gd name="T58" fmla="*/ 214 w 319"/>
                  <a:gd name="T59" fmla="*/ 31 h 414"/>
                  <a:gd name="T60" fmla="*/ 186 w 319"/>
                  <a:gd name="T61" fmla="*/ 14 h 414"/>
                  <a:gd name="T62" fmla="*/ 159 w 319"/>
                  <a:gd name="T63" fmla="*/ 2 h 414"/>
                  <a:gd name="T64" fmla="*/ 135 w 319"/>
                  <a:gd name="T65" fmla="*/ 0 h 414"/>
                  <a:gd name="T66" fmla="*/ 112 w 319"/>
                  <a:gd name="T67" fmla="*/ 1 h 414"/>
                  <a:gd name="T68" fmla="*/ 92 w 319"/>
                  <a:gd name="T69" fmla="*/ 8 h 414"/>
                  <a:gd name="T70" fmla="*/ 74 w 319"/>
                  <a:gd name="T71" fmla="*/ 18 h 414"/>
                  <a:gd name="T72" fmla="*/ 51 w 319"/>
                  <a:gd name="T73" fmla="*/ 41 h 414"/>
                  <a:gd name="T74" fmla="*/ 26 w 319"/>
                  <a:gd name="T75" fmla="*/ 76 h 414"/>
                  <a:gd name="T76" fmla="*/ 10 w 319"/>
                  <a:gd name="T77" fmla="*/ 112 h 414"/>
                  <a:gd name="T78" fmla="*/ 1 w 319"/>
                  <a:gd name="T79" fmla="*/ 143 h 414"/>
                  <a:gd name="T80" fmla="*/ 1 w 319"/>
                  <a:gd name="T81" fmla="*/ 161 h 414"/>
                  <a:gd name="T82" fmla="*/ 14 w 319"/>
                  <a:gd name="T83" fmla="*/ 202 h 414"/>
                  <a:gd name="T84" fmla="*/ 36 w 319"/>
                  <a:gd name="T85" fmla="*/ 267 h 414"/>
                  <a:gd name="T86" fmla="*/ 64 w 319"/>
                  <a:gd name="T87" fmla="*/ 337 h 414"/>
                  <a:gd name="T88" fmla="*/ 79 w 319"/>
                  <a:gd name="T89" fmla="*/ 365 h 414"/>
                  <a:gd name="T90" fmla="*/ 95 w 319"/>
                  <a:gd name="T91" fmla="*/ 385 h 414"/>
                  <a:gd name="T92" fmla="*/ 105 w 319"/>
                  <a:gd name="T93" fmla="*/ 394 h 414"/>
                  <a:gd name="T94" fmla="*/ 132 w 319"/>
                  <a:gd name="T95" fmla="*/ 405 h 414"/>
                  <a:gd name="T96" fmla="*/ 167 w 319"/>
                  <a:gd name="T97" fmla="*/ 412 h 414"/>
                  <a:gd name="T98" fmla="*/ 206 w 319"/>
                  <a:gd name="T99" fmla="*/ 414 h 414"/>
                  <a:gd name="T100" fmla="*/ 244 w 319"/>
                  <a:gd name="T101" fmla="*/ 412 h 414"/>
                  <a:gd name="T102" fmla="*/ 278 w 319"/>
                  <a:gd name="T103" fmla="*/ 404 h 414"/>
                  <a:gd name="T104" fmla="*/ 303 w 319"/>
                  <a:gd name="T105" fmla="*/ 392 h 414"/>
                  <a:gd name="T106" fmla="*/ 316 w 319"/>
                  <a:gd name="T107" fmla="*/ 379 h 414"/>
                  <a:gd name="T108" fmla="*/ 319 w 319"/>
                  <a:gd name="T109" fmla="*/ 371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414">
                    <a:moveTo>
                      <a:pt x="319" y="365"/>
                    </a:moveTo>
                    <a:lnTo>
                      <a:pt x="319" y="365"/>
                    </a:lnTo>
                    <a:lnTo>
                      <a:pt x="315" y="340"/>
                    </a:lnTo>
                    <a:lnTo>
                      <a:pt x="306" y="303"/>
                    </a:lnTo>
                    <a:lnTo>
                      <a:pt x="306" y="303"/>
                    </a:lnTo>
                    <a:lnTo>
                      <a:pt x="296" y="314"/>
                    </a:lnTo>
                    <a:lnTo>
                      <a:pt x="285" y="323"/>
                    </a:lnTo>
                    <a:lnTo>
                      <a:pt x="275" y="331"/>
                    </a:lnTo>
                    <a:lnTo>
                      <a:pt x="265" y="337"/>
                    </a:lnTo>
                    <a:lnTo>
                      <a:pt x="255" y="343"/>
                    </a:lnTo>
                    <a:lnTo>
                      <a:pt x="247" y="345"/>
                    </a:lnTo>
                    <a:lnTo>
                      <a:pt x="238" y="348"/>
                    </a:lnTo>
                    <a:lnTo>
                      <a:pt x="230" y="350"/>
                    </a:lnTo>
                    <a:lnTo>
                      <a:pt x="221" y="351"/>
                    </a:lnTo>
                    <a:lnTo>
                      <a:pt x="213" y="351"/>
                    </a:lnTo>
                    <a:lnTo>
                      <a:pt x="199" y="347"/>
                    </a:lnTo>
                    <a:lnTo>
                      <a:pt x="186" y="341"/>
                    </a:lnTo>
                    <a:lnTo>
                      <a:pt x="173" y="333"/>
                    </a:lnTo>
                    <a:lnTo>
                      <a:pt x="163" y="324"/>
                    </a:lnTo>
                    <a:lnTo>
                      <a:pt x="153" y="314"/>
                    </a:lnTo>
                    <a:lnTo>
                      <a:pt x="146" y="303"/>
                    </a:lnTo>
                    <a:lnTo>
                      <a:pt x="139" y="293"/>
                    </a:lnTo>
                    <a:lnTo>
                      <a:pt x="130" y="277"/>
                    </a:lnTo>
                    <a:lnTo>
                      <a:pt x="128" y="270"/>
                    </a:lnTo>
                    <a:lnTo>
                      <a:pt x="128" y="270"/>
                    </a:lnTo>
                    <a:lnTo>
                      <a:pt x="152" y="265"/>
                    </a:lnTo>
                    <a:lnTo>
                      <a:pt x="196" y="252"/>
                    </a:lnTo>
                    <a:lnTo>
                      <a:pt x="285" y="226"/>
                    </a:lnTo>
                    <a:lnTo>
                      <a:pt x="285" y="226"/>
                    </a:lnTo>
                    <a:lnTo>
                      <a:pt x="279" y="204"/>
                    </a:lnTo>
                    <a:lnTo>
                      <a:pt x="279" y="204"/>
                    </a:lnTo>
                    <a:lnTo>
                      <a:pt x="286" y="202"/>
                    </a:lnTo>
                    <a:lnTo>
                      <a:pt x="292" y="201"/>
                    </a:lnTo>
                    <a:lnTo>
                      <a:pt x="298" y="199"/>
                    </a:lnTo>
                    <a:lnTo>
                      <a:pt x="303" y="195"/>
                    </a:lnTo>
                    <a:lnTo>
                      <a:pt x="308" y="192"/>
                    </a:lnTo>
                    <a:lnTo>
                      <a:pt x="311" y="188"/>
                    </a:lnTo>
                    <a:lnTo>
                      <a:pt x="315" y="180"/>
                    </a:lnTo>
                    <a:lnTo>
                      <a:pt x="316" y="171"/>
                    </a:lnTo>
                    <a:lnTo>
                      <a:pt x="316" y="168"/>
                    </a:lnTo>
                    <a:lnTo>
                      <a:pt x="313" y="165"/>
                    </a:lnTo>
                    <a:lnTo>
                      <a:pt x="312" y="164"/>
                    </a:lnTo>
                    <a:lnTo>
                      <a:pt x="308" y="163"/>
                    </a:lnTo>
                    <a:lnTo>
                      <a:pt x="303" y="163"/>
                    </a:lnTo>
                    <a:lnTo>
                      <a:pt x="298" y="165"/>
                    </a:lnTo>
                    <a:lnTo>
                      <a:pt x="298" y="165"/>
                    </a:lnTo>
                    <a:lnTo>
                      <a:pt x="291" y="167"/>
                    </a:lnTo>
                    <a:lnTo>
                      <a:pt x="284" y="168"/>
                    </a:lnTo>
                    <a:lnTo>
                      <a:pt x="278" y="167"/>
                    </a:lnTo>
                    <a:lnTo>
                      <a:pt x="272" y="163"/>
                    </a:lnTo>
                    <a:lnTo>
                      <a:pt x="269" y="160"/>
                    </a:lnTo>
                    <a:lnTo>
                      <a:pt x="265" y="154"/>
                    </a:lnTo>
                    <a:lnTo>
                      <a:pt x="261" y="146"/>
                    </a:lnTo>
                    <a:lnTo>
                      <a:pt x="261" y="146"/>
                    </a:lnTo>
                    <a:lnTo>
                      <a:pt x="259" y="140"/>
                    </a:lnTo>
                    <a:lnTo>
                      <a:pt x="259" y="140"/>
                    </a:lnTo>
                    <a:lnTo>
                      <a:pt x="259" y="140"/>
                    </a:lnTo>
                    <a:lnTo>
                      <a:pt x="230" y="43"/>
                    </a:lnTo>
                    <a:lnTo>
                      <a:pt x="230" y="43"/>
                    </a:lnTo>
                    <a:lnTo>
                      <a:pt x="214" y="31"/>
                    </a:lnTo>
                    <a:lnTo>
                      <a:pt x="200" y="21"/>
                    </a:lnTo>
                    <a:lnTo>
                      <a:pt x="186" y="14"/>
                    </a:lnTo>
                    <a:lnTo>
                      <a:pt x="172" y="7"/>
                    </a:lnTo>
                    <a:lnTo>
                      <a:pt x="159" y="2"/>
                    </a:lnTo>
                    <a:lnTo>
                      <a:pt x="146" y="0"/>
                    </a:lnTo>
                    <a:lnTo>
                      <a:pt x="135" y="0"/>
                    </a:lnTo>
                    <a:lnTo>
                      <a:pt x="123" y="0"/>
                    </a:lnTo>
                    <a:lnTo>
                      <a:pt x="112" y="1"/>
                    </a:lnTo>
                    <a:lnTo>
                      <a:pt x="102" y="4"/>
                    </a:lnTo>
                    <a:lnTo>
                      <a:pt x="92" y="8"/>
                    </a:lnTo>
                    <a:lnTo>
                      <a:pt x="82" y="12"/>
                    </a:lnTo>
                    <a:lnTo>
                      <a:pt x="74" y="18"/>
                    </a:lnTo>
                    <a:lnTo>
                      <a:pt x="65" y="25"/>
                    </a:lnTo>
                    <a:lnTo>
                      <a:pt x="51" y="41"/>
                    </a:lnTo>
                    <a:lnTo>
                      <a:pt x="37" y="58"/>
                    </a:lnTo>
                    <a:lnTo>
                      <a:pt x="26" y="76"/>
                    </a:lnTo>
                    <a:lnTo>
                      <a:pt x="17" y="95"/>
                    </a:lnTo>
                    <a:lnTo>
                      <a:pt x="10" y="112"/>
                    </a:lnTo>
                    <a:lnTo>
                      <a:pt x="4" y="129"/>
                    </a:lnTo>
                    <a:lnTo>
                      <a:pt x="1" y="143"/>
                    </a:lnTo>
                    <a:lnTo>
                      <a:pt x="0" y="154"/>
                    </a:lnTo>
                    <a:lnTo>
                      <a:pt x="1" y="161"/>
                    </a:lnTo>
                    <a:lnTo>
                      <a:pt x="1" y="161"/>
                    </a:lnTo>
                    <a:lnTo>
                      <a:pt x="14" y="202"/>
                    </a:lnTo>
                    <a:lnTo>
                      <a:pt x="24" y="233"/>
                    </a:lnTo>
                    <a:lnTo>
                      <a:pt x="36" y="267"/>
                    </a:lnTo>
                    <a:lnTo>
                      <a:pt x="50" y="303"/>
                    </a:lnTo>
                    <a:lnTo>
                      <a:pt x="64" y="337"/>
                    </a:lnTo>
                    <a:lnTo>
                      <a:pt x="71" y="351"/>
                    </a:lnTo>
                    <a:lnTo>
                      <a:pt x="79" y="365"/>
                    </a:lnTo>
                    <a:lnTo>
                      <a:pt x="88" y="377"/>
                    </a:lnTo>
                    <a:lnTo>
                      <a:pt x="95" y="385"/>
                    </a:lnTo>
                    <a:lnTo>
                      <a:pt x="95" y="385"/>
                    </a:lnTo>
                    <a:lnTo>
                      <a:pt x="105" y="394"/>
                    </a:lnTo>
                    <a:lnTo>
                      <a:pt x="118" y="399"/>
                    </a:lnTo>
                    <a:lnTo>
                      <a:pt x="132" y="405"/>
                    </a:lnTo>
                    <a:lnTo>
                      <a:pt x="149" y="409"/>
                    </a:lnTo>
                    <a:lnTo>
                      <a:pt x="167" y="412"/>
                    </a:lnTo>
                    <a:lnTo>
                      <a:pt x="186" y="414"/>
                    </a:lnTo>
                    <a:lnTo>
                      <a:pt x="206" y="414"/>
                    </a:lnTo>
                    <a:lnTo>
                      <a:pt x="225" y="414"/>
                    </a:lnTo>
                    <a:lnTo>
                      <a:pt x="244" y="412"/>
                    </a:lnTo>
                    <a:lnTo>
                      <a:pt x="261" y="408"/>
                    </a:lnTo>
                    <a:lnTo>
                      <a:pt x="278" y="404"/>
                    </a:lnTo>
                    <a:lnTo>
                      <a:pt x="292" y="399"/>
                    </a:lnTo>
                    <a:lnTo>
                      <a:pt x="303" y="392"/>
                    </a:lnTo>
                    <a:lnTo>
                      <a:pt x="313" y="384"/>
                    </a:lnTo>
                    <a:lnTo>
                      <a:pt x="316" y="379"/>
                    </a:lnTo>
                    <a:lnTo>
                      <a:pt x="318" y="375"/>
                    </a:lnTo>
                    <a:lnTo>
                      <a:pt x="319" y="371"/>
                    </a:lnTo>
                    <a:lnTo>
                      <a:pt x="319" y="3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ş1íḋe">
                <a:extLst>
                  <a:ext uri="{FF2B5EF4-FFF2-40B4-BE49-F238E27FC236}">
                    <a16:creationId xmlns:a16="http://schemas.microsoft.com/office/drawing/2014/main" xmlns="" id="{E7E06803-7B5C-4924-A423-391F2E944305}"/>
                  </a:ext>
                </a:extLst>
              </p:cNvPr>
              <p:cNvSpPr/>
              <p:nvPr/>
            </p:nvSpPr>
            <p:spPr bwMode="auto">
              <a:xfrm>
                <a:off x="5692726" y="2020125"/>
                <a:ext cx="693738" cy="701675"/>
              </a:xfrm>
              <a:custGeom>
                <a:avLst/>
                <a:gdLst>
                  <a:gd name="T0" fmla="*/ 223 w 437"/>
                  <a:gd name="T1" fmla="*/ 388 h 442"/>
                  <a:gd name="T2" fmla="*/ 233 w 437"/>
                  <a:gd name="T3" fmla="*/ 332 h 442"/>
                  <a:gd name="T4" fmla="*/ 216 w 437"/>
                  <a:gd name="T5" fmla="*/ 275 h 442"/>
                  <a:gd name="T6" fmla="*/ 176 w 437"/>
                  <a:gd name="T7" fmla="*/ 238 h 442"/>
                  <a:gd name="T8" fmla="*/ 312 w 437"/>
                  <a:gd name="T9" fmla="*/ 221 h 442"/>
                  <a:gd name="T10" fmla="*/ 327 w 437"/>
                  <a:gd name="T11" fmla="*/ 211 h 442"/>
                  <a:gd name="T12" fmla="*/ 315 w 437"/>
                  <a:gd name="T13" fmla="*/ 203 h 442"/>
                  <a:gd name="T14" fmla="*/ 281 w 437"/>
                  <a:gd name="T15" fmla="*/ 191 h 442"/>
                  <a:gd name="T16" fmla="*/ 353 w 437"/>
                  <a:gd name="T17" fmla="*/ 196 h 442"/>
                  <a:gd name="T18" fmla="*/ 416 w 437"/>
                  <a:gd name="T19" fmla="*/ 186 h 442"/>
                  <a:gd name="T20" fmla="*/ 434 w 437"/>
                  <a:gd name="T21" fmla="*/ 166 h 442"/>
                  <a:gd name="T22" fmla="*/ 433 w 437"/>
                  <a:gd name="T23" fmla="*/ 146 h 442"/>
                  <a:gd name="T24" fmla="*/ 407 w 437"/>
                  <a:gd name="T25" fmla="*/ 173 h 442"/>
                  <a:gd name="T26" fmla="*/ 412 w 437"/>
                  <a:gd name="T27" fmla="*/ 94 h 442"/>
                  <a:gd name="T28" fmla="*/ 402 w 437"/>
                  <a:gd name="T29" fmla="*/ 37 h 442"/>
                  <a:gd name="T30" fmla="*/ 379 w 437"/>
                  <a:gd name="T31" fmla="*/ 10 h 442"/>
                  <a:gd name="T32" fmla="*/ 356 w 437"/>
                  <a:gd name="T33" fmla="*/ 6 h 442"/>
                  <a:gd name="T34" fmla="*/ 332 w 437"/>
                  <a:gd name="T35" fmla="*/ 17 h 442"/>
                  <a:gd name="T36" fmla="*/ 334 w 437"/>
                  <a:gd name="T37" fmla="*/ 50 h 442"/>
                  <a:gd name="T38" fmla="*/ 336 w 437"/>
                  <a:gd name="T39" fmla="*/ 64 h 442"/>
                  <a:gd name="T40" fmla="*/ 294 w 437"/>
                  <a:gd name="T41" fmla="*/ 23 h 442"/>
                  <a:gd name="T42" fmla="*/ 249 w 437"/>
                  <a:gd name="T43" fmla="*/ 4 h 442"/>
                  <a:gd name="T44" fmla="*/ 210 w 437"/>
                  <a:gd name="T45" fmla="*/ 0 h 442"/>
                  <a:gd name="T46" fmla="*/ 185 w 437"/>
                  <a:gd name="T47" fmla="*/ 14 h 442"/>
                  <a:gd name="T48" fmla="*/ 188 w 437"/>
                  <a:gd name="T49" fmla="*/ 38 h 442"/>
                  <a:gd name="T50" fmla="*/ 210 w 437"/>
                  <a:gd name="T51" fmla="*/ 62 h 442"/>
                  <a:gd name="T52" fmla="*/ 206 w 437"/>
                  <a:gd name="T53" fmla="*/ 74 h 442"/>
                  <a:gd name="T54" fmla="*/ 121 w 437"/>
                  <a:gd name="T55" fmla="*/ 105 h 442"/>
                  <a:gd name="T56" fmla="*/ 76 w 437"/>
                  <a:gd name="T57" fmla="*/ 145 h 442"/>
                  <a:gd name="T58" fmla="*/ 47 w 437"/>
                  <a:gd name="T59" fmla="*/ 156 h 442"/>
                  <a:gd name="T60" fmla="*/ 8 w 437"/>
                  <a:gd name="T61" fmla="*/ 166 h 442"/>
                  <a:gd name="T62" fmla="*/ 0 w 437"/>
                  <a:gd name="T63" fmla="*/ 180 h 442"/>
                  <a:gd name="T64" fmla="*/ 5 w 437"/>
                  <a:gd name="T65" fmla="*/ 196 h 442"/>
                  <a:gd name="T66" fmla="*/ 27 w 437"/>
                  <a:gd name="T67" fmla="*/ 194 h 442"/>
                  <a:gd name="T68" fmla="*/ 34 w 437"/>
                  <a:gd name="T69" fmla="*/ 193 h 442"/>
                  <a:gd name="T70" fmla="*/ 13 w 437"/>
                  <a:gd name="T71" fmla="*/ 221 h 442"/>
                  <a:gd name="T72" fmla="*/ 17 w 437"/>
                  <a:gd name="T73" fmla="*/ 228 h 442"/>
                  <a:gd name="T74" fmla="*/ 36 w 437"/>
                  <a:gd name="T75" fmla="*/ 225 h 442"/>
                  <a:gd name="T76" fmla="*/ 42 w 437"/>
                  <a:gd name="T77" fmla="*/ 220 h 442"/>
                  <a:gd name="T78" fmla="*/ 50 w 437"/>
                  <a:gd name="T79" fmla="*/ 282 h 442"/>
                  <a:gd name="T80" fmla="*/ 74 w 437"/>
                  <a:gd name="T81" fmla="*/ 333 h 442"/>
                  <a:gd name="T82" fmla="*/ 128 w 437"/>
                  <a:gd name="T83" fmla="*/ 367 h 442"/>
                  <a:gd name="T84" fmla="*/ 115 w 437"/>
                  <a:gd name="T85" fmla="*/ 397 h 442"/>
                  <a:gd name="T86" fmla="*/ 117 w 437"/>
                  <a:gd name="T87" fmla="*/ 415 h 442"/>
                  <a:gd name="T88" fmla="*/ 131 w 437"/>
                  <a:gd name="T89" fmla="*/ 415 h 442"/>
                  <a:gd name="T90" fmla="*/ 141 w 437"/>
                  <a:gd name="T91" fmla="*/ 403 h 442"/>
                  <a:gd name="T92" fmla="*/ 141 w 437"/>
                  <a:gd name="T93" fmla="*/ 440 h 442"/>
                  <a:gd name="T94" fmla="*/ 154 w 437"/>
                  <a:gd name="T95" fmla="*/ 440 h 442"/>
                  <a:gd name="T96" fmla="*/ 190 w 437"/>
                  <a:gd name="T97" fmla="*/ 425 h 442"/>
                  <a:gd name="T98" fmla="*/ 216 w 437"/>
                  <a:gd name="T99" fmla="*/ 40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37" h="442">
                    <a:moveTo>
                      <a:pt x="216" y="405"/>
                    </a:moveTo>
                    <a:lnTo>
                      <a:pt x="216" y="405"/>
                    </a:lnTo>
                    <a:lnTo>
                      <a:pt x="217" y="401"/>
                    </a:lnTo>
                    <a:lnTo>
                      <a:pt x="223" y="388"/>
                    </a:lnTo>
                    <a:lnTo>
                      <a:pt x="229" y="369"/>
                    </a:lnTo>
                    <a:lnTo>
                      <a:pt x="232" y="357"/>
                    </a:lnTo>
                    <a:lnTo>
                      <a:pt x="233" y="345"/>
                    </a:lnTo>
                    <a:lnTo>
                      <a:pt x="233" y="332"/>
                    </a:lnTo>
                    <a:lnTo>
                      <a:pt x="232" y="318"/>
                    </a:lnTo>
                    <a:lnTo>
                      <a:pt x="229" y="303"/>
                    </a:lnTo>
                    <a:lnTo>
                      <a:pt x="224" y="289"/>
                    </a:lnTo>
                    <a:lnTo>
                      <a:pt x="216" y="275"/>
                    </a:lnTo>
                    <a:lnTo>
                      <a:pt x="206" y="262"/>
                    </a:lnTo>
                    <a:lnTo>
                      <a:pt x="193" y="250"/>
                    </a:lnTo>
                    <a:lnTo>
                      <a:pt x="176" y="238"/>
                    </a:lnTo>
                    <a:lnTo>
                      <a:pt x="176" y="238"/>
                    </a:lnTo>
                    <a:lnTo>
                      <a:pt x="203" y="235"/>
                    </a:lnTo>
                    <a:lnTo>
                      <a:pt x="260" y="230"/>
                    </a:lnTo>
                    <a:lnTo>
                      <a:pt x="288" y="225"/>
                    </a:lnTo>
                    <a:lnTo>
                      <a:pt x="312" y="221"/>
                    </a:lnTo>
                    <a:lnTo>
                      <a:pt x="319" y="218"/>
                    </a:lnTo>
                    <a:lnTo>
                      <a:pt x="325" y="216"/>
                    </a:lnTo>
                    <a:lnTo>
                      <a:pt x="327" y="214"/>
                    </a:lnTo>
                    <a:lnTo>
                      <a:pt x="327" y="211"/>
                    </a:lnTo>
                    <a:lnTo>
                      <a:pt x="325" y="210"/>
                    </a:lnTo>
                    <a:lnTo>
                      <a:pt x="324" y="208"/>
                    </a:lnTo>
                    <a:lnTo>
                      <a:pt x="324" y="208"/>
                    </a:lnTo>
                    <a:lnTo>
                      <a:pt x="315" y="203"/>
                    </a:lnTo>
                    <a:lnTo>
                      <a:pt x="308" y="198"/>
                    </a:lnTo>
                    <a:lnTo>
                      <a:pt x="294" y="194"/>
                    </a:lnTo>
                    <a:lnTo>
                      <a:pt x="285" y="191"/>
                    </a:lnTo>
                    <a:lnTo>
                      <a:pt x="281" y="191"/>
                    </a:lnTo>
                    <a:lnTo>
                      <a:pt x="281" y="191"/>
                    </a:lnTo>
                    <a:lnTo>
                      <a:pt x="304" y="194"/>
                    </a:lnTo>
                    <a:lnTo>
                      <a:pt x="327" y="196"/>
                    </a:lnTo>
                    <a:lnTo>
                      <a:pt x="353" y="196"/>
                    </a:lnTo>
                    <a:lnTo>
                      <a:pt x="382" y="194"/>
                    </a:lnTo>
                    <a:lnTo>
                      <a:pt x="395" y="191"/>
                    </a:lnTo>
                    <a:lnTo>
                      <a:pt x="406" y="189"/>
                    </a:lnTo>
                    <a:lnTo>
                      <a:pt x="416" y="186"/>
                    </a:lnTo>
                    <a:lnTo>
                      <a:pt x="424" y="180"/>
                    </a:lnTo>
                    <a:lnTo>
                      <a:pt x="431" y="174"/>
                    </a:lnTo>
                    <a:lnTo>
                      <a:pt x="434" y="166"/>
                    </a:lnTo>
                    <a:lnTo>
                      <a:pt x="434" y="166"/>
                    </a:lnTo>
                    <a:lnTo>
                      <a:pt x="437" y="153"/>
                    </a:lnTo>
                    <a:lnTo>
                      <a:pt x="437" y="149"/>
                    </a:lnTo>
                    <a:lnTo>
                      <a:pt x="436" y="146"/>
                    </a:lnTo>
                    <a:lnTo>
                      <a:pt x="433" y="146"/>
                    </a:lnTo>
                    <a:lnTo>
                      <a:pt x="431" y="146"/>
                    </a:lnTo>
                    <a:lnTo>
                      <a:pt x="426" y="152"/>
                    </a:lnTo>
                    <a:lnTo>
                      <a:pt x="413" y="164"/>
                    </a:lnTo>
                    <a:lnTo>
                      <a:pt x="407" y="173"/>
                    </a:lnTo>
                    <a:lnTo>
                      <a:pt x="407" y="173"/>
                    </a:lnTo>
                    <a:lnTo>
                      <a:pt x="410" y="149"/>
                    </a:lnTo>
                    <a:lnTo>
                      <a:pt x="412" y="123"/>
                    </a:lnTo>
                    <a:lnTo>
                      <a:pt x="412" y="94"/>
                    </a:lnTo>
                    <a:lnTo>
                      <a:pt x="412" y="78"/>
                    </a:lnTo>
                    <a:lnTo>
                      <a:pt x="409" y="64"/>
                    </a:lnTo>
                    <a:lnTo>
                      <a:pt x="406" y="50"/>
                    </a:lnTo>
                    <a:lnTo>
                      <a:pt x="402" y="37"/>
                    </a:lnTo>
                    <a:lnTo>
                      <a:pt x="396" y="26"/>
                    </a:lnTo>
                    <a:lnTo>
                      <a:pt x="387" y="16"/>
                    </a:lnTo>
                    <a:lnTo>
                      <a:pt x="383" y="13"/>
                    </a:lnTo>
                    <a:lnTo>
                      <a:pt x="379" y="10"/>
                    </a:lnTo>
                    <a:lnTo>
                      <a:pt x="373" y="7"/>
                    </a:lnTo>
                    <a:lnTo>
                      <a:pt x="368" y="6"/>
                    </a:lnTo>
                    <a:lnTo>
                      <a:pt x="368" y="6"/>
                    </a:lnTo>
                    <a:lnTo>
                      <a:pt x="356" y="6"/>
                    </a:lnTo>
                    <a:lnTo>
                      <a:pt x="346" y="6"/>
                    </a:lnTo>
                    <a:lnTo>
                      <a:pt x="341" y="9"/>
                    </a:lnTo>
                    <a:lnTo>
                      <a:pt x="335" y="13"/>
                    </a:lnTo>
                    <a:lnTo>
                      <a:pt x="332" y="17"/>
                    </a:lnTo>
                    <a:lnTo>
                      <a:pt x="331" y="23"/>
                    </a:lnTo>
                    <a:lnTo>
                      <a:pt x="329" y="28"/>
                    </a:lnTo>
                    <a:lnTo>
                      <a:pt x="329" y="35"/>
                    </a:lnTo>
                    <a:lnTo>
                      <a:pt x="334" y="50"/>
                    </a:lnTo>
                    <a:lnTo>
                      <a:pt x="338" y="61"/>
                    </a:lnTo>
                    <a:lnTo>
                      <a:pt x="344" y="72"/>
                    </a:lnTo>
                    <a:lnTo>
                      <a:pt x="344" y="72"/>
                    </a:lnTo>
                    <a:lnTo>
                      <a:pt x="336" y="64"/>
                    </a:lnTo>
                    <a:lnTo>
                      <a:pt x="329" y="52"/>
                    </a:lnTo>
                    <a:lnTo>
                      <a:pt x="318" y="41"/>
                    </a:lnTo>
                    <a:lnTo>
                      <a:pt x="302" y="28"/>
                    </a:lnTo>
                    <a:lnTo>
                      <a:pt x="294" y="23"/>
                    </a:lnTo>
                    <a:lnTo>
                      <a:pt x="284" y="17"/>
                    </a:lnTo>
                    <a:lnTo>
                      <a:pt x="273" y="13"/>
                    </a:lnTo>
                    <a:lnTo>
                      <a:pt x="261" y="7"/>
                    </a:lnTo>
                    <a:lnTo>
                      <a:pt x="249" y="4"/>
                    </a:lnTo>
                    <a:lnTo>
                      <a:pt x="234" y="1"/>
                    </a:lnTo>
                    <a:lnTo>
                      <a:pt x="234" y="1"/>
                    </a:lnTo>
                    <a:lnTo>
                      <a:pt x="220" y="0"/>
                    </a:lnTo>
                    <a:lnTo>
                      <a:pt x="210" y="0"/>
                    </a:lnTo>
                    <a:lnTo>
                      <a:pt x="200" y="1"/>
                    </a:lnTo>
                    <a:lnTo>
                      <a:pt x="193" y="6"/>
                    </a:lnTo>
                    <a:lnTo>
                      <a:pt x="189" y="9"/>
                    </a:lnTo>
                    <a:lnTo>
                      <a:pt x="185" y="14"/>
                    </a:lnTo>
                    <a:lnTo>
                      <a:pt x="183" y="20"/>
                    </a:lnTo>
                    <a:lnTo>
                      <a:pt x="183" y="26"/>
                    </a:lnTo>
                    <a:lnTo>
                      <a:pt x="185" y="33"/>
                    </a:lnTo>
                    <a:lnTo>
                      <a:pt x="188" y="38"/>
                    </a:lnTo>
                    <a:lnTo>
                      <a:pt x="192" y="45"/>
                    </a:lnTo>
                    <a:lnTo>
                      <a:pt x="198" y="51"/>
                    </a:lnTo>
                    <a:lnTo>
                      <a:pt x="203" y="57"/>
                    </a:lnTo>
                    <a:lnTo>
                      <a:pt x="210" y="62"/>
                    </a:lnTo>
                    <a:lnTo>
                      <a:pt x="217" y="67"/>
                    </a:lnTo>
                    <a:lnTo>
                      <a:pt x="226" y="69"/>
                    </a:lnTo>
                    <a:lnTo>
                      <a:pt x="226" y="69"/>
                    </a:lnTo>
                    <a:lnTo>
                      <a:pt x="206" y="74"/>
                    </a:lnTo>
                    <a:lnTo>
                      <a:pt x="186" y="78"/>
                    </a:lnTo>
                    <a:lnTo>
                      <a:pt x="161" y="86"/>
                    </a:lnTo>
                    <a:lnTo>
                      <a:pt x="135" y="98"/>
                    </a:lnTo>
                    <a:lnTo>
                      <a:pt x="121" y="105"/>
                    </a:lnTo>
                    <a:lnTo>
                      <a:pt x="108" y="113"/>
                    </a:lnTo>
                    <a:lnTo>
                      <a:pt x="97" y="122"/>
                    </a:lnTo>
                    <a:lnTo>
                      <a:pt x="86" y="133"/>
                    </a:lnTo>
                    <a:lnTo>
                      <a:pt x="76" y="145"/>
                    </a:lnTo>
                    <a:lnTo>
                      <a:pt x="67" y="157"/>
                    </a:lnTo>
                    <a:lnTo>
                      <a:pt x="67" y="157"/>
                    </a:lnTo>
                    <a:lnTo>
                      <a:pt x="57" y="156"/>
                    </a:lnTo>
                    <a:lnTo>
                      <a:pt x="47" y="156"/>
                    </a:lnTo>
                    <a:lnTo>
                      <a:pt x="36" y="156"/>
                    </a:lnTo>
                    <a:lnTo>
                      <a:pt x="23" y="157"/>
                    </a:lnTo>
                    <a:lnTo>
                      <a:pt x="12" y="162"/>
                    </a:lnTo>
                    <a:lnTo>
                      <a:pt x="8" y="166"/>
                    </a:lnTo>
                    <a:lnTo>
                      <a:pt x="5" y="170"/>
                    </a:lnTo>
                    <a:lnTo>
                      <a:pt x="2" y="174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2" y="194"/>
                    </a:lnTo>
                    <a:lnTo>
                      <a:pt x="5" y="196"/>
                    </a:lnTo>
                    <a:lnTo>
                      <a:pt x="8" y="197"/>
                    </a:lnTo>
                    <a:lnTo>
                      <a:pt x="12" y="198"/>
                    </a:lnTo>
                    <a:lnTo>
                      <a:pt x="19" y="197"/>
                    </a:lnTo>
                    <a:lnTo>
                      <a:pt x="27" y="194"/>
                    </a:lnTo>
                    <a:lnTo>
                      <a:pt x="34" y="191"/>
                    </a:lnTo>
                    <a:lnTo>
                      <a:pt x="40" y="189"/>
                    </a:lnTo>
                    <a:lnTo>
                      <a:pt x="40" y="189"/>
                    </a:lnTo>
                    <a:lnTo>
                      <a:pt x="34" y="193"/>
                    </a:lnTo>
                    <a:lnTo>
                      <a:pt x="22" y="204"/>
                    </a:lnTo>
                    <a:lnTo>
                      <a:pt x="17" y="211"/>
                    </a:lnTo>
                    <a:lnTo>
                      <a:pt x="13" y="218"/>
                    </a:lnTo>
                    <a:lnTo>
                      <a:pt x="13" y="221"/>
                    </a:lnTo>
                    <a:lnTo>
                      <a:pt x="13" y="224"/>
                    </a:lnTo>
                    <a:lnTo>
                      <a:pt x="15" y="227"/>
                    </a:lnTo>
                    <a:lnTo>
                      <a:pt x="17" y="228"/>
                    </a:lnTo>
                    <a:lnTo>
                      <a:pt x="17" y="228"/>
                    </a:lnTo>
                    <a:lnTo>
                      <a:pt x="23" y="231"/>
                    </a:lnTo>
                    <a:lnTo>
                      <a:pt x="29" y="231"/>
                    </a:lnTo>
                    <a:lnTo>
                      <a:pt x="33" y="228"/>
                    </a:lnTo>
                    <a:lnTo>
                      <a:pt x="36" y="225"/>
                    </a:lnTo>
                    <a:lnTo>
                      <a:pt x="40" y="218"/>
                    </a:lnTo>
                    <a:lnTo>
                      <a:pt x="42" y="214"/>
                    </a:lnTo>
                    <a:lnTo>
                      <a:pt x="42" y="214"/>
                    </a:lnTo>
                    <a:lnTo>
                      <a:pt x="42" y="220"/>
                    </a:lnTo>
                    <a:lnTo>
                      <a:pt x="43" y="234"/>
                    </a:lnTo>
                    <a:lnTo>
                      <a:pt x="44" y="257"/>
                    </a:lnTo>
                    <a:lnTo>
                      <a:pt x="46" y="268"/>
                    </a:lnTo>
                    <a:lnTo>
                      <a:pt x="50" y="282"/>
                    </a:lnTo>
                    <a:lnTo>
                      <a:pt x="54" y="295"/>
                    </a:lnTo>
                    <a:lnTo>
                      <a:pt x="59" y="308"/>
                    </a:lnTo>
                    <a:lnTo>
                      <a:pt x="66" y="320"/>
                    </a:lnTo>
                    <a:lnTo>
                      <a:pt x="74" y="333"/>
                    </a:lnTo>
                    <a:lnTo>
                      <a:pt x="84" y="345"/>
                    </a:lnTo>
                    <a:lnTo>
                      <a:pt x="97" y="354"/>
                    </a:lnTo>
                    <a:lnTo>
                      <a:pt x="111" y="362"/>
                    </a:lnTo>
                    <a:lnTo>
                      <a:pt x="128" y="367"/>
                    </a:lnTo>
                    <a:lnTo>
                      <a:pt x="128" y="367"/>
                    </a:lnTo>
                    <a:lnTo>
                      <a:pt x="124" y="374"/>
                    </a:lnTo>
                    <a:lnTo>
                      <a:pt x="117" y="388"/>
                    </a:lnTo>
                    <a:lnTo>
                      <a:pt x="115" y="397"/>
                    </a:lnTo>
                    <a:lnTo>
                      <a:pt x="114" y="405"/>
                    </a:lnTo>
                    <a:lnTo>
                      <a:pt x="114" y="411"/>
                    </a:lnTo>
                    <a:lnTo>
                      <a:pt x="115" y="414"/>
                    </a:lnTo>
                    <a:lnTo>
                      <a:pt x="117" y="415"/>
                    </a:lnTo>
                    <a:lnTo>
                      <a:pt x="117" y="415"/>
                    </a:lnTo>
                    <a:lnTo>
                      <a:pt x="122" y="418"/>
                    </a:lnTo>
                    <a:lnTo>
                      <a:pt x="127" y="417"/>
                    </a:lnTo>
                    <a:lnTo>
                      <a:pt x="131" y="415"/>
                    </a:lnTo>
                    <a:lnTo>
                      <a:pt x="134" y="413"/>
                    </a:lnTo>
                    <a:lnTo>
                      <a:pt x="139" y="405"/>
                    </a:lnTo>
                    <a:lnTo>
                      <a:pt x="141" y="403"/>
                    </a:lnTo>
                    <a:lnTo>
                      <a:pt x="141" y="403"/>
                    </a:lnTo>
                    <a:lnTo>
                      <a:pt x="139" y="410"/>
                    </a:lnTo>
                    <a:lnTo>
                      <a:pt x="138" y="427"/>
                    </a:lnTo>
                    <a:lnTo>
                      <a:pt x="138" y="434"/>
                    </a:lnTo>
                    <a:lnTo>
                      <a:pt x="141" y="440"/>
                    </a:lnTo>
                    <a:lnTo>
                      <a:pt x="142" y="441"/>
                    </a:lnTo>
                    <a:lnTo>
                      <a:pt x="145" y="442"/>
                    </a:lnTo>
                    <a:lnTo>
                      <a:pt x="149" y="442"/>
                    </a:lnTo>
                    <a:lnTo>
                      <a:pt x="154" y="440"/>
                    </a:lnTo>
                    <a:lnTo>
                      <a:pt x="154" y="440"/>
                    </a:lnTo>
                    <a:lnTo>
                      <a:pt x="163" y="435"/>
                    </a:lnTo>
                    <a:lnTo>
                      <a:pt x="173" y="432"/>
                    </a:lnTo>
                    <a:lnTo>
                      <a:pt x="190" y="425"/>
                    </a:lnTo>
                    <a:lnTo>
                      <a:pt x="199" y="423"/>
                    </a:lnTo>
                    <a:lnTo>
                      <a:pt x="206" y="418"/>
                    </a:lnTo>
                    <a:lnTo>
                      <a:pt x="212" y="413"/>
                    </a:lnTo>
                    <a:lnTo>
                      <a:pt x="216" y="4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ṣ1íďe">
                <a:extLst>
                  <a:ext uri="{FF2B5EF4-FFF2-40B4-BE49-F238E27FC236}">
                    <a16:creationId xmlns:a16="http://schemas.microsoft.com/office/drawing/2014/main" xmlns="" id="{2E0593AD-5352-41E8-AAF2-96039B8A8CE8}"/>
                  </a:ext>
                </a:extLst>
              </p:cNvPr>
              <p:cNvSpPr/>
              <p:nvPr/>
            </p:nvSpPr>
            <p:spPr bwMode="auto">
              <a:xfrm>
                <a:off x="6184851" y="2710688"/>
                <a:ext cx="192088" cy="85725"/>
              </a:xfrm>
              <a:custGeom>
                <a:avLst/>
                <a:gdLst>
                  <a:gd name="T0" fmla="*/ 0 w 121"/>
                  <a:gd name="T1" fmla="*/ 9 h 54"/>
                  <a:gd name="T2" fmla="*/ 0 w 121"/>
                  <a:gd name="T3" fmla="*/ 9 h 54"/>
                  <a:gd name="T4" fmla="*/ 9 w 121"/>
                  <a:gd name="T5" fmla="*/ 22 h 54"/>
                  <a:gd name="T6" fmla="*/ 21 w 121"/>
                  <a:gd name="T7" fmla="*/ 31 h 54"/>
                  <a:gd name="T8" fmla="*/ 34 w 121"/>
                  <a:gd name="T9" fmla="*/ 41 h 54"/>
                  <a:gd name="T10" fmla="*/ 48 w 121"/>
                  <a:gd name="T11" fmla="*/ 48 h 54"/>
                  <a:gd name="T12" fmla="*/ 55 w 121"/>
                  <a:gd name="T13" fmla="*/ 51 h 54"/>
                  <a:gd name="T14" fmla="*/ 63 w 121"/>
                  <a:gd name="T15" fmla="*/ 53 h 54"/>
                  <a:gd name="T16" fmla="*/ 72 w 121"/>
                  <a:gd name="T17" fmla="*/ 54 h 54"/>
                  <a:gd name="T18" fmla="*/ 82 w 121"/>
                  <a:gd name="T19" fmla="*/ 53 h 54"/>
                  <a:gd name="T20" fmla="*/ 90 w 121"/>
                  <a:gd name="T21" fmla="*/ 51 h 54"/>
                  <a:gd name="T22" fmla="*/ 100 w 121"/>
                  <a:gd name="T23" fmla="*/ 48 h 54"/>
                  <a:gd name="T24" fmla="*/ 111 w 121"/>
                  <a:gd name="T25" fmla="*/ 44 h 54"/>
                  <a:gd name="T26" fmla="*/ 121 w 121"/>
                  <a:gd name="T27" fmla="*/ 37 h 54"/>
                  <a:gd name="T28" fmla="*/ 121 w 121"/>
                  <a:gd name="T29" fmla="*/ 37 h 54"/>
                  <a:gd name="T30" fmla="*/ 116 w 121"/>
                  <a:gd name="T31" fmla="*/ 29 h 54"/>
                  <a:gd name="T32" fmla="*/ 109 w 121"/>
                  <a:gd name="T33" fmla="*/ 22 h 54"/>
                  <a:gd name="T34" fmla="*/ 103 w 121"/>
                  <a:gd name="T35" fmla="*/ 14 h 54"/>
                  <a:gd name="T36" fmla="*/ 94 w 121"/>
                  <a:gd name="T37" fmla="*/ 10 h 54"/>
                  <a:gd name="T38" fmla="*/ 87 w 121"/>
                  <a:gd name="T39" fmla="*/ 6 h 54"/>
                  <a:gd name="T40" fmla="*/ 79 w 121"/>
                  <a:gd name="T41" fmla="*/ 3 h 54"/>
                  <a:gd name="T42" fmla="*/ 70 w 121"/>
                  <a:gd name="T43" fmla="*/ 2 h 54"/>
                  <a:gd name="T44" fmla="*/ 62 w 121"/>
                  <a:gd name="T45" fmla="*/ 0 h 54"/>
                  <a:gd name="T46" fmla="*/ 45 w 121"/>
                  <a:gd name="T47" fmla="*/ 0 h 54"/>
                  <a:gd name="T48" fmla="*/ 28 w 121"/>
                  <a:gd name="T49" fmla="*/ 2 h 54"/>
                  <a:gd name="T50" fmla="*/ 14 w 121"/>
                  <a:gd name="T51" fmla="*/ 5 h 54"/>
                  <a:gd name="T52" fmla="*/ 0 w 121"/>
                  <a:gd name="T53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1" h="54">
                    <a:moveTo>
                      <a:pt x="0" y="9"/>
                    </a:moveTo>
                    <a:lnTo>
                      <a:pt x="0" y="9"/>
                    </a:lnTo>
                    <a:lnTo>
                      <a:pt x="9" y="22"/>
                    </a:lnTo>
                    <a:lnTo>
                      <a:pt x="21" y="31"/>
                    </a:lnTo>
                    <a:lnTo>
                      <a:pt x="34" y="41"/>
                    </a:lnTo>
                    <a:lnTo>
                      <a:pt x="48" y="48"/>
                    </a:lnTo>
                    <a:lnTo>
                      <a:pt x="55" y="51"/>
                    </a:lnTo>
                    <a:lnTo>
                      <a:pt x="63" y="53"/>
                    </a:lnTo>
                    <a:lnTo>
                      <a:pt x="72" y="54"/>
                    </a:lnTo>
                    <a:lnTo>
                      <a:pt x="82" y="53"/>
                    </a:lnTo>
                    <a:lnTo>
                      <a:pt x="90" y="51"/>
                    </a:lnTo>
                    <a:lnTo>
                      <a:pt x="100" y="48"/>
                    </a:lnTo>
                    <a:lnTo>
                      <a:pt x="111" y="44"/>
                    </a:lnTo>
                    <a:lnTo>
                      <a:pt x="121" y="37"/>
                    </a:lnTo>
                    <a:lnTo>
                      <a:pt x="121" y="37"/>
                    </a:lnTo>
                    <a:lnTo>
                      <a:pt x="116" y="29"/>
                    </a:lnTo>
                    <a:lnTo>
                      <a:pt x="109" y="22"/>
                    </a:lnTo>
                    <a:lnTo>
                      <a:pt x="103" y="14"/>
                    </a:lnTo>
                    <a:lnTo>
                      <a:pt x="94" y="10"/>
                    </a:lnTo>
                    <a:lnTo>
                      <a:pt x="87" y="6"/>
                    </a:lnTo>
                    <a:lnTo>
                      <a:pt x="79" y="3"/>
                    </a:lnTo>
                    <a:lnTo>
                      <a:pt x="70" y="2"/>
                    </a:lnTo>
                    <a:lnTo>
                      <a:pt x="62" y="0"/>
                    </a:lnTo>
                    <a:lnTo>
                      <a:pt x="45" y="0"/>
                    </a:lnTo>
                    <a:lnTo>
                      <a:pt x="28" y="2"/>
                    </a:lnTo>
                    <a:lnTo>
                      <a:pt x="14" y="5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ŝľiḋè">
                <a:extLst>
                  <a:ext uri="{FF2B5EF4-FFF2-40B4-BE49-F238E27FC236}">
                    <a16:creationId xmlns:a16="http://schemas.microsoft.com/office/drawing/2014/main" xmlns="" id="{4AD95B8F-E30C-497C-B822-D359DAAA4D63}"/>
                  </a:ext>
                </a:extLst>
              </p:cNvPr>
              <p:cNvSpPr/>
              <p:nvPr/>
            </p:nvSpPr>
            <p:spPr bwMode="auto">
              <a:xfrm>
                <a:off x="6184851" y="2710688"/>
                <a:ext cx="192088" cy="85725"/>
              </a:xfrm>
              <a:custGeom>
                <a:avLst/>
                <a:gdLst>
                  <a:gd name="T0" fmla="*/ 0 w 121"/>
                  <a:gd name="T1" fmla="*/ 9 h 54"/>
                  <a:gd name="T2" fmla="*/ 0 w 121"/>
                  <a:gd name="T3" fmla="*/ 9 h 54"/>
                  <a:gd name="T4" fmla="*/ 9 w 121"/>
                  <a:gd name="T5" fmla="*/ 22 h 54"/>
                  <a:gd name="T6" fmla="*/ 21 w 121"/>
                  <a:gd name="T7" fmla="*/ 31 h 54"/>
                  <a:gd name="T8" fmla="*/ 34 w 121"/>
                  <a:gd name="T9" fmla="*/ 41 h 54"/>
                  <a:gd name="T10" fmla="*/ 48 w 121"/>
                  <a:gd name="T11" fmla="*/ 48 h 54"/>
                  <a:gd name="T12" fmla="*/ 55 w 121"/>
                  <a:gd name="T13" fmla="*/ 51 h 54"/>
                  <a:gd name="T14" fmla="*/ 63 w 121"/>
                  <a:gd name="T15" fmla="*/ 53 h 54"/>
                  <a:gd name="T16" fmla="*/ 72 w 121"/>
                  <a:gd name="T17" fmla="*/ 54 h 54"/>
                  <a:gd name="T18" fmla="*/ 82 w 121"/>
                  <a:gd name="T19" fmla="*/ 53 h 54"/>
                  <a:gd name="T20" fmla="*/ 90 w 121"/>
                  <a:gd name="T21" fmla="*/ 51 h 54"/>
                  <a:gd name="T22" fmla="*/ 100 w 121"/>
                  <a:gd name="T23" fmla="*/ 48 h 54"/>
                  <a:gd name="T24" fmla="*/ 111 w 121"/>
                  <a:gd name="T25" fmla="*/ 44 h 54"/>
                  <a:gd name="T26" fmla="*/ 121 w 121"/>
                  <a:gd name="T27" fmla="*/ 37 h 54"/>
                  <a:gd name="T28" fmla="*/ 121 w 121"/>
                  <a:gd name="T29" fmla="*/ 37 h 54"/>
                  <a:gd name="T30" fmla="*/ 116 w 121"/>
                  <a:gd name="T31" fmla="*/ 29 h 54"/>
                  <a:gd name="T32" fmla="*/ 109 w 121"/>
                  <a:gd name="T33" fmla="*/ 22 h 54"/>
                  <a:gd name="T34" fmla="*/ 103 w 121"/>
                  <a:gd name="T35" fmla="*/ 14 h 54"/>
                  <a:gd name="T36" fmla="*/ 94 w 121"/>
                  <a:gd name="T37" fmla="*/ 10 h 54"/>
                  <a:gd name="T38" fmla="*/ 87 w 121"/>
                  <a:gd name="T39" fmla="*/ 6 h 54"/>
                  <a:gd name="T40" fmla="*/ 79 w 121"/>
                  <a:gd name="T41" fmla="*/ 3 h 54"/>
                  <a:gd name="T42" fmla="*/ 70 w 121"/>
                  <a:gd name="T43" fmla="*/ 2 h 54"/>
                  <a:gd name="T44" fmla="*/ 62 w 121"/>
                  <a:gd name="T45" fmla="*/ 0 h 54"/>
                  <a:gd name="T46" fmla="*/ 45 w 121"/>
                  <a:gd name="T47" fmla="*/ 0 h 54"/>
                  <a:gd name="T48" fmla="*/ 28 w 121"/>
                  <a:gd name="T49" fmla="*/ 2 h 54"/>
                  <a:gd name="T50" fmla="*/ 14 w 121"/>
                  <a:gd name="T51" fmla="*/ 5 h 54"/>
                  <a:gd name="T52" fmla="*/ 0 w 121"/>
                  <a:gd name="T53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1" h="54">
                    <a:moveTo>
                      <a:pt x="0" y="9"/>
                    </a:moveTo>
                    <a:lnTo>
                      <a:pt x="0" y="9"/>
                    </a:lnTo>
                    <a:lnTo>
                      <a:pt x="9" y="22"/>
                    </a:lnTo>
                    <a:lnTo>
                      <a:pt x="21" y="31"/>
                    </a:lnTo>
                    <a:lnTo>
                      <a:pt x="34" y="41"/>
                    </a:lnTo>
                    <a:lnTo>
                      <a:pt x="48" y="48"/>
                    </a:lnTo>
                    <a:lnTo>
                      <a:pt x="55" y="51"/>
                    </a:lnTo>
                    <a:lnTo>
                      <a:pt x="63" y="53"/>
                    </a:lnTo>
                    <a:lnTo>
                      <a:pt x="72" y="54"/>
                    </a:lnTo>
                    <a:lnTo>
                      <a:pt x="82" y="53"/>
                    </a:lnTo>
                    <a:lnTo>
                      <a:pt x="90" y="51"/>
                    </a:lnTo>
                    <a:lnTo>
                      <a:pt x="100" y="48"/>
                    </a:lnTo>
                    <a:lnTo>
                      <a:pt x="111" y="44"/>
                    </a:lnTo>
                    <a:lnTo>
                      <a:pt x="121" y="37"/>
                    </a:lnTo>
                    <a:lnTo>
                      <a:pt x="121" y="37"/>
                    </a:lnTo>
                    <a:lnTo>
                      <a:pt x="116" y="29"/>
                    </a:lnTo>
                    <a:lnTo>
                      <a:pt x="109" y="22"/>
                    </a:lnTo>
                    <a:lnTo>
                      <a:pt x="103" y="14"/>
                    </a:lnTo>
                    <a:lnTo>
                      <a:pt x="94" y="10"/>
                    </a:lnTo>
                    <a:lnTo>
                      <a:pt x="87" y="6"/>
                    </a:lnTo>
                    <a:lnTo>
                      <a:pt x="79" y="3"/>
                    </a:lnTo>
                    <a:lnTo>
                      <a:pt x="70" y="2"/>
                    </a:lnTo>
                    <a:lnTo>
                      <a:pt x="62" y="0"/>
                    </a:lnTo>
                    <a:lnTo>
                      <a:pt x="45" y="0"/>
                    </a:lnTo>
                    <a:lnTo>
                      <a:pt x="28" y="2"/>
                    </a:lnTo>
                    <a:lnTo>
                      <a:pt x="14" y="5"/>
                    </a:lnTo>
                    <a:lnTo>
                      <a:pt x="0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ṩḷïďê">
                <a:extLst>
                  <a:ext uri="{FF2B5EF4-FFF2-40B4-BE49-F238E27FC236}">
                    <a16:creationId xmlns:a16="http://schemas.microsoft.com/office/drawing/2014/main" xmlns="" id="{D072779C-5627-4D35-9240-778FF3D63256}"/>
                  </a:ext>
                </a:extLst>
              </p:cNvPr>
              <p:cNvSpPr/>
              <p:nvPr/>
            </p:nvSpPr>
            <p:spPr bwMode="auto">
              <a:xfrm>
                <a:off x="6153101" y="2597975"/>
                <a:ext cx="282575" cy="171450"/>
              </a:xfrm>
              <a:custGeom>
                <a:avLst/>
                <a:gdLst>
                  <a:gd name="T0" fmla="*/ 157 w 178"/>
                  <a:gd name="T1" fmla="*/ 0 h 108"/>
                  <a:gd name="T2" fmla="*/ 157 w 178"/>
                  <a:gd name="T3" fmla="*/ 0 h 108"/>
                  <a:gd name="T4" fmla="*/ 68 w 178"/>
                  <a:gd name="T5" fmla="*/ 26 h 108"/>
                  <a:gd name="T6" fmla="*/ 24 w 178"/>
                  <a:gd name="T7" fmla="*/ 39 h 108"/>
                  <a:gd name="T8" fmla="*/ 0 w 178"/>
                  <a:gd name="T9" fmla="*/ 44 h 108"/>
                  <a:gd name="T10" fmla="*/ 0 w 178"/>
                  <a:gd name="T11" fmla="*/ 44 h 108"/>
                  <a:gd name="T12" fmla="*/ 5 w 178"/>
                  <a:gd name="T13" fmla="*/ 56 h 108"/>
                  <a:gd name="T14" fmla="*/ 11 w 178"/>
                  <a:gd name="T15" fmla="*/ 67 h 108"/>
                  <a:gd name="T16" fmla="*/ 20 w 178"/>
                  <a:gd name="T17" fmla="*/ 80 h 108"/>
                  <a:gd name="T18" fmla="*/ 20 w 178"/>
                  <a:gd name="T19" fmla="*/ 80 h 108"/>
                  <a:gd name="T20" fmla="*/ 34 w 178"/>
                  <a:gd name="T21" fmla="*/ 76 h 108"/>
                  <a:gd name="T22" fmla="*/ 48 w 178"/>
                  <a:gd name="T23" fmla="*/ 73 h 108"/>
                  <a:gd name="T24" fmla="*/ 65 w 178"/>
                  <a:gd name="T25" fmla="*/ 71 h 108"/>
                  <a:gd name="T26" fmla="*/ 82 w 178"/>
                  <a:gd name="T27" fmla="*/ 71 h 108"/>
                  <a:gd name="T28" fmla="*/ 90 w 178"/>
                  <a:gd name="T29" fmla="*/ 73 h 108"/>
                  <a:gd name="T30" fmla="*/ 99 w 178"/>
                  <a:gd name="T31" fmla="*/ 74 h 108"/>
                  <a:gd name="T32" fmla="*/ 107 w 178"/>
                  <a:gd name="T33" fmla="*/ 77 h 108"/>
                  <a:gd name="T34" fmla="*/ 114 w 178"/>
                  <a:gd name="T35" fmla="*/ 81 h 108"/>
                  <a:gd name="T36" fmla="*/ 123 w 178"/>
                  <a:gd name="T37" fmla="*/ 85 h 108"/>
                  <a:gd name="T38" fmla="*/ 129 w 178"/>
                  <a:gd name="T39" fmla="*/ 93 h 108"/>
                  <a:gd name="T40" fmla="*/ 136 w 178"/>
                  <a:gd name="T41" fmla="*/ 100 h 108"/>
                  <a:gd name="T42" fmla="*/ 141 w 178"/>
                  <a:gd name="T43" fmla="*/ 108 h 108"/>
                  <a:gd name="T44" fmla="*/ 141 w 178"/>
                  <a:gd name="T45" fmla="*/ 108 h 108"/>
                  <a:gd name="T46" fmla="*/ 160 w 178"/>
                  <a:gd name="T47" fmla="*/ 95 h 108"/>
                  <a:gd name="T48" fmla="*/ 178 w 178"/>
                  <a:gd name="T49" fmla="*/ 77 h 108"/>
                  <a:gd name="T50" fmla="*/ 178 w 178"/>
                  <a:gd name="T51" fmla="*/ 77 h 108"/>
                  <a:gd name="T52" fmla="*/ 157 w 178"/>
                  <a:gd name="T5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8" h="108">
                    <a:moveTo>
                      <a:pt x="157" y="0"/>
                    </a:moveTo>
                    <a:lnTo>
                      <a:pt x="157" y="0"/>
                    </a:lnTo>
                    <a:lnTo>
                      <a:pt x="68" y="26"/>
                    </a:lnTo>
                    <a:lnTo>
                      <a:pt x="24" y="39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5" y="56"/>
                    </a:lnTo>
                    <a:lnTo>
                      <a:pt x="11" y="67"/>
                    </a:lnTo>
                    <a:lnTo>
                      <a:pt x="20" y="80"/>
                    </a:lnTo>
                    <a:lnTo>
                      <a:pt x="20" y="80"/>
                    </a:lnTo>
                    <a:lnTo>
                      <a:pt x="34" y="76"/>
                    </a:lnTo>
                    <a:lnTo>
                      <a:pt x="48" y="73"/>
                    </a:lnTo>
                    <a:lnTo>
                      <a:pt x="65" y="71"/>
                    </a:lnTo>
                    <a:lnTo>
                      <a:pt x="82" y="71"/>
                    </a:lnTo>
                    <a:lnTo>
                      <a:pt x="90" y="73"/>
                    </a:lnTo>
                    <a:lnTo>
                      <a:pt x="99" y="74"/>
                    </a:lnTo>
                    <a:lnTo>
                      <a:pt x="107" y="77"/>
                    </a:lnTo>
                    <a:lnTo>
                      <a:pt x="114" y="81"/>
                    </a:lnTo>
                    <a:lnTo>
                      <a:pt x="123" y="85"/>
                    </a:lnTo>
                    <a:lnTo>
                      <a:pt x="129" y="93"/>
                    </a:lnTo>
                    <a:lnTo>
                      <a:pt x="136" y="100"/>
                    </a:lnTo>
                    <a:lnTo>
                      <a:pt x="141" y="108"/>
                    </a:lnTo>
                    <a:lnTo>
                      <a:pt x="141" y="108"/>
                    </a:lnTo>
                    <a:lnTo>
                      <a:pt x="160" y="95"/>
                    </a:lnTo>
                    <a:lnTo>
                      <a:pt x="178" y="77"/>
                    </a:lnTo>
                    <a:lnTo>
                      <a:pt x="178" y="77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7635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ṥlíde">
                <a:extLst>
                  <a:ext uri="{FF2B5EF4-FFF2-40B4-BE49-F238E27FC236}">
                    <a16:creationId xmlns:a16="http://schemas.microsoft.com/office/drawing/2014/main" xmlns="" id="{3568EF79-0113-48FA-BB7E-16A80B897FF8}"/>
                  </a:ext>
                </a:extLst>
              </p:cNvPr>
              <p:cNvSpPr/>
              <p:nvPr/>
            </p:nvSpPr>
            <p:spPr bwMode="auto">
              <a:xfrm>
                <a:off x="6153101" y="2597975"/>
                <a:ext cx="282575" cy="171450"/>
              </a:xfrm>
              <a:custGeom>
                <a:avLst/>
                <a:gdLst>
                  <a:gd name="T0" fmla="*/ 157 w 178"/>
                  <a:gd name="T1" fmla="*/ 0 h 108"/>
                  <a:gd name="T2" fmla="*/ 157 w 178"/>
                  <a:gd name="T3" fmla="*/ 0 h 108"/>
                  <a:gd name="T4" fmla="*/ 68 w 178"/>
                  <a:gd name="T5" fmla="*/ 26 h 108"/>
                  <a:gd name="T6" fmla="*/ 24 w 178"/>
                  <a:gd name="T7" fmla="*/ 39 h 108"/>
                  <a:gd name="T8" fmla="*/ 0 w 178"/>
                  <a:gd name="T9" fmla="*/ 44 h 108"/>
                  <a:gd name="T10" fmla="*/ 0 w 178"/>
                  <a:gd name="T11" fmla="*/ 44 h 108"/>
                  <a:gd name="T12" fmla="*/ 5 w 178"/>
                  <a:gd name="T13" fmla="*/ 56 h 108"/>
                  <a:gd name="T14" fmla="*/ 11 w 178"/>
                  <a:gd name="T15" fmla="*/ 67 h 108"/>
                  <a:gd name="T16" fmla="*/ 20 w 178"/>
                  <a:gd name="T17" fmla="*/ 80 h 108"/>
                  <a:gd name="T18" fmla="*/ 20 w 178"/>
                  <a:gd name="T19" fmla="*/ 80 h 108"/>
                  <a:gd name="T20" fmla="*/ 34 w 178"/>
                  <a:gd name="T21" fmla="*/ 76 h 108"/>
                  <a:gd name="T22" fmla="*/ 48 w 178"/>
                  <a:gd name="T23" fmla="*/ 73 h 108"/>
                  <a:gd name="T24" fmla="*/ 65 w 178"/>
                  <a:gd name="T25" fmla="*/ 71 h 108"/>
                  <a:gd name="T26" fmla="*/ 82 w 178"/>
                  <a:gd name="T27" fmla="*/ 71 h 108"/>
                  <a:gd name="T28" fmla="*/ 90 w 178"/>
                  <a:gd name="T29" fmla="*/ 73 h 108"/>
                  <a:gd name="T30" fmla="*/ 99 w 178"/>
                  <a:gd name="T31" fmla="*/ 74 h 108"/>
                  <a:gd name="T32" fmla="*/ 107 w 178"/>
                  <a:gd name="T33" fmla="*/ 77 h 108"/>
                  <a:gd name="T34" fmla="*/ 114 w 178"/>
                  <a:gd name="T35" fmla="*/ 81 h 108"/>
                  <a:gd name="T36" fmla="*/ 123 w 178"/>
                  <a:gd name="T37" fmla="*/ 85 h 108"/>
                  <a:gd name="T38" fmla="*/ 129 w 178"/>
                  <a:gd name="T39" fmla="*/ 93 h 108"/>
                  <a:gd name="T40" fmla="*/ 136 w 178"/>
                  <a:gd name="T41" fmla="*/ 100 h 108"/>
                  <a:gd name="T42" fmla="*/ 141 w 178"/>
                  <a:gd name="T43" fmla="*/ 108 h 108"/>
                  <a:gd name="T44" fmla="*/ 141 w 178"/>
                  <a:gd name="T45" fmla="*/ 108 h 108"/>
                  <a:gd name="T46" fmla="*/ 160 w 178"/>
                  <a:gd name="T47" fmla="*/ 95 h 108"/>
                  <a:gd name="T48" fmla="*/ 178 w 178"/>
                  <a:gd name="T49" fmla="*/ 77 h 108"/>
                  <a:gd name="T50" fmla="*/ 178 w 178"/>
                  <a:gd name="T51" fmla="*/ 77 h 108"/>
                  <a:gd name="T52" fmla="*/ 157 w 178"/>
                  <a:gd name="T5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8" h="108">
                    <a:moveTo>
                      <a:pt x="157" y="0"/>
                    </a:moveTo>
                    <a:lnTo>
                      <a:pt x="157" y="0"/>
                    </a:lnTo>
                    <a:lnTo>
                      <a:pt x="68" y="26"/>
                    </a:lnTo>
                    <a:lnTo>
                      <a:pt x="24" y="39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5" y="56"/>
                    </a:lnTo>
                    <a:lnTo>
                      <a:pt x="11" y="67"/>
                    </a:lnTo>
                    <a:lnTo>
                      <a:pt x="20" y="80"/>
                    </a:lnTo>
                    <a:lnTo>
                      <a:pt x="20" y="80"/>
                    </a:lnTo>
                    <a:lnTo>
                      <a:pt x="34" y="76"/>
                    </a:lnTo>
                    <a:lnTo>
                      <a:pt x="48" y="73"/>
                    </a:lnTo>
                    <a:lnTo>
                      <a:pt x="65" y="71"/>
                    </a:lnTo>
                    <a:lnTo>
                      <a:pt x="82" y="71"/>
                    </a:lnTo>
                    <a:lnTo>
                      <a:pt x="90" y="73"/>
                    </a:lnTo>
                    <a:lnTo>
                      <a:pt x="99" y="74"/>
                    </a:lnTo>
                    <a:lnTo>
                      <a:pt x="107" y="77"/>
                    </a:lnTo>
                    <a:lnTo>
                      <a:pt x="114" y="81"/>
                    </a:lnTo>
                    <a:lnTo>
                      <a:pt x="123" y="85"/>
                    </a:lnTo>
                    <a:lnTo>
                      <a:pt x="129" y="93"/>
                    </a:lnTo>
                    <a:lnTo>
                      <a:pt x="136" y="100"/>
                    </a:lnTo>
                    <a:lnTo>
                      <a:pt x="141" y="108"/>
                    </a:lnTo>
                    <a:lnTo>
                      <a:pt x="141" y="108"/>
                    </a:lnTo>
                    <a:lnTo>
                      <a:pt x="160" y="95"/>
                    </a:lnTo>
                    <a:lnTo>
                      <a:pt x="178" y="77"/>
                    </a:lnTo>
                    <a:lnTo>
                      <a:pt x="178" y="77"/>
                    </a:lnTo>
                    <a:lnTo>
                      <a:pt x="1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š1îḍe">
                <a:extLst>
                  <a:ext uri="{FF2B5EF4-FFF2-40B4-BE49-F238E27FC236}">
                    <a16:creationId xmlns:a16="http://schemas.microsoft.com/office/drawing/2014/main" xmlns="" id="{28EA8831-7F52-4A03-9643-29F66699C897}"/>
                  </a:ext>
                </a:extLst>
              </p:cNvPr>
              <p:cNvSpPr/>
              <p:nvPr/>
            </p:nvSpPr>
            <p:spPr bwMode="auto">
              <a:xfrm>
                <a:off x="6253114" y="2445575"/>
                <a:ext cx="46038" cy="82550"/>
              </a:xfrm>
              <a:custGeom>
                <a:avLst/>
                <a:gdLst>
                  <a:gd name="T0" fmla="*/ 27 w 29"/>
                  <a:gd name="T1" fmla="*/ 23 h 52"/>
                  <a:gd name="T2" fmla="*/ 27 w 29"/>
                  <a:gd name="T3" fmla="*/ 23 h 52"/>
                  <a:gd name="T4" fmla="*/ 29 w 29"/>
                  <a:gd name="T5" fmla="*/ 33 h 52"/>
                  <a:gd name="T6" fmla="*/ 29 w 29"/>
                  <a:gd name="T7" fmla="*/ 41 h 52"/>
                  <a:gd name="T8" fmla="*/ 26 w 29"/>
                  <a:gd name="T9" fmla="*/ 48 h 52"/>
                  <a:gd name="T10" fmla="*/ 25 w 29"/>
                  <a:gd name="T11" fmla="*/ 51 h 52"/>
                  <a:gd name="T12" fmla="*/ 22 w 29"/>
                  <a:gd name="T13" fmla="*/ 51 h 52"/>
                  <a:gd name="T14" fmla="*/ 22 w 29"/>
                  <a:gd name="T15" fmla="*/ 51 h 52"/>
                  <a:gd name="T16" fmla="*/ 19 w 29"/>
                  <a:gd name="T17" fmla="*/ 52 h 52"/>
                  <a:gd name="T18" fmla="*/ 16 w 29"/>
                  <a:gd name="T19" fmla="*/ 51 h 52"/>
                  <a:gd name="T20" fmla="*/ 10 w 29"/>
                  <a:gd name="T21" fmla="*/ 47 h 52"/>
                  <a:gd name="T22" fmla="*/ 6 w 29"/>
                  <a:gd name="T23" fmla="*/ 40 h 52"/>
                  <a:gd name="T24" fmla="*/ 2 w 29"/>
                  <a:gd name="T25" fmla="*/ 30 h 52"/>
                  <a:gd name="T26" fmla="*/ 2 w 29"/>
                  <a:gd name="T27" fmla="*/ 30 h 52"/>
                  <a:gd name="T28" fmla="*/ 0 w 29"/>
                  <a:gd name="T29" fmla="*/ 18 h 52"/>
                  <a:gd name="T30" fmla="*/ 0 w 29"/>
                  <a:gd name="T31" fmla="*/ 10 h 52"/>
                  <a:gd name="T32" fmla="*/ 3 w 29"/>
                  <a:gd name="T33" fmla="*/ 3 h 52"/>
                  <a:gd name="T34" fmla="*/ 5 w 29"/>
                  <a:gd name="T35" fmla="*/ 1 h 52"/>
                  <a:gd name="T36" fmla="*/ 8 w 29"/>
                  <a:gd name="T37" fmla="*/ 0 h 52"/>
                  <a:gd name="T38" fmla="*/ 8 w 29"/>
                  <a:gd name="T39" fmla="*/ 0 h 52"/>
                  <a:gd name="T40" fmla="*/ 10 w 29"/>
                  <a:gd name="T41" fmla="*/ 0 h 52"/>
                  <a:gd name="T42" fmla="*/ 13 w 29"/>
                  <a:gd name="T43" fmla="*/ 0 h 52"/>
                  <a:gd name="T44" fmla="*/ 19 w 29"/>
                  <a:gd name="T45" fmla="*/ 4 h 52"/>
                  <a:gd name="T46" fmla="*/ 23 w 29"/>
                  <a:gd name="T47" fmla="*/ 13 h 52"/>
                  <a:gd name="T48" fmla="*/ 27 w 29"/>
                  <a:gd name="T49" fmla="*/ 2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52">
                    <a:moveTo>
                      <a:pt x="27" y="23"/>
                    </a:moveTo>
                    <a:lnTo>
                      <a:pt x="27" y="23"/>
                    </a:lnTo>
                    <a:lnTo>
                      <a:pt x="29" y="33"/>
                    </a:lnTo>
                    <a:lnTo>
                      <a:pt x="29" y="41"/>
                    </a:lnTo>
                    <a:lnTo>
                      <a:pt x="26" y="48"/>
                    </a:lnTo>
                    <a:lnTo>
                      <a:pt x="25" y="51"/>
                    </a:lnTo>
                    <a:lnTo>
                      <a:pt x="22" y="51"/>
                    </a:lnTo>
                    <a:lnTo>
                      <a:pt x="22" y="51"/>
                    </a:lnTo>
                    <a:lnTo>
                      <a:pt x="19" y="52"/>
                    </a:lnTo>
                    <a:lnTo>
                      <a:pt x="16" y="51"/>
                    </a:lnTo>
                    <a:lnTo>
                      <a:pt x="10" y="47"/>
                    </a:lnTo>
                    <a:lnTo>
                      <a:pt x="6" y="40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18"/>
                    </a:lnTo>
                    <a:lnTo>
                      <a:pt x="0" y="10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9" y="4"/>
                    </a:lnTo>
                    <a:lnTo>
                      <a:pt x="23" y="13"/>
                    </a:lnTo>
                    <a:lnTo>
                      <a:pt x="27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ṡḻîdè">
                <a:extLst>
                  <a:ext uri="{FF2B5EF4-FFF2-40B4-BE49-F238E27FC236}">
                    <a16:creationId xmlns:a16="http://schemas.microsoft.com/office/drawing/2014/main" xmlns="" id="{96919DFB-CC54-4CF0-9ECD-D43FCFEFDDF9}"/>
                  </a:ext>
                </a:extLst>
              </p:cNvPr>
              <p:cNvSpPr/>
              <p:nvPr/>
            </p:nvSpPr>
            <p:spPr bwMode="auto">
              <a:xfrm>
                <a:off x="5943551" y="2582100"/>
                <a:ext cx="139700" cy="136525"/>
              </a:xfrm>
              <a:custGeom>
                <a:avLst/>
                <a:gdLst>
                  <a:gd name="T0" fmla="*/ 88 w 88"/>
                  <a:gd name="T1" fmla="*/ 39 h 86"/>
                  <a:gd name="T2" fmla="*/ 88 w 88"/>
                  <a:gd name="T3" fmla="*/ 39 h 86"/>
                  <a:gd name="T4" fmla="*/ 83 w 88"/>
                  <a:gd name="T5" fmla="*/ 32 h 86"/>
                  <a:gd name="T6" fmla="*/ 78 w 88"/>
                  <a:gd name="T7" fmla="*/ 25 h 86"/>
                  <a:gd name="T8" fmla="*/ 71 w 88"/>
                  <a:gd name="T9" fmla="*/ 16 h 86"/>
                  <a:gd name="T10" fmla="*/ 62 w 88"/>
                  <a:gd name="T11" fmla="*/ 9 h 86"/>
                  <a:gd name="T12" fmla="*/ 57 w 88"/>
                  <a:gd name="T13" fmla="*/ 6 h 86"/>
                  <a:gd name="T14" fmla="*/ 51 w 88"/>
                  <a:gd name="T15" fmla="*/ 3 h 86"/>
                  <a:gd name="T16" fmla="*/ 45 w 88"/>
                  <a:gd name="T17" fmla="*/ 2 h 86"/>
                  <a:gd name="T18" fmla="*/ 38 w 88"/>
                  <a:gd name="T19" fmla="*/ 0 h 86"/>
                  <a:gd name="T20" fmla="*/ 31 w 88"/>
                  <a:gd name="T21" fmla="*/ 2 h 86"/>
                  <a:gd name="T22" fmla="*/ 24 w 88"/>
                  <a:gd name="T23" fmla="*/ 3 h 86"/>
                  <a:gd name="T24" fmla="*/ 24 w 88"/>
                  <a:gd name="T25" fmla="*/ 3 h 86"/>
                  <a:gd name="T26" fmla="*/ 17 w 88"/>
                  <a:gd name="T27" fmla="*/ 8 h 86"/>
                  <a:gd name="T28" fmla="*/ 11 w 88"/>
                  <a:gd name="T29" fmla="*/ 10 h 86"/>
                  <a:gd name="T30" fmla="*/ 7 w 88"/>
                  <a:gd name="T31" fmla="*/ 15 h 86"/>
                  <a:gd name="T32" fmla="*/ 3 w 88"/>
                  <a:gd name="T33" fmla="*/ 19 h 86"/>
                  <a:gd name="T34" fmla="*/ 1 w 88"/>
                  <a:gd name="T35" fmla="*/ 23 h 86"/>
                  <a:gd name="T36" fmla="*/ 0 w 88"/>
                  <a:gd name="T37" fmla="*/ 27 h 86"/>
                  <a:gd name="T38" fmla="*/ 0 w 88"/>
                  <a:gd name="T39" fmla="*/ 37 h 86"/>
                  <a:gd name="T40" fmla="*/ 4 w 88"/>
                  <a:gd name="T41" fmla="*/ 47 h 86"/>
                  <a:gd name="T42" fmla="*/ 8 w 88"/>
                  <a:gd name="T43" fmla="*/ 57 h 86"/>
                  <a:gd name="T44" fmla="*/ 15 w 88"/>
                  <a:gd name="T45" fmla="*/ 66 h 86"/>
                  <a:gd name="T46" fmla="*/ 21 w 88"/>
                  <a:gd name="T47" fmla="*/ 73 h 86"/>
                  <a:gd name="T48" fmla="*/ 21 w 88"/>
                  <a:gd name="T49" fmla="*/ 73 h 86"/>
                  <a:gd name="T50" fmla="*/ 30 w 88"/>
                  <a:gd name="T51" fmla="*/ 78 h 86"/>
                  <a:gd name="T52" fmla="*/ 40 w 88"/>
                  <a:gd name="T53" fmla="*/ 84 h 86"/>
                  <a:gd name="T54" fmla="*/ 51 w 88"/>
                  <a:gd name="T55" fmla="*/ 86 h 86"/>
                  <a:gd name="T56" fmla="*/ 57 w 88"/>
                  <a:gd name="T57" fmla="*/ 86 h 86"/>
                  <a:gd name="T58" fmla="*/ 62 w 88"/>
                  <a:gd name="T59" fmla="*/ 86 h 86"/>
                  <a:gd name="T60" fmla="*/ 68 w 88"/>
                  <a:gd name="T61" fmla="*/ 84 h 86"/>
                  <a:gd name="T62" fmla="*/ 74 w 88"/>
                  <a:gd name="T63" fmla="*/ 81 h 86"/>
                  <a:gd name="T64" fmla="*/ 78 w 88"/>
                  <a:gd name="T65" fmla="*/ 78 h 86"/>
                  <a:gd name="T66" fmla="*/ 82 w 88"/>
                  <a:gd name="T67" fmla="*/ 73 h 86"/>
                  <a:gd name="T68" fmla="*/ 85 w 88"/>
                  <a:gd name="T69" fmla="*/ 67 h 86"/>
                  <a:gd name="T70" fmla="*/ 86 w 88"/>
                  <a:gd name="T71" fmla="*/ 59 h 86"/>
                  <a:gd name="T72" fmla="*/ 88 w 88"/>
                  <a:gd name="T73" fmla="*/ 50 h 86"/>
                  <a:gd name="T74" fmla="*/ 88 w 88"/>
                  <a:gd name="T75" fmla="*/ 3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8" h="86">
                    <a:moveTo>
                      <a:pt x="88" y="39"/>
                    </a:moveTo>
                    <a:lnTo>
                      <a:pt x="88" y="39"/>
                    </a:lnTo>
                    <a:lnTo>
                      <a:pt x="83" y="32"/>
                    </a:lnTo>
                    <a:lnTo>
                      <a:pt x="78" y="25"/>
                    </a:lnTo>
                    <a:lnTo>
                      <a:pt x="71" y="16"/>
                    </a:lnTo>
                    <a:lnTo>
                      <a:pt x="62" y="9"/>
                    </a:lnTo>
                    <a:lnTo>
                      <a:pt x="57" y="6"/>
                    </a:lnTo>
                    <a:lnTo>
                      <a:pt x="51" y="3"/>
                    </a:lnTo>
                    <a:lnTo>
                      <a:pt x="45" y="2"/>
                    </a:lnTo>
                    <a:lnTo>
                      <a:pt x="38" y="0"/>
                    </a:lnTo>
                    <a:lnTo>
                      <a:pt x="31" y="2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17" y="8"/>
                    </a:lnTo>
                    <a:lnTo>
                      <a:pt x="11" y="10"/>
                    </a:lnTo>
                    <a:lnTo>
                      <a:pt x="7" y="15"/>
                    </a:lnTo>
                    <a:lnTo>
                      <a:pt x="3" y="19"/>
                    </a:lnTo>
                    <a:lnTo>
                      <a:pt x="1" y="23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4" y="47"/>
                    </a:lnTo>
                    <a:lnTo>
                      <a:pt x="8" y="57"/>
                    </a:lnTo>
                    <a:lnTo>
                      <a:pt x="15" y="66"/>
                    </a:lnTo>
                    <a:lnTo>
                      <a:pt x="21" y="73"/>
                    </a:lnTo>
                    <a:lnTo>
                      <a:pt x="21" y="73"/>
                    </a:lnTo>
                    <a:lnTo>
                      <a:pt x="30" y="78"/>
                    </a:lnTo>
                    <a:lnTo>
                      <a:pt x="40" y="84"/>
                    </a:lnTo>
                    <a:lnTo>
                      <a:pt x="51" y="86"/>
                    </a:lnTo>
                    <a:lnTo>
                      <a:pt x="57" y="86"/>
                    </a:lnTo>
                    <a:lnTo>
                      <a:pt x="62" y="86"/>
                    </a:lnTo>
                    <a:lnTo>
                      <a:pt x="68" y="84"/>
                    </a:lnTo>
                    <a:lnTo>
                      <a:pt x="74" y="81"/>
                    </a:lnTo>
                    <a:lnTo>
                      <a:pt x="78" y="78"/>
                    </a:lnTo>
                    <a:lnTo>
                      <a:pt x="82" y="73"/>
                    </a:lnTo>
                    <a:lnTo>
                      <a:pt x="85" y="67"/>
                    </a:lnTo>
                    <a:lnTo>
                      <a:pt x="86" y="59"/>
                    </a:lnTo>
                    <a:lnTo>
                      <a:pt x="88" y="50"/>
                    </a:lnTo>
                    <a:lnTo>
                      <a:pt x="88" y="39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śľîḋè">
                <a:extLst>
                  <a:ext uri="{FF2B5EF4-FFF2-40B4-BE49-F238E27FC236}">
                    <a16:creationId xmlns:a16="http://schemas.microsoft.com/office/drawing/2014/main" xmlns="" id="{E0CF6182-00A9-425F-999D-16C239D98B4E}"/>
                  </a:ext>
                </a:extLst>
              </p:cNvPr>
              <p:cNvSpPr/>
              <p:nvPr/>
            </p:nvSpPr>
            <p:spPr bwMode="auto">
              <a:xfrm>
                <a:off x="5943551" y="2582100"/>
                <a:ext cx="139700" cy="136525"/>
              </a:xfrm>
              <a:custGeom>
                <a:avLst/>
                <a:gdLst>
                  <a:gd name="T0" fmla="*/ 88 w 88"/>
                  <a:gd name="T1" fmla="*/ 39 h 86"/>
                  <a:gd name="T2" fmla="*/ 88 w 88"/>
                  <a:gd name="T3" fmla="*/ 39 h 86"/>
                  <a:gd name="T4" fmla="*/ 83 w 88"/>
                  <a:gd name="T5" fmla="*/ 32 h 86"/>
                  <a:gd name="T6" fmla="*/ 78 w 88"/>
                  <a:gd name="T7" fmla="*/ 25 h 86"/>
                  <a:gd name="T8" fmla="*/ 71 w 88"/>
                  <a:gd name="T9" fmla="*/ 16 h 86"/>
                  <a:gd name="T10" fmla="*/ 62 w 88"/>
                  <a:gd name="T11" fmla="*/ 9 h 86"/>
                  <a:gd name="T12" fmla="*/ 57 w 88"/>
                  <a:gd name="T13" fmla="*/ 6 h 86"/>
                  <a:gd name="T14" fmla="*/ 51 w 88"/>
                  <a:gd name="T15" fmla="*/ 3 h 86"/>
                  <a:gd name="T16" fmla="*/ 45 w 88"/>
                  <a:gd name="T17" fmla="*/ 2 h 86"/>
                  <a:gd name="T18" fmla="*/ 38 w 88"/>
                  <a:gd name="T19" fmla="*/ 0 h 86"/>
                  <a:gd name="T20" fmla="*/ 31 w 88"/>
                  <a:gd name="T21" fmla="*/ 2 h 86"/>
                  <a:gd name="T22" fmla="*/ 24 w 88"/>
                  <a:gd name="T23" fmla="*/ 3 h 86"/>
                  <a:gd name="T24" fmla="*/ 24 w 88"/>
                  <a:gd name="T25" fmla="*/ 3 h 86"/>
                  <a:gd name="T26" fmla="*/ 17 w 88"/>
                  <a:gd name="T27" fmla="*/ 8 h 86"/>
                  <a:gd name="T28" fmla="*/ 11 w 88"/>
                  <a:gd name="T29" fmla="*/ 10 h 86"/>
                  <a:gd name="T30" fmla="*/ 7 w 88"/>
                  <a:gd name="T31" fmla="*/ 15 h 86"/>
                  <a:gd name="T32" fmla="*/ 3 w 88"/>
                  <a:gd name="T33" fmla="*/ 19 h 86"/>
                  <a:gd name="T34" fmla="*/ 1 w 88"/>
                  <a:gd name="T35" fmla="*/ 23 h 86"/>
                  <a:gd name="T36" fmla="*/ 0 w 88"/>
                  <a:gd name="T37" fmla="*/ 27 h 86"/>
                  <a:gd name="T38" fmla="*/ 0 w 88"/>
                  <a:gd name="T39" fmla="*/ 37 h 86"/>
                  <a:gd name="T40" fmla="*/ 4 w 88"/>
                  <a:gd name="T41" fmla="*/ 47 h 86"/>
                  <a:gd name="T42" fmla="*/ 8 w 88"/>
                  <a:gd name="T43" fmla="*/ 57 h 86"/>
                  <a:gd name="T44" fmla="*/ 15 w 88"/>
                  <a:gd name="T45" fmla="*/ 66 h 86"/>
                  <a:gd name="T46" fmla="*/ 21 w 88"/>
                  <a:gd name="T47" fmla="*/ 73 h 86"/>
                  <a:gd name="T48" fmla="*/ 21 w 88"/>
                  <a:gd name="T49" fmla="*/ 73 h 86"/>
                  <a:gd name="T50" fmla="*/ 30 w 88"/>
                  <a:gd name="T51" fmla="*/ 78 h 86"/>
                  <a:gd name="T52" fmla="*/ 40 w 88"/>
                  <a:gd name="T53" fmla="*/ 84 h 86"/>
                  <a:gd name="T54" fmla="*/ 51 w 88"/>
                  <a:gd name="T55" fmla="*/ 86 h 86"/>
                  <a:gd name="T56" fmla="*/ 57 w 88"/>
                  <a:gd name="T57" fmla="*/ 86 h 86"/>
                  <a:gd name="T58" fmla="*/ 62 w 88"/>
                  <a:gd name="T59" fmla="*/ 86 h 86"/>
                  <a:gd name="T60" fmla="*/ 68 w 88"/>
                  <a:gd name="T61" fmla="*/ 84 h 86"/>
                  <a:gd name="T62" fmla="*/ 74 w 88"/>
                  <a:gd name="T63" fmla="*/ 81 h 86"/>
                  <a:gd name="T64" fmla="*/ 78 w 88"/>
                  <a:gd name="T65" fmla="*/ 78 h 86"/>
                  <a:gd name="T66" fmla="*/ 82 w 88"/>
                  <a:gd name="T67" fmla="*/ 73 h 86"/>
                  <a:gd name="T68" fmla="*/ 85 w 88"/>
                  <a:gd name="T69" fmla="*/ 67 h 86"/>
                  <a:gd name="T70" fmla="*/ 86 w 88"/>
                  <a:gd name="T71" fmla="*/ 59 h 86"/>
                  <a:gd name="T72" fmla="*/ 88 w 88"/>
                  <a:gd name="T73" fmla="*/ 50 h 86"/>
                  <a:gd name="T74" fmla="*/ 88 w 88"/>
                  <a:gd name="T75" fmla="*/ 3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8" h="86">
                    <a:moveTo>
                      <a:pt x="88" y="39"/>
                    </a:moveTo>
                    <a:lnTo>
                      <a:pt x="88" y="39"/>
                    </a:lnTo>
                    <a:lnTo>
                      <a:pt x="83" y="32"/>
                    </a:lnTo>
                    <a:lnTo>
                      <a:pt x="78" y="25"/>
                    </a:lnTo>
                    <a:lnTo>
                      <a:pt x="71" y="16"/>
                    </a:lnTo>
                    <a:lnTo>
                      <a:pt x="62" y="9"/>
                    </a:lnTo>
                    <a:lnTo>
                      <a:pt x="57" y="6"/>
                    </a:lnTo>
                    <a:lnTo>
                      <a:pt x="51" y="3"/>
                    </a:lnTo>
                    <a:lnTo>
                      <a:pt x="45" y="2"/>
                    </a:lnTo>
                    <a:lnTo>
                      <a:pt x="38" y="0"/>
                    </a:lnTo>
                    <a:lnTo>
                      <a:pt x="31" y="2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17" y="8"/>
                    </a:lnTo>
                    <a:lnTo>
                      <a:pt x="11" y="10"/>
                    </a:lnTo>
                    <a:lnTo>
                      <a:pt x="7" y="15"/>
                    </a:lnTo>
                    <a:lnTo>
                      <a:pt x="3" y="19"/>
                    </a:lnTo>
                    <a:lnTo>
                      <a:pt x="1" y="23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4" y="47"/>
                    </a:lnTo>
                    <a:lnTo>
                      <a:pt x="8" y="57"/>
                    </a:lnTo>
                    <a:lnTo>
                      <a:pt x="15" y="66"/>
                    </a:lnTo>
                    <a:lnTo>
                      <a:pt x="21" y="73"/>
                    </a:lnTo>
                    <a:lnTo>
                      <a:pt x="21" y="73"/>
                    </a:lnTo>
                    <a:lnTo>
                      <a:pt x="30" y="78"/>
                    </a:lnTo>
                    <a:lnTo>
                      <a:pt x="40" y="84"/>
                    </a:lnTo>
                    <a:lnTo>
                      <a:pt x="51" y="86"/>
                    </a:lnTo>
                    <a:lnTo>
                      <a:pt x="57" y="86"/>
                    </a:lnTo>
                    <a:lnTo>
                      <a:pt x="62" y="86"/>
                    </a:lnTo>
                    <a:lnTo>
                      <a:pt x="68" y="84"/>
                    </a:lnTo>
                    <a:lnTo>
                      <a:pt x="74" y="81"/>
                    </a:lnTo>
                    <a:lnTo>
                      <a:pt x="78" y="78"/>
                    </a:lnTo>
                    <a:lnTo>
                      <a:pt x="82" y="73"/>
                    </a:lnTo>
                    <a:lnTo>
                      <a:pt x="85" y="67"/>
                    </a:lnTo>
                    <a:lnTo>
                      <a:pt x="86" y="59"/>
                    </a:lnTo>
                    <a:lnTo>
                      <a:pt x="88" y="50"/>
                    </a:lnTo>
                    <a:lnTo>
                      <a:pt x="88" y="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ṩ1îḍe">
                <a:extLst>
                  <a:ext uri="{FF2B5EF4-FFF2-40B4-BE49-F238E27FC236}">
                    <a16:creationId xmlns:a16="http://schemas.microsoft.com/office/drawing/2014/main" xmlns="" id="{283F184D-4782-4503-AF66-28823C1F0252}"/>
                  </a:ext>
                </a:extLst>
              </p:cNvPr>
              <p:cNvSpPr/>
              <p:nvPr/>
            </p:nvSpPr>
            <p:spPr bwMode="auto">
              <a:xfrm>
                <a:off x="6184851" y="2342388"/>
                <a:ext cx="88900" cy="55563"/>
              </a:xfrm>
              <a:custGeom>
                <a:avLst/>
                <a:gdLst>
                  <a:gd name="T0" fmla="*/ 56 w 56"/>
                  <a:gd name="T1" fmla="*/ 21 h 35"/>
                  <a:gd name="T2" fmla="*/ 56 w 56"/>
                  <a:gd name="T3" fmla="*/ 21 h 35"/>
                  <a:gd name="T4" fmla="*/ 49 w 56"/>
                  <a:gd name="T5" fmla="*/ 17 h 35"/>
                  <a:gd name="T6" fmla="*/ 43 w 56"/>
                  <a:gd name="T7" fmla="*/ 13 h 35"/>
                  <a:gd name="T8" fmla="*/ 35 w 56"/>
                  <a:gd name="T9" fmla="*/ 11 h 35"/>
                  <a:gd name="T10" fmla="*/ 25 w 56"/>
                  <a:gd name="T11" fmla="*/ 11 h 35"/>
                  <a:gd name="T12" fmla="*/ 21 w 56"/>
                  <a:gd name="T13" fmla="*/ 11 h 35"/>
                  <a:gd name="T14" fmla="*/ 17 w 56"/>
                  <a:gd name="T15" fmla="*/ 14 h 35"/>
                  <a:gd name="T16" fmla="*/ 11 w 56"/>
                  <a:gd name="T17" fmla="*/ 17 h 35"/>
                  <a:gd name="T18" fmla="*/ 8 w 56"/>
                  <a:gd name="T19" fmla="*/ 22 h 35"/>
                  <a:gd name="T20" fmla="*/ 4 w 56"/>
                  <a:gd name="T21" fmla="*/ 28 h 35"/>
                  <a:gd name="T22" fmla="*/ 0 w 56"/>
                  <a:gd name="T23" fmla="*/ 35 h 35"/>
                  <a:gd name="T24" fmla="*/ 0 w 56"/>
                  <a:gd name="T25" fmla="*/ 35 h 35"/>
                  <a:gd name="T26" fmla="*/ 2 w 56"/>
                  <a:gd name="T27" fmla="*/ 25 h 35"/>
                  <a:gd name="T28" fmla="*/ 5 w 56"/>
                  <a:gd name="T29" fmla="*/ 17 h 35"/>
                  <a:gd name="T30" fmla="*/ 11 w 56"/>
                  <a:gd name="T31" fmla="*/ 8 h 35"/>
                  <a:gd name="T32" fmla="*/ 14 w 56"/>
                  <a:gd name="T33" fmla="*/ 4 h 35"/>
                  <a:gd name="T34" fmla="*/ 18 w 56"/>
                  <a:gd name="T35" fmla="*/ 1 h 35"/>
                  <a:gd name="T36" fmla="*/ 22 w 56"/>
                  <a:gd name="T37" fmla="*/ 0 h 35"/>
                  <a:gd name="T38" fmla="*/ 28 w 56"/>
                  <a:gd name="T39" fmla="*/ 0 h 35"/>
                  <a:gd name="T40" fmla="*/ 34 w 56"/>
                  <a:gd name="T41" fmla="*/ 3 h 35"/>
                  <a:gd name="T42" fmla="*/ 41 w 56"/>
                  <a:gd name="T43" fmla="*/ 5 h 35"/>
                  <a:gd name="T44" fmla="*/ 48 w 56"/>
                  <a:gd name="T45" fmla="*/ 13 h 35"/>
                  <a:gd name="T46" fmla="*/ 56 w 56"/>
                  <a:gd name="T4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6" h="35">
                    <a:moveTo>
                      <a:pt x="56" y="21"/>
                    </a:moveTo>
                    <a:lnTo>
                      <a:pt x="56" y="21"/>
                    </a:lnTo>
                    <a:lnTo>
                      <a:pt x="49" y="17"/>
                    </a:lnTo>
                    <a:lnTo>
                      <a:pt x="43" y="13"/>
                    </a:lnTo>
                    <a:lnTo>
                      <a:pt x="35" y="11"/>
                    </a:lnTo>
                    <a:lnTo>
                      <a:pt x="25" y="11"/>
                    </a:lnTo>
                    <a:lnTo>
                      <a:pt x="21" y="11"/>
                    </a:lnTo>
                    <a:lnTo>
                      <a:pt x="17" y="14"/>
                    </a:lnTo>
                    <a:lnTo>
                      <a:pt x="11" y="17"/>
                    </a:lnTo>
                    <a:lnTo>
                      <a:pt x="8" y="22"/>
                    </a:lnTo>
                    <a:lnTo>
                      <a:pt x="4" y="28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2" y="25"/>
                    </a:lnTo>
                    <a:lnTo>
                      <a:pt x="5" y="17"/>
                    </a:lnTo>
                    <a:lnTo>
                      <a:pt x="11" y="8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34" y="3"/>
                    </a:lnTo>
                    <a:lnTo>
                      <a:pt x="41" y="5"/>
                    </a:lnTo>
                    <a:lnTo>
                      <a:pt x="48" y="13"/>
                    </a:lnTo>
                    <a:lnTo>
                      <a:pt x="56" y="21"/>
                    </a:lnTo>
                    <a:close/>
                  </a:path>
                </a:pathLst>
              </a:custGeom>
              <a:solidFill>
                <a:srgbClr val="3A2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$1íḓé">
                <a:extLst>
                  <a:ext uri="{FF2B5EF4-FFF2-40B4-BE49-F238E27FC236}">
                    <a16:creationId xmlns:a16="http://schemas.microsoft.com/office/drawing/2014/main" xmlns="" id="{4E6D1417-26F4-4013-9A39-85CCC07C2982}"/>
                  </a:ext>
                </a:extLst>
              </p:cNvPr>
              <p:cNvSpPr/>
              <p:nvPr/>
            </p:nvSpPr>
            <p:spPr bwMode="auto">
              <a:xfrm>
                <a:off x="6184851" y="2342388"/>
                <a:ext cx="88900" cy="55563"/>
              </a:xfrm>
              <a:custGeom>
                <a:avLst/>
                <a:gdLst>
                  <a:gd name="T0" fmla="*/ 56 w 56"/>
                  <a:gd name="T1" fmla="*/ 21 h 35"/>
                  <a:gd name="T2" fmla="*/ 56 w 56"/>
                  <a:gd name="T3" fmla="*/ 21 h 35"/>
                  <a:gd name="T4" fmla="*/ 49 w 56"/>
                  <a:gd name="T5" fmla="*/ 17 h 35"/>
                  <a:gd name="T6" fmla="*/ 43 w 56"/>
                  <a:gd name="T7" fmla="*/ 13 h 35"/>
                  <a:gd name="T8" fmla="*/ 35 w 56"/>
                  <a:gd name="T9" fmla="*/ 11 h 35"/>
                  <a:gd name="T10" fmla="*/ 25 w 56"/>
                  <a:gd name="T11" fmla="*/ 11 h 35"/>
                  <a:gd name="T12" fmla="*/ 21 w 56"/>
                  <a:gd name="T13" fmla="*/ 11 h 35"/>
                  <a:gd name="T14" fmla="*/ 17 w 56"/>
                  <a:gd name="T15" fmla="*/ 14 h 35"/>
                  <a:gd name="T16" fmla="*/ 11 w 56"/>
                  <a:gd name="T17" fmla="*/ 17 h 35"/>
                  <a:gd name="T18" fmla="*/ 8 w 56"/>
                  <a:gd name="T19" fmla="*/ 22 h 35"/>
                  <a:gd name="T20" fmla="*/ 4 w 56"/>
                  <a:gd name="T21" fmla="*/ 28 h 35"/>
                  <a:gd name="T22" fmla="*/ 0 w 56"/>
                  <a:gd name="T23" fmla="*/ 35 h 35"/>
                  <a:gd name="T24" fmla="*/ 0 w 56"/>
                  <a:gd name="T25" fmla="*/ 35 h 35"/>
                  <a:gd name="T26" fmla="*/ 2 w 56"/>
                  <a:gd name="T27" fmla="*/ 25 h 35"/>
                  <a:gd name="T28" fmla="*/ 5 w 56"/>
                  <a:gd name="T29" fmla="*/ 17 h 35"/>
                  <a:gd name="T30" fmla="*/ 11 w 56"/>
                  <a:gd name="T31" fmla="*/ 8 h 35"/>
                  <a:gd name="T32" fmla="*/ 14 w 56"/>
                  <a:gd name="T33" fmla="*/ 4 h 35"/>
                  <a:gd name="T34" fmla="*/ 18 w 56"/>
                  <a:gd name="T35" fmla="*/ 1 h 35"/>
                  <a:gd name="T36" fmla="*/ 22 w 56"/>
                  <a:gd name="T37" fmla="*/ 0 h 35"/>
                  <a:gd name="T38" fmla="*/ 28 w 56"/>
                  <a:gd name="T39" fmla="*/ 0 h 35"/>
                  <a:gd name="T40" fmla="*/ 34 w 56"/>
                  <a:gd name="T41" fmla="*/ 3 h 35"/>
                  <a:gd name="T42" fmla="*/ 41 w 56"/>
                  <a:gd name="T43" fmla="*/ 5 h 35"/>
                  <a:gd name="T44" fmla="*/ 48 w 56"/>
                  <a:gd name="T45" fmla="*/ 13 h 35"/>
                  <a:gd name="T46" fmla="*/ 56 w 56"/>
                  <a:gd name="T4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6" h="35">
                    <a:moveTo>
                      <a:pt x="56" y="21"/>
                    </a:moveTo>
                    <a:lnTo>
                      <a:pt x="56" y="21"/>
                    </a:lnTo>
                    <a:lnTo>
                      <a:pt x="49" y="17"/>
                    </a:lnTo>
                    <a:lnTo>
                      <a:pt x="43" y="13"/>
                    </a:lnTo>
                    <a:lnTo>
                      <a:pt x="35" y="11"/>
                    </a:lnTo>
                    <a:lnTo>
                      <a:pt x="25" y="11"/>
                    </a:lnTo>
                    <a:lnTo>
                      <a:pt x="21" y="11"/>
                    </a:lnTo>
                    <a:lnTo>
                      <a:pt x="17" y="14"/>
                    </a:lnTo>
                    <a:lnTo>
                      <a:pt x="11" y="17"/>
                    </a:lnTo>
                    <a:lnTo>
                      <a:pt x="8" y="22"/>
                    </a:lnTo>
                    <a:lnTo>
                      <a:pt x="4" y="28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2" y="25"/>
                    </a:lnTo>
                    <a:lnTo>
                      <a:pt x="5" y="17"/>
                    </a:lnTo>
                    <a:lnTo>
                      <a:pt x="11" y="8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34" y="3"/>
                    </a:lnTo>
                    <a:lnTo>
                      <a:pt x="41" y="5"/>
                    </a:lnTo>
                    <a:lnTo>
                      <a:pt x="48" y="13"/>
                    </a:lnTo>
                    <a:lnTo>
                      <a:pt x="56" y="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ṡļïḋe">
                <a:extLst>
                  <a:ext uri="{FF2B5EF4-FFF2-40B4-BE49-F238E27FC236}">
                    <a16:creationId xmlns:a16="http://schemas.microsoft.com/office/drawing/2014/main" xmlns="" id="{653C42D3-4E30-4999-991F-0082B19A6D40}"/>
                  </a:ext>
                </a:extLst>
              </p:cNvPr>
              <p:cNvSpPr/>
              <p:nvPr/>
            </p:nvSpPr>
            <p:spPr bwMode="auto">
              <a:xfrm>
                <a:off x="5997526" y="2837688"/>
                <a:ext cx="42863" cy="55563"/>
              </a:xfrm>
              <a:custGeom>
                <a:avLst/>
                <a:gdLst>
                  <a:gd name="T0" fmla="*/ 13 w 27"/>
                  <a:gd name="T1" fmla="*/ 0 h 35"/>
                  <a:gd name="T2" fmla="*/ 13 w 27"/>
                  <a:gd name="T3" fmla="*/ 0 h 35"/>
                  <a:gd name="T4" fmla="*/ 14 w 27"/>
                  <a:gd name="T5" fmla="*/ 2 h 35"/>
                  <a:gd name="T6" fmla="*/ 18 w 27"/>
                  <a:gd name="T7" fmla="*/ 10 h 35"/>
                  <a:gd name="T8" fmla="*/ 24 w 27"/>
                  <a:gd name="T9" fmla="*/ 20 h 35"/>
                  <a:gd name="T10" fmla="*/ 25 w 27"/>
                  <a:gd name="T11" fmla="*/ 27 h 35"/>
                  <a:gd name="T12" fmla="*/ 27 w 27"/>
                  <a:gd name="T13" fmla="*/ 35 h 35"/>
                  <a:gd name="T14" fmla="*/ 18 w 27"/>
                  <a:gd name="T15" fmla="*/ 21 h 35"/>
                  <a:gd name="T16" fmla="*/ 1 w 27"/>
                  <a:gd name="T17" fmla="*/ 29 h 35"/>
                  <a:gd name="T18" fmla="*/ 1 w 27"/>
                  <a:gd name="T19" fmla="*/ 29 h 35"/>
                  <a:gd name="T20" fmla="*/ 0 w 27"/>
                  <a:gd name="T21" fmla="*/ 25 h 35"/>
                  <a:gd name="T22" fmla="*/ 0 w 27"/>
                  <a:gd name="T23" fmla="*/ 17 h 35"/>
                  <a:gd name="T24" fmla="*/ 0 w 27"/>
                  <a:gd name="T25" fmla="*/ 11 h 35"/>
                  <a:gd name="T26" fmla="*/ 1 w 27"/>
                  <a:gd name="T27" fmla="*/ 7 h 35"/>
                  <a:gd name="T28" fmla="*/ 6 w 27"/>
                  <a:gd name="T29" fmla="*/ 2 h 35"/>
                  <a:gd name="T30" fmla="*/ 13 w 27"/>
                  <a:gd name="T3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35">
                    <a:moveTo>
                      <a:pt x="13" y="0"/>
                    </a:moveTo>
                    <a:lnTo>
                      <a:pt x="13" y="0"/>
                    </a:lnTo>
                    <a:lnTo>
                      <a:pt x="14" y="2"/>
                    </a:lnTo>
                    <a:lnTo>
                      <a:pt x="18" y="10"/>
                    </a:lnTo>
                    <a:lnTo>
                      <a:pt x="24" y="20"/>
                    </a:lnTo>
                    <a:lnTo>
                      <a:pt x="25" y="27"/>
                    </a:lnTo>
                    <a:lnTo>
                      <a:pt x="27" y="35"/>
                    </a:lnTo>
                    <a:lnTo>
                      <a:pt x="18" y="21"/>
                    </a:lnTo>
                    <a:lnTo>
                      <a:pt x="1" y="29"/>
                    </a:lnTo>
                    <a:lnTo>
                      <a:pt x="1" y="29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1" y="7"/>
                    </a:lnTo>
                    <a:lnTo>
                      <a:pt x="6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ślídê">
                <a:extLst>
                  <a:ext uri="{FF2B5EF4-FFF2-40B4-BE49-F238E27FC236}">
                    <a16:creationId xmlns:a16="http://schemas.microsoft.com/office/drawing/2014/main" xmlns="" id="{B19FA0A0-CE3D-48CE-9893-383F0583E264}"/>
                  </a:ext>
                </a:extLst>
              </p:cNvPr>
              <p:cNvSpPr/>
              <p:nvPr/>
            </p:nvSpPr>
            <p:spPr bwMode="auto">
              <a:xfrm>
                <a:off x="5997526" y="2837688"/>
                <a:ext cx="42863" cy="55563"/>
              </a:xfrm>
              <a:custGeom>
                <a:avLst/>
                <a:gdLst>
                  <a:gd name="T0" fmla="*/ 13 w 27"/>
                  <a:gd name="T1" fmla="*/ 0 h 35"/>
                  <a:gd name="T2" fmla="*/ 13 w 27"/>
                  <a:gd name="T3" fmla="*/ 0 h 35"/>
                  <a:gd name="T4" fmla="*/ 14 w 27"/>
                  <a:gd name="T5" fmla="*/ 2 h 35"/>
                  <a:gd name="T6" fmla="*/ 18 w 27"/>
                  <a:gd name="T7" fmla="*/ 10 h 35"/>
                  <a:gd name="T8" fmla="*/ 24 w 27"/>
                  <a:gd name="T9" fmla="*/ 20 h 35"/>
                  <a:gd name="T10" fmla="*/ 25 w 27"/>
                  <a:gd name="T11" fmla="*/ 27 h 35"/>
                  <a:gd name="T12" fmla="*/ 27 w 27"/>
                  <a:gd name="T13" fmla="*/ 35 h 35"/>
                  <a:gd name="T14" fmla="*/ 18 w 27"/>
                  <a:gd name="T15" fmla="*/ 21 h 35"/>
                  <a:gd name="T16" fmla="*/ 1 w 27"/>
                  <a:gd name="T17" fmla="*/ 29 h 35"/>
                  <a:gd name="T18" fmla="*/ 1 w 27"/>
                  <a:gd name="T19" fmla="*/ 29 h 35"/>
                  <a:gd name="T20" fmla="*/ 0 w 27"/>
                  <a:gd name="T21" fmla="*/ 25 h 35"/>
                  <a:gd name="T22" fmla="*/ 0 w 27"/>
                  <a:gd name="T23" fmla="*/ 17 h 35"/>
                  <a:gd name="T24" fmla="*/ 0 w 27"/>
                  <a:gd name="T25" fmla="*/ 11 h 35"/>
                  <a:gd name="T26" fmla="*/ 1 w 27"/>
                  <a:gd name="T27" fmla="*/ 7 h 35"/>
                  <a:gd name="T28" fmla="*/ 6 w 27"/>
                  <a:gd name="T29" fmla="*/ 2 h 35"/>
                  <a:gd name="T30" fmla="*/ 13 w 27"/>
                  <a:gd name="T3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35">
                    <a:moveTo>
                      <a:pt x="13" y="0"/>
                    </a:moveTo>
                    <a:lnTo>
                      <a:pt x="13" y="0"/>
                    </a:lnTo>
                    <a:lnTo>
                      <a:pt x="14" y="2"/>
                    </a:lnTo>
                    <a:lnTo>
                      <a:pt x="18" y="10"/>
                    </a:lnTo>
                    <a:lnTo>
                      <a:pt x="24" y="20"/>
                    </a:lnTo>
                    <a:lnTo>
                      <a:pt x="25" y="27"/>
                    </a:lnTo>
                    <a:lnTo>
                      <a:pt x="27" y="35"/>
                    </a:lnTo>
                    <a:lnTo>
                      <a:pt x="18" y="21"/>
                    </a:lnTo>
                    <a:lnTo>
                      <a:pt x="1" y="29"/>
                    </a:lnTo>
                    <a:lnTo>
                      <a:pt x="1" y="29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1" y="7"/>
                    </a:lnTo>
                    <a:lnTo>
                      <a:pt x="6" y="2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ṧľiḓé">
                <a:extLst>
                  <a:ext uri="{FF2B5EF4-FFF2-40B4-BE49-F238E27FC236}">
                    <a16:creationId xmlns:a16="http://schemas.microsoft.com/office/drawing/2014/main" xmlns="" id="{16C3CC1E-C064-4F79-8949-D04FAFA8E7AC}"/>
                  </a:ext>
                </a:extLst>
              </p:cNvPr>
              <p:cNvSpPr/>
              <p:nvPr/>
            </p:nvSpPr>
            <p:spPr bwMode="auto">
              <a:xfrm>
                <a:off x="5951489" y="2726563"/>
                <a:ext cx="246063" cy="123825"/>
              </a:xfrm>
              <a:custGeom>
                <a:avLst/>
                <a:gdLst>
                  <a:gd name="T0" fmla="*/ 155 w 155"/>
                  <a:gd name="T1" fmla="*/ 78 h 78"/>
                  <a:gd name="T2" fmla="*/ 155 w 155"/>
                  <a:gd name="T3" fmla="*/ 78 h 78"/>
                  <a:gd name="T4" fmla="*/ 142 w 155"/>
                  <a:gd name="T5" fmla="*/ 77 h 78"/>
                  <a:gd name="T6" fmla="*/ 111 w 155"/>
                  <a:gd name="T7" fmla="*/ 74 h 78"/>
                  <a:gd name="T8" fmla="*/ 73 w 155"/>
                  <a:gd name="T9" fmla="*/ 74 h 78"/>
                  <a:gd name="T10" fmla="*/ 56 w 155"/>
                  <a:gd name="T11" fmla="*/ 74 h 78"/>
                  <a:gd name="T12" fmla="*/ 42 w 155"/>
                  <a:gd name="T13" fmla="*/ 77 h 78"/>
                  <a:gd name="T14" fmla="*/ 42 w 155"/>
                  <a:gd name="T15" fmla="*/ 77 h 78"/>
                  <a:gd name="T16" fmla="*/ 35 w 155"/>
                  <a:gd name="T17" fmla="*/ 77 h 78"/>
                  <a:gd name="T18" fmla="*/ 29 w 155"/>
                  <a:gd name="T19" fmla="*/ 77 h 78"/>
                  <a:gd name="T20" fmla="*/ 20 w 155"/>
                  <a:gd name="T21" fmla="*/ 77 h 78"/>
                  <a:gd name="T22" fmla="*/ 13 w 155"/>
                  <a:gd name="T23" fmla="*/ 74 h 78"/>
                  <a:gd name="T24" fmla="*/ 6 w 155"/>
                  <a:gd name="T25" fmla="*/ 70 h 78"/>
                  <a:gd name="T26" fmla="*/ 5 w 155"/>
                  <a:gd name="T27" fmla="*/ 65 h 78"/>
                  <a:gd name="T28" fmla="*/ 2 w 155"/>
                  <a:gd name="T29" fmla="*/ 61 h 78"/>
                  <a:gd name="T30" fmla="*/ 0 w 155"/>
                  <a:gd name="T31" fmla="*/ 57 h 78"/>
                  <a:gd name="T32" fmla="*/ 0 w 155"/>
                  <a:gd name="T33" fmla="*/ 51 h 78"/>
                  <a:gd name="T34" fmla="*/ 0 w 155"/>
                  <a:gd name="T35" fmla="*/ 51 h 78"/>
                  <a:gd name="T36" fmla="*/ 0 w 155"/>
                  <a:gd name="T37" fmla="*/ 46 h 78"/>
                  <a:gd name="T38" fmla="*/ 2 w 155"/>
                  <a:gd name="T39" fmla="*/ 40 h 78"/>
                  <a:gd name="T40" fmla="*/ 5 w 155"/>
                  <a:gd name="T41" fmla="*/ 36 h 78"/>
                  <a:gd name="T42" fmla="*/ 9 w 155"/>
                  <a:gd name="T43" fmla="*/ 31 h 78"/>
                  <a:gd name="T44" fmla="*/ 19 w 155"/>
                  <a:gd name="T45" fmla="*/ 26 h 78"/>
                  <a:gd name="T46" fmla="*/ 33 w 155"/>
                  <a:gd name="T47" fmla="*/ 21 h 78"/>
                  <a:gd name="T48" fmla="*/ 66 w 155"/>
                  <a:gd name="T49" fmla="*/ 13 h 78"/>
                  <a:gd name="T50" fmla="*/ 83 w 155"/>
                  <a:gd name="T51" fmla="*/ 7 h 78"/>
                  <a:gd name="T52" fmla="*/ 100 w 155"/>
                  <a:gd name="T53" fmla="*/ 0 h 78"/>
                  <a:gd name="T54" fmla="*/ 155 w 155"/>
                  <a:gd name="T5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78">
                    <a:moveTo>
                      <a:pt x="155" y="78"/>
                    </a:moveTo>
                    <a:lnTo>
                      <a:pt x="155" y="78"/>
                    </a:lnTo>
                    <a:lnTo>
                      <a:pt x="142" y="77"/>
                    </a:lnTo>
                    <a:lnTo>
                      <a:pt x="111" y="74"/>
                    </a:lnTo>
                    <a:lnTo>
                      <a:pt x="73" y="74"/>
                    </a:lnTo>
                    <a:lnTo>
                      <a:pt x="56" y="74"/>
                    </a:lnTo>
                    <a:lnTo>
                      <a:pt x="42" y="77"/>
                    </a:lnTo>
                    <a:lnTo>
                      <a:pt x="42" y="77"/>
                    </a:lnTo>
                    <a:lnTo>
                      <a:pt x="35" y="77"/>
                    </a:lnTo>
                    <a:lnTo>
                      <a:pt x="29" y="77"/>
                    </a:lnTo>
                    <a:lnTo>
                      <a:pt x="20" y="77"/>
                    </a:lnTo>
                    <a:lnTo>
                      <a:pt x="13" y="74"/>
                    </a:lnTo>
                    <a:lnTo>
                      <a:pt x="6" y="70"/>
                    </a:lnTo>
                    <a:lnTo>
                      <a:pt x="5" y="65"/>
                    </a:lnTo>
                    <a:lnTo>
                      <a:pt x="2" y="61"/>
                    </a:lnTo>
                    <a:lnTo>
                      <a:pt x="0" y="5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0" y="46"/>
                    </a:lnTo>
                    <a:lnTo>
                      <a:pt x="2" y="40"/>
                    </a:lnTo>
                    <a:lnTo>
                      <a:pt x="5" y="36"/>
                    </a:lnTo>
                    <a:lnTo>
                      <a:pt x="9" y="31"/>
                    </a:lnTo>
                    <a:lnTo>
                      <a:pt x="19" y="26"/>
                    </a:lnTo>
                    <a:lnTo>
                      <a:pt x="33" y="21"/>
                    </a:lnTo>
                    <a:lnTo>
                      <a:pt x="66" y="13"/>
                    </a:lnTo>
                    <a:lnTo>
                      <a:pt x="83" y="7"/>
                    </a:lnTo>
                    <a:lnTo>
                      <a:pt x="100" y="0"/>
                    </a:lnTo>
                    <a:lnTo>
                      <a:pt x="155" y="78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Slïḓé">
                <a:extLst>
                  <a:ext uri="{FF2B5EF4-FFF2-40B4-BE49-F238E27FC236}">
                    <a16:creationId xmlns:a16="http://schemas.microsoft.com/office/drawing/2014/main" xmlns="" id="{0CAA3061-0D89-4858-8D1D-D4DD77208A09}"/>
                  </a:ext>
                </a:extLst>
              </p:cNvPr>
              <p:cNvSpPr/>
              <p:nvPr/>
            </p:nvSpPr>
            <p:spPr bwMode="auto">
              <a:xfrm>
                <a:off x="5357764" y="2758313"/>
                <a:ext cx="633413" cy="925513"/>
              </a:xfrm>
              <a:custGeom>
                <a:avLst/>
                <a:gdLst>
                  <a:gd name="T0" fmla="*/ 353 w 399"/>
                  <a:gd name="T1" fmla="*/ 3 h 583"/>
                  <a:gd name="T2" fmla="*/ 335 w 399"/>
                  <a:gd name="T3" fmla="*/ 0 h 583"/>
                  <a:gd name="T4" fmla="*/ 301 w 399"/>
                  <a:gd name="T5" fmla="*/ 1 h 583"/>
                  <a:gd name="T6" fmla="*/ 270 w 399"/>
                  <a:gd name="T7" fmla="*/ 9 h 583"/>
                  <a:gd name="T8" fmla="*/ 234 w 399"/>
                  <a:gd name="T9" fmla="*/ 21 h 583"/>
                  <a:gd name="T10" fmla="*/ 196 w 399"/>
                  <a:gd name="T11" fmla="*/ 43 h 583"/>
                  <a:gd name="T12" fmla="*/ 155 w 399"/>
                  <a:gd name="T13" fmla="*/ 74 h 583"/>
                  <a:gd name="T14" fmla="*/ 134 w 399"/>
                  <a:gd name="T15" fmla="*/ 95 h 583"/>
                  <a:gd name="T16" fmla="*/ 112 w 399"/>
                  <a:gd name="T17" fmla="*/ 118 h 583"/>
                  <a:gd name="T18" fmla="*/ 75 w 399"/>
                  <a:gd name="T19" fmla="*/ 174 h 583"/>
                  <a:gd name="T20" fmla="*/ 46 w 399"/>
                  <a:gd name="T21" fmla="*/ 241 h 583"/>
                  <a:gd name="T22" fmla="*/ 22 w 399"/>
                  <a:gd name="T23" fmla="*/ 311 h 583"/>
                  <a:gd name="T24" fmla="*/ 7 w 399"/>
                  <a:gd name="T25" fmla="*/ 383 h 583"/>
                  <a:gd name="T26" fmla="*/ 0 w 399"/>
                  <a:gd name="T27" fmla="*/ 451 h 583"/>
                  <a:gd name="T28" fmla="*/ 3 w 399"/>
                  <a:gd name="T29" fmla="*/ 512 h 583"/>
                  <a:gd name="T30" fmla="*/ 10 w 399"/>
                  <a:gd name="T31" fmla="*/ 552 h 583"/>
                  <a:gd name="T32" fmla="*/ 19 w 399"/>
                  <a:gd name="T33" fmla="*/ 573 h 583"/>
                  <a:gd name="T34" fmla="*/ 24 w 399"/>
                  <a:gd name="T35" fmla="*/ 583 h 583"/>
                  <a:gd name="T36" fmla="*/ 115 w 399"/>
                  <a:gd name="T37" fmla="*/ 570 h 583"/>
                  <a:gd name="T38" fmla="*/ 196 w 399"/>
                  <a:gd name="T39" fmla="*/ 554 h 583"/>
                  <a:gd name="T40" fmla="*/ 250 w 399"/>
                  <a:gd name="T41" fmla="*/ 540 h 583"/>
                  <a:gd name="T42" fmla="*/ 295 w 399"/>
                  <a:gd name="T43" fmla="*/ 522 h 583"/>
                  <a:gd name="T44" fmla="*/ 319 w 399"/>
                  <a:gd name="T45" fmla="*/ 506 h 583"/>
                  <a:gd name="T46" fmla="*/ 329 w 399"/>
                  <a:gd name="T47" fmla="*/ 495 h 583"/>
                  <a:gd name="T48" fmla="*/ 333 w 399"/>
                  <a:gd name="T49" fmla="*/ 489 h 583"/>
                  <a:gd name="T50" fmla="*/ 322 w 399"/>
                  <a:gd name="T51" fmla="*/ 464 h 583"/>
                  <a:gd name="T52" fmla="*/ 306 w 399"/>
                  <a:gd name="T53" fmla="*/ 418 h 583"/>
                  <a:gd name="T54" fmla="*/ 299 w 399"/>
                  <a:gd name="T55" fmla="*/ 381 h 583"/>
                  <a:gd name="T56" fmla="*/ 297 w 399"/>
                  <a:gd name="T57" fmla="*/ 340 h 583"/>
                  <a:gd name="T58" fmla="*/ 301 w 399"/>
                  <a:gd name="T59" fmla="*/ 298 h 583"/>
                  <a:gd name="T60" fmla="*/ 316 w 399"/>
                  <a:gd name="T61" fmla="*/ 257 h 583"/>
                  <a:gd name="T62" fmla="*/ 329 w 399"/>
                  <a:gd name="T63" fmla="*/ 238 h 583"/>
                  <a:gd name="T64" fmla="*/ 345 w 399"/>
                  <a:gd name="T65" fmla="*/ 217 h 583"/>
                  <a:gd name="T66" fmla="*/ 367 w 399"/>
                  <a:gd name="T67" fmla="*/ 180 h 583"/>
                  <a:gd name="T68" fmla="*/ 382 w 399"/>
                  <a:gd name="T69" fmla="*/ 150 h 583"/>
                  <a:gd name="T70" fmla="*/ 392 w 399"/>
                  <a:gd name="T71" fmla="*/ 125 h 583"/>
                  <a:gd name="T72" fmla="*/ 396 w 399"/>
                  <a:gd name="T73" fmla="*/ 96 h 583"/>
                  <a:gd name="T74" fmla="*/ 397 w 399"/>
                  <a:gd name="T75" fmla="*/ 68 h 583"/>
                  <a:gd name="T76" fmla="*/ 399 w 399"/>
                  <a:gd name="T77" fmla="*/ 57 h 583"/>
                  <a:gd name="T78" fmla="*/ 394 w 399"/>
                  <a:gd name="T79" fmla="*/ 35 h 583"/>
                  <a:gd name="T80" fmla="*/ 392 w 399"/>
                  <a:gd name="T81" fmla="*/ 23 h 583"/>
                  <a:gd name="T82" fmla="*/ 382 w 399"/>
                  <a:gd name="T83" fmla="*/ 13 h 583"/>
                  <a:gd name="T84" fmla="*/ 353 w 399"/>
                  <a:gd name="T85" fmla="*/ 3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99" h="583">
                    <a:moveTo>
                      <a:pt x="353" y="3"/>
                    </a:moveTo>
                    <a:lnTo>
                      <a:pt x="353" y="3"/>
                    </a:lnTo>
                    <a:lnTo>
                      <a:pt x="349" y="1"/>
                    </a:lnTo>
                    <a:lnTo>
                      <a:pt x="335" y="0"/>
                    </a:lnTo>
                    <a:lnTo>
                      <a:pt x="314" y="0"/>
                    </a:lnTo>
                    <a:lnTo>
                      <a:pt x="301" y="1"/>
                    </a:lnTo>
                    <a:lnTo>
                      <a:pt x="287" y="4"/>
                    </a:lnTo>
                    <a:lnTo>
                      <a:pt x="270" y="9"/>
                    </a:lnTo>
                    <a:lnTo>
                      <a:pt x="253" y="14"/>
                    </a:lnTo>
                    <a:lnTo>
                      <a:pt x="234" y="21"/>
                    </a:lnTo>
                    <a:lnTo>
                      <a:pt x="216" y="30"/>
                    </a:lnTo>
                    <a:lnTo>
                      <a:pt x="196" y="43"/>
                    </a:lnTo>
                    <a:lnTo>
                      <a:pt x="175" y="57"/>
                    </a:lnTo>
                    <a:lnTo>
                      <a:pt x="155" y="74"/>
                    </a:lnTo>
                    <a:lnTo>
                      <a:pt x="134" y="95"/>
                    </a:lnTo>
                    <a:lnTo>
                      <a:pt x="134" y="95"/>
                    </a:lnTo>
                    <a:lnTo>
                      <a:pt x="122" y="106"/>
                    </a:lnTo>
                    <a:lnTo>
                      <a:pt x="112" y="118"/>
                    </a:lnTo>
                    <a:lnTo>
                      <a:pt x="92" y="145"/>
                    </a:lnTo>
                    <a:lnTo>
                      <a:pt x="75" y="174"/>
                    </a:lnTo>
                    <a:lnTo>
                      <a:pt x="60" y="207"/>
                    </a:lnTo>
                    <a:lnTo>
                      <a:pt x="46" y="241"/>
                    </a:lnTo>
                    <a:lnTo>
                      <a:pt x="33" y="275"/>
                    </a:lnTo>
                    <a:lnTo>
                      <a:pt x="22" y="311"/>
                    </a:lnTo>
                    <a:lnTo>
                      <a:pt x="13" y="346"/>
                    </a:lnTo>
                    <a:lnTo>
                      <a:pt x="7" y="383"/>
                    </a:lnTo>
                    <a:lnTo>
                      <a:pt x="3" y="417"/>
                    </a:lnTo>
                    <a:lnTo>
                      <a:pt x="0" y="451"/>
                    </a:lnTo>
                    <a:lnTo>
                      <a:pt x="0" y="482"/>
                    </a:lnTo>
                    <a:lnTo>
                      <a:pt x="3" y="512"/>
                    </a:lnTo>
                    <a:lnTo>
                      <a:pt x="7" y="539"/>
                    </a:lnTo>
                    <a:lnTo>
                      <a:pt x="10" y="552"/>
                    </a:lnTo>
                    <a:lnTo>
                      <a:pt x="14" y="563"/>
                    </a:lnTo>
                    <a:lnTo>
                      <a:pt x="19" y="573"/>
                    </a:lnTo>
                    <a:lnTo>
                      <a:pt x="24" y="583"/>
                    </a:lnTo>
                    <a:lnTo>
                      <a:pt x="24" y="583"/>
                    </a:lnTo>
                    <a:lnTo>
                      <a:pt x="68" y="577"/>
                    </a:lnTo>
                    <a:lnTo>
                      <a:pt x="115" y="570"/>
                    </a:lnTo>
                    <a:lnTo>
                      <a:pt x="169" y="560"/>
                    </a:lnTo>
                    <a:lnTo>
                      <a:pt x="196" y="554"/>
                    </a:lnTo>
                    <a:lnTo>
                      <a:pt x="224" y="547"/>
                    </a:lnTo>
                    <a:lnTo>
                      <a:pt x="250" y="540"/>
                    </a:lnTo>
                    <a:lnTo>
                      <a:pt x="274" y="532"/>
                    </a:lnTo>
                    <a:lnTo>
                      <a:pt x="295" y="522"/>
                    </a:lnTo>
                    <a:lnTo>
                      <a:pt x="312" y="512"/>
                    </a:lnTo>
                    <a:lnTo>
                      <a:pt x="319" y="506"/>
                    </a:lnTo>
                    <a:lnTo>
                      <a:pt x="325" y="501"/>
                    </a:lnTo>
                    <a:lnTo>
                      <a:pt x="329" y="495"/>
                    </a:lnTo>
                    <a:lnTo>
                      <a:pt x="333" y="489"/>
                    </a:lnTo>
                    <a:lnTo>
                      <a:pt x="333" y="489"/>
                    </a:lnTo>
                    <a:lnTo>
                      <a:pt x="329" y="482"/>
                    </a:lnTo>
                    <a:lnTo>
                      <a:pt x="322" y="464"/>
                    </a:lnTo>
                    <a:lnTo>
                      <a:pt x="312" y="435"/>
                    </a:lnTo>
                    <a:lnTo>
                      <a:pt x="306" y="418"/>
                    </a:lnTo>
                    <a:lnTo>
                      <a:pt x="302" y="401"/>
                    </a:lnTo>
                    <a:lnTo>
                      <a:pt x="299" y="381"/>
                    </a:lnTo>
                    <a:lnTo>
                      <a:pt x="297" y="362"/>
                    </a:lnTo>
                    <a:lnTo>
                      <a:pt x="297" y="340"/>
                    </a:lnTo>
                    <a:lnTo>
                      <a:pt x="298" y="319"/>
                    </a:lnTo>
                    <a:lnTo>
                      <a:pt x="301" y="298"/>
                    </a:lnTo>
                    <a:lnTo>
                      <a:pt x="308" y="277"/>
                    </a:lnTo>
                    <a:lnTo>
                      <a:pt x="316" y="257"/>
                    </a:lnTo>
                    <a:lnTo>
                      <a:pt x="322" y="247"/>
                    </a:lnTo>
                    <a:lnTo>
                      <a:pt x="329" y="238"/>
                    </a:lnTo>
                    <a:lnTo>
                      <a:pt x="329" y="238"/>
                    </a:lnTo>
                    <a:lnTo>
                      <a:pt x="345" y="217"/>
                    </a:lnTo>
                    <a:lnTo>
                      <a:pt x="357" y="197"/>
                    </a:lnTo>
                    <a:lnTo>
                      <a:pt x="367" y="180"/>
                    </a:lnTo>
                    <a:lnTo>
                      <a:pt x="376" y="164"/>
                    </a:lnTo>
                    <a:lnTo>
                      <a:pt x="382" y="150"/>
                    </a:lnTo>
                    <a:lnTo>
                      <a:pt x="387" y="136"/>
                    </a:lnTo>
                    <a:lnTo>
                      <a:pt x="392" y="125"/>
                    </a:lnTo>
                    <a:lnTo>
                      <a:pt x="393" y="115"/>
                    </a:lnTo>
                    <a:lnTo>
                      <a:pt x="396" y="96"/>
                    </a:lnTo>
                    <a:lnTo>
                      <a:pt x="396" y="81"/>
                    </a:lnTo>
                    <a:lnTo>
                      <a:pt x="397" y="68"/>
                    </a:lnTo>
                    <a:lnTo>
                      <a:pt x="399" y="57"/>
                    </a:lnTo>
                    <a:lnTo>
                      <a:pt x="399" y="57"/>
                    </a:lnTo>
                    <a:lnTo>
                      <a:pt x="396" y="45"/>
                    </a:lnTo>
                    <a:lnTo>
                      <a:pt x="394" y="35"/>
                    </a:lnTo>
                    <a:lnTo>
                      <a:pt x="394" y="28"/>
                    </a:lnTo>
                    <a:lnTo>
                      <a:pt x="392" y="23"/>
                    </a:lnTo>
                    <a:lnTo>
                      <a:pt x="389" y="17"/>
                    </a:lnTo>
                    <a:lnTo>
                      <a:pt x="382" y="13"/>
                    </a:lnTo>
                    <a:lnTo>
                      <a:pt x="370" y="9"/>
                    </a:lnTo>
                    <a:lnTo>
                      <a:pt x="353" y="3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iṩļïḓè">
                <a:extLst>
                  <a:ext uri="{FF2B5EF4-FFF2-40B4-BE49-F238E27FC236}">
                    <a16:creationId xmlns:a16="http://schemas.microsoft.com/office/drawing/2014/main" xmlns="" id="{629DBB01-854D-480D-B7B9-CBEA9722CB02}"/>
                  </a:ext>
                </a:extLst>
              </p:cNvPr>
              <p:cNvSpPr/>
              <p:nvPr/>
            </p:nvSpPr>
            <p:spPr bwMode="auto">
              <a:xfrm>
                <a:off x="5357764" y="2758313"/>
                <a:ext cx="633413" cy="925513"/>
              </a:xfrm>
              <a:custGeom>
                <a:avLst/>
                <a:gdLst>
                  <a:gd name="T0" fmla="*/ 353 w 399"/>
                  <a:gd name="T1" fmla="*/ 3 h 583"/>
                  <a:gd name="T2" fmla="*/ 335 w 399"/>
                  <a:gd name="T3" fmla="*/ 0 h 583"/>
                  <a:gd name="T4" fmla="*/ 301 w 399"/>
                  <a:gd name="T5" fmla="*/ 1 h 583"/>
                  <a:gd name="T6" fmla="*/ 270 w 399"/>
                  <a:gd name="T7" fmla="*/ 9 h 583"/>
                  <a:gd name="T8" fmla="*/ 234 w 399"/>
                  <a:gd name="T9" fmla="*/ 21 h 583"/>
                  <a:gd name="T10" fmla="*/ 196 w 399"/>
                  <a:gd name="T11" fmla="*/ 43 h 583"/>
                  <a:gd name="T12" fmla="*/ 155 w 399"/>
                  <a:gd name="T13" fmla="*/ 74 h 583"/>
                  <a:gd name="T14" fmla="*/ 134 w 399"/>
                  <a:gd name="T15" fmla="*/ 95 h 583"/>
                  <a:gd name="T16" fmla="*/ 112 w 399"/>
                  <a:gd name="T17" fmla="*/ 118 h 583"/>
                  <a:gd name="T18" fmla="*/ 75 w 399"/>
                  <a:gd name="T19" fmla="*/ 174 h 583"/>
                  <a:gd name="T20" fmla="*/ 46 w 399"/>
                  <a:gd name="T21" fmla="*/ 241 h 583"/>
                  <a:gd name="T22" fmla="*/ 22 w 399"/>
                  <a:gd name="T23" fmla="*/ 311 h 583"/>
                  <a:gd name="T24" fmla="*/ 7 w 399"/>
                  <a:gd name="T25" fmla="*/ 383 h 583"/>
                  <a:gd name="T26" fmla="*/ 0 w 399"/>
                  <a:gd name="T27" fmla="*/ 451 h 583"/>
                  <a:gd name="T28" fmla="*/ 3 w 399"/>
                  <a:gd name="T29" fmla="*/ 512 h 583"/>
                  <a:gd name="T30" fmla="*/ 10 w 399"/>
                  <a:gd name="T31" fmla="*/ 552 h 583"/>
                  <a:gd name="T32" fmla="*/ 19 w 399"/>
                  <a:gd name="T33" fmla="*/ 573 h 583"/>
                  <a:gd name="T34" fmla="*/ 24 w 399"/>
                  <a:gd name="T35" fmla="*/ 583 h 583"/>
                  <a:gd name="T36" fmla="*/ 115 w 399"/>
                  <a:gd name="T37" fmla="*/ 570 h 583"/>
                  <a:gd name="T38" fmla="*/ 196 w 399"/>
                  <a:gd name="T39" fmla="*/ 554 h 583"/>
                  <a:gd name="T40" fmla="*/ 250 w 399"/>
                  <a:gd name="T41" fmla="*/ 540 h 583"/>
                  <a:gd name="T42" fmla="*/ 295 w 399"/>
                  <a:gd name="T43" fmla="*/ 522 h 583"/>
                  <a:gd name="T44" fmla="*/ 319 w 399"/>
                  <a:gd name="T45" fmla="*/ 506 h 583"/>
                  <a:gd name="T46" fmla="*/ 329 w 399"/>
                  <a:gd name="T47" fmla="*/ 495 h 583"/>
                  <a:gd name="T48" fmla="*/ 333 w 399"/>
                  <a:gd name="T49" fmla="*/ 489 h 583"/>
                  <a:gd name="T50" fmla="*/ 322 w 399"/>
                  <a:gd name="T51" fmla="*/ 464 h 583"/>
                  <a:gd name="T52" fmla="*/ 306 w 399"/>
                  <a:gd name="T53" fmla="*/ 418 h 583"/>
                  <a:gd name="T54" fmla="*/ 299 w 399"/>
                  <a:gd name="T55" fmla="*/ 381 h 583"/>
                  <a:gd name="T56" fmla="*/ 297 w 399"/>
                  <a:gd name="T57" fmla="*/ 340 h 583"/>
                  <a:gd name="T58" fmla="*/ 301 w 399"/>
                  <a:gd name="T59" fmla="*/ 298 h 583"/>
                  <a:gd name="T60" fmla="*/ 316 w 399"/>
                  <a:gd name="T61" fmla="*/ 257 h 583"/>
                  <a:gd name="T62" fmla="*/ 329 w 399"/>
                  <a:gd name="T63" fmla="*/ 238 h 583"/>
                  <a:gd name="T64" fmla="*/ 345 w 399"/>
                  <a:gd name="T65" fmla="*/ 217 h 583"/>
                  <a:gd name="T66" fmla="*/ 367 w 399"/>
                  <a:gd name="T67" fmla="*/ 180 h 583"/>
                  <a:gd name="T68" fmla="*/ 382 w 399"/>
                  <a:gd name="T69" fmla="*/ 150 h 583"/>
                  <a:gd name="T70" fmla="*/ 392 w 399"/>
                  <a:gd name="T71" fmla="*/ 125 h 583"/>
                  <a:gd name="T72" fmla="*/ 396 w 399"/>
                  <a:gd name="T73" fmla="*/ 96 h 583"/>
                  <a:gd name="T74" fmla="*/ 397 w 399"/>
                  <a:gd name="T75" fmla="*/ 68 h 583"/>
                  <a:gd name="T76" fmla="*/ 399 w 399"/>
                  <a:gd name="T77" fmla="*/ 57 h 583"/>
                  <a:gd name="T78" fmla="*/ 394 w 399"/>
                  <a:gd name="T79" fmla="*/ 35 h 583"/>
                  <a:gd name="T80" fmla="*/ 392 w 399"/>
                  <a:gd name="T81" fmla="*/ 23 h 583"/>
                  <a:gd name="T82" fmla="*/ 382 w 399"/>
                  <a:gd name="T83" fmla="*/ 13 h 583"/>
                  <a:gd name="T84" fmla="*/ 353 w 399"/>
                  <a:gd name="T85" fmla="*/ 3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99" h="583">
                    <a:moveTo>
                      <a:pt x="353" y="3"/>
                    </a:moveTo>
                    <a:lnTo>
                      <a:pt x="353" y="3"/>
                    </a:lnTo>
                    <a:lnTo>
                      <a:pt x="349" y="1"/>
                    </a:lnTo>
                    <a:lnTo>
                      <a:pt x="335" y="0"/>
                    </a:lnTo>
                    <a:lnTo>
                      <a:pt x="314" y="0"/>
                    </a:lnTo>
                    <a:lnTo>
                      <a:pt x="301" y="1"/>
                    </a:lnTo>
                    <a:lnTo>
                      <a:pt x="287" y="4"/>
                    </a:lnTo>
                    <a:lnTo>
                      <a:pt x="270" y="9"/>
                    </a:lnTo>
                    <a:lnTo>
                      <a:pt x="253" y="14"/>
                    </a:lnTo>
                    <a:lnTo>
                      <a:pt x="234" y="21"/>
                    </a:lnTo>
                    <a:lnTo>
                      <a:pt x="216" y="30"/>
                    </a:lnTo>
                    <a:lnTo>
                      <a:pt x="196" y="43"/>
                    </a:lnTo>
                    <a:lnTo>
                      <a:pt x="175" y="57"/>
                    </a:lnTo>
                    <a:lnTo>
                      <a:pt x="155" y="74"/>
                    </a:lnTo>
                    <a:lnTo>
                      <a:pt x="134" y="95"/>
                    </a:lnTo>
                    <a:lnTo>
                      <a:pt x="134" y="95"/>
                    </a:lnTo>
                    <a:lnTo>
                      <a:pt x="122" y="106"/>
                    </a:lnTo>
                    <a:lnTo>
                      <a:pt x="112" y="118"/>
                    </a:lnTo>
                    <a:lnTo>
                      <a:pt x="92" y="145"/>
                    </a:lnTo>
                    <a:lnTo>
                      <a:pt x="75" y="174"/>
                    </a:lnTo>
                    <a:lnTo>
                      <a:pt x="60" y="207"/>
                    </a:lnTo>
                    <a:lnTo>
                      <a:pt x="46" y="241"/>
                    </a:lnTo>
                    <a:lnTo>
                      <a:pt x="33" y="275"/>
                    </a:lnTo>
                    <a:lnTo>
                      <a:pt x="22" y="311"/>
                    </a:lnTo>
                    <a:lnTo>
                      <a:pt x="13" y="346"/>
                    </a:lnTo>
                    <a:lnTo>
                      <a:pt x="7" y="383"/>
                    </a:lnTo>
                    <a:lnTo>
                      <a:pt x="3" y="417"/>
                    </a:lnTo>
                    <a:lnTo>
                      <a:pt x="0" y="451"/>
                    </a:lnTo>
                    <a:lnTo>
                      <a:pt x="0" y="482"/>
                    </a:lnTo>
                    <a:lnTo>
                      <a:pt x="3" y="512"/>
                    </a:lnTo>
                    <a:lnTo>
                      <a:pt x="7" y="539"/>
                    </a:lnTo>
                    <a:lnTo>
                      <a:pt x="10" y="552"/>
                    </a:lnTo>
                    <a:lnTo>
                      <a:pt x="14" y="563"/>
                    </a:lnTo>
                    <a:lnTo>
                      <a:pt x="19" y="573"/>
                    </a:lnTo>
                    <a:lnTo>
                      <a:pt x="24" y="583"/>
                    </a:lnTo>
                    <a:lnTo>
                      <a:pt x="24" y="583"/>
                    </a:lnTo>
                    <a:lnTo>
                      <a:pt x="68" y="577"/>
                    </a:lnTo>
                    <a:lnTo>
                      <a:pt x="115" y="570"/>
                    </a:lnTo>
                    <a:lnTo>
                      <a:pt x="169" y="560"/>
                    </a:lnTo>
                    <a:lnTo>
                      <a:pt x="196" y="554"/>
                    </a:lnTo>
                    <a:lnTo>
                      <a:pt x="224" y="547"/>
                    </a:lnTo>
                    <a:lnTo>
                      <a:pt x="250" y="540"/>
                    </a:lnTo>
                    <a:lnTo>
                      <a:pt x="274" y="532"/>
                    </a:lnTo>
                    <a:lnTo>
                      <a:pt x="295" y="522"/>
                    </a:lnTo>
                    <a:lnTo>
                      <a:pt x="312" y="512"/>
                    </a:lnTo>
                    <a:lnTo>
                      <a:pt x="319" y="506"/>
                    </a:lnTo>
                    <a:lnTo>
                      <a:pt x="325" y="501"/>
                    </a:lnTo>
                    <a:lnTo>
                      <a:pt x="329" y="495"/>
                    </a:lnTo>
                    <a:lnTo>
                      <a:pt x="333" y="489"/>
                    </a:lnTo>
                    <a:lnTo>
                      <a:pt x="333" y="489"/>
                    </a:lnTo>
                    <a:lnTo>
                      <a:pt x="329" y="482"/>
                    </a:lnTo>
                    <a:lnTo>
                      <a:pt x="322" y="464"/>
                    </a:lnTo>
                    <a:lnTo>
                      <a:pt x="312" y="435"/>
                    </a:lnTo>
                    <a:lnTo>
                      <a:pt x="306" y="418"/>
                    </a:lnTo>
                    <a:lnTo>
                      <a:pt x="302" y="401"/>
                    </a:lnTo>
                    <a:lnTo>
                      <a:pt x="299" y="381"/>
                    </a:lnTo>
                    <a:lnTo>
                      <a:pt x="297" y="362"/>
                    </a:lnTo>
                    <a:lnTo>
                      <a:pt x="297" y="340"/>
                    </a:lnTo>
                    <a:lnTo>
                      <a:pt x="298" y="319"/>
                    </a:lnTo>
                    <a:lnTo>
                      <a:pt x="301" y="298"/>
                    </a:lnTo>
                    <a:lnTo>
                      <a:pt x="308" y="277"/>
                    </a:lnTo>
                    <a:lnTo>
                      <a:pt x="316" y="257"/>
                    </a:lnTo>
                    <a:lnTo>
                      <a:pt x="322" y="247"/>
                    </a:lnTo>
                    <a:lnTo>
                      <a:pt x="329" y="238"/>
                    </a:lnTo>
                    <a:lnTo>
                      <a:pt x="329" y="238"/>
                    </a:lnTo>
                    <a:lnTo>
                      <a:pt x="345" y="217"/>
                    </a:lnTo>
                    <a:lnTo>
                      <a:pt x="357" y="197"/>
                    </a:lnTo>
                    <a:lnTo>
                      <a:pt x="367" y="180"/>
                    </a:lnTo>
                    <a:lnTo>
                      <a:pt x="376" y="164"/>
                    </a:lnTo>
                    <a:lnTo>
                      <a:pt x="382" y="150"/>
                    </a:lnTo>
                    <a:lnTo>
                      <a:pt x="387" y="136"/>
                    </a:lnTo>
                    <a:lnTo>
                      <a:pt x="392" y="125"/>
                    </a:lnTo>
                    <a:lnTo>
                      <a:pt x="393" y="115"/>
                    </a:lnTo>
                    <a:lnTo>
                      <a:pt x="396" y="96"/>
                    </a:lnTo>
                    <a:lnTo>
                      <a:pt x="396" y="81"/>
                    </a:lnTo>
                    <a:lnTo>
                      <a:pt x="397" y="68"/>
                    </a:lnTo>
                    <a:lnTo>
                      <a:pt x="399" y="57"/>
                    </a:lnTo>
                    <a:lnTo>
                      <a:pt x="399" y="57"/>
                    </a:lnTo>
                    <a:lnTo>
                      <a:pt x="396" y="45"/>
                    </a:lnTo>
                    <a:lnTo>
                      <a:pt x="394" y="35"/>
                    </a:lnTo>
                    <a:lnTo>
                      <a:pt x="394" y="28"/>
                    </a:lnTo>
                    <a:lnTo>
                      <a:pt x="392" y="23"/>
                    </a:lnTo>
                    <a:lnTo>
                      <a:pt x="389" y="17"/>
                    </a:lnTo>
                    <a:lnTo>
                      <a:pt x="382" y="13"/>
                    </a:lnTo>
                    <a:lnTo>
                      <a:pt x="370" y="9"/>
                    </a:lnTo>
                    <a:lnTo>
                      <a:pt x="353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ŝḷíḓé">
                <a:extLst>
                  <a:ext uri="{FF2B5EF4-FFF2-40B4-BE49-F238E27FC236}">
                    <a16:creationId xmlns:a16="http://schemas.microsoft.com/office/drawing/2014/main" xmlns="" id="{0F65D769-8DA5-4487-B95B-D9035E89C5B5}"/>
                  </a:ext>
                </a:extLst>
              </p:cNvPr>
              <p:cNvSpPr/>
              <p:nvPr/>
            </p:nvSpPr>
            <p:spPr bwMode="auto">
              <a:xfrm>
                <a:off x="5276801" y="3567938"/>
                <a:ext cx="269875" cy="122238"/>
              </a:xfrm>
              <a:custGeom>
                <a:avLst/>
                <a:gdLst>
                  <a:gd name="T0" fmla="*/ 170 w 170"/>
                  <a:gd name="T1" fmla="*/ 61 h 77"/>
                  <a:gd name="T2" fmla="*/ 170 w 170"/>
                  <a:gd name="T3" fmla="*/ 61 h 77"/>
                  <a:gd name="T4" fmla="*/ 166 w 170"/>
                  <a:gd name="T5" fmla="*/ 64 h 77"/>
                  <a:gd name="T6" fmla="*/ 155 w 170"/>
                  <a:gd name="T7" fmla="*/ 68 h 77"/>
                  <a:gd name="T8" fmla="*/ 136 w 170"/>
                  <a:gd name="T9" fmla="*/ 73 h 77"/>
                  <a:gd name="T10" fmla="*/ 126 w 170"/>
                  <a:gd name="T11" fmla="*/ 76 h 77"/>
                  <a:gd name="T12" fmla="*/ 114 w 170"/>
                  <a:gd name="T13" fmla="*/ 76 h 77"/>
                  <a:gd name="T14" fmla="*/ 101 w 170"/>
                  <a:gd name="T15" fmla="*/ 77 h 77"/>
                  <a:gd name="T16" fmla="*/ 88 w 170"/>
                  <a:gd name="T17" fmla="*/ 76 h 77"/>
                  <a:gd name="T18" fmla="*/ 74 w 170"/>
                  <a:gd name="T19" fmla="*/ 73 h 77"/>
                  <a:gd name="T20" fmla="*/ 60 w 170"/>
                  <a:gd name="T21" fmla="*/ 68 h 77"/>
                  <a:gd name="T22" fmla="*/ 44 w 170"/>
                  <a:gd name="T23" fmla="*/ 63 h 77"/>
                  <a:gd name="T24" fmla="*/ 30 w 170"/>
                  <a:gd name="T25" fmla="*/ 54 h 77"/>
                  <a:gd name="T26" fmla="*/ 16 w 170"/>
                  <a:gd name="T27" fmla="*/ 44 h 77"/>
                  <a:gd name="T28" fmla="*/ 0 w 170"/>
                  <a:gd name="T29" fmla="*/ 30 h 77"/>
                  <a:gd name="T30" fmla="*/ 0 w 170"/>
                  <a:gd name="T31" fmla="*/ 30 h 77"/>
                  <a:gd name="T32" fmla="*/ 9 w 170"/>
                  <a:gd name="T33" fmla="*/ 33 h 77"/>
                  <a:gd name="T34" fmla="*/ 17 w 170"/>
                  <a:gd name="T35" fmla="*/ 36 h 77"/>
                  <a:gd name="T36" fmla="*/ 27 w 170"/>
                  <a:gd name="T37" fmla="*/ 37 h 77"/>
                  <a:gd name="T38" fmla="*/ 33 w 170"/>
                  <a:gd name="T39" fmla="*/ 36 h 77"/>
                  <a:gd name="T40" fmla="*/ 37 w 170"/>
                  <a:gd name="T41" fmla="*/ 34 h 77"/>
                  <a:gd name="T42" fmla="*/ 41 w 170"/>
                  <a:gd name="T43" fmla="*/ 33 h 77"/>
                  <a:gd name="T44" fmla="*/ 46 w 170"/>
                  <a:gd name="T45" fmla="*/ 29 h 77"/>
                  <a:gd name="T46" fmla="*/ 50 w 170"/>
                  <a:gd name="T47" fmla="*/ 25 h 77"/>
                  <a:gd name="T48" fmla="*/ 51 w 170"/>
                  <a:gd name="T49" fmla="*/ 19 h 77"/>
                  <a:gd name="T50" fmla="*/ 53 w 170"/>
                  <a:gd name="T51" fmla="*/ 10 h 77"/>
                  <a:gd name="T52" fmla="*/ 53 w 170"/>
                  <a:gd name="T53" fmla="*/ 0 h 77"/>
                  <a:gd name="T54" fmla="*/ 53 w 170"/>
                  <a:gd name="T55" fmla="*/ 0 h 77"/>
                  <a:gd name="T56" fmla="*/ 54 w 170"/>
                  <a:gd name="T57" fmla="*/ 3 h 77"/>
                  <a:gd name="T58" fmla="*/ 57 w 170"/>
                  <a:gd name="T59" fmla="*/ 12 h 77"/>
                  <a:gd name="T60" fmla="*/ 63 w 170"/>
                  <a:gd name="T61" fmla="*/ 23 h 77"/>
                  <a:gd name="T62" fmla="*/ 67 w 170"/>
                  <a:gd name="T63" fmla="*/ 29 h 77"/>
                  <a:gd name="T64" fmla="*/ 73 w 170"/>
                  <a:gd name="T65" fmla="*/ 36 h 77"/>
                  <a:gd name="T66" fmla="*/ 80 w 170"/>
                  <a:gd name="T67" fmla="*/ 42 h 77"/>
                  <a:gd name="T68" fmla="*/ 88 w 170"/>
                  <a:gd name="T69" fmla="*/ 47 h 77"/>
                  <a:gd name="T70" fmla="*/ 97 w 170"/>
                  <a:gd name="T71" fmla="*/ 53 h 77"/>
                  <a:gd name="T72" fmla="*/ 108 w 170"/>
                  <a:gd name="T73" fmla="*/ 57 h 77"/>
                  <a:gd name="T74" fmla="*/ 121 w 170"/>
                  <a:gd name="T75" fmla="*/ 60 h 77"/>
                  <a:gd name="T76" fmla="*/ 135 w 170"/>
                  <a:gd name="T77" fmla="*/ 61 h 77"/>
                  <a:gd name="T78" fmla="*/ 152 w 170"/>
                  <a:gd name="T79" fmla="*/ 63 h 77"/>
                  <a:gd name="T80" fmla="*/ 170 w 170"/>
                  <a:gd name="T81" fmla="*/ 6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0" h="77">
                    <a:moveTo>
                      <a:pt x="170" y="61"/>
                    </a:moveTo>
                    <a:lnTo>
                      <a:pt x="170" y="61"/>
                    </a:lnTo>
                    <a:lnTo>
                      <a:pt x="166" y="64"/>
                    </a:lnTo>
                    <a:lnTo>
                      <a:pt x="155" y="68"/>
                    </a:lnTo>
                    <a:lnTo>
                      <a:pt x="136" y="73"/>
                    </a:lnTo>
                    <a:lnTo>
                      <a:pt x="126" y="76"/>
                    </a:lnTo>
                    <a:lnTo>
                      <a:pt x="114" y="76"/>
                    </a:lnTo>
                    <a:lnTo>
                      <a:pt x="101" y="77"/>
                    </a:lnTo>
                    <a:lnTo>
                      <a:pt x="88" y="76"/>
                    </a:lnTo>
                    <a:lnTo>
                      <a:pt x="74" y="73"/>
                    </a:lnTo>
                    <a:lnTo>
                      <a:pt x="60" y="68"/>
                    </a:lnTo>
                    <a:lnTo>
                      <a:pt x="44" y="63"/>
                    </a:lnTo>
                    <a:lnTo>
                      <a:pt x="30" y="54"/>
                    </a:lnTo>
                    <a:lnTo>
                      <a:pt x="16" y="44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9" y="33"/>
                    </a:lnTo>
                    <a:lnTo>
                      <a:pt x="17" y="36"/>
                    </a:lnTo>
                    <a:lnTo>
                      <a:pt x="27" y="37"/>
                    </a:lnTo>
                    <a:lnTo>
                      <a:pt x="33" y="36"/>
                    </a:lnTo>
                    <a:lnTo>
                      <a:pt x="37" y="34"/>
                    </a:lnTo>
                    <a:lnTo>
                      <a:pt x="41" y="33"/>
                    </a:lnTo>
                    <a:lnTo>
                      <a:pt x="46" y="29"/>
                    </a:lnTo>
                    <a:lnTo>
                      <a:pt x="50" y="25"/>
                    </a:lnTo>
                    <a:lnTo>
                      <a:pt x="51" y="19"/>
                    </a:lnTo>
                    <a:lnTo>
                      <a:pt x="53" y="1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4" y="3"/>
                    </a:lnTo>
                    <a:lnTo>
                      <a:pt x="57" y="12"/>
                    </a:lnTo>
                    <a:lnTo>
                      <a:pt x="63" y="23"/>
                    </a:lnTo>
                    <a:lnTo>
                      <a:pt x="67" y="29"/>
                    </a:lnTo>
                    <a:lnTo>
                      <a:pt x="73" y="36"/>
                    </a:lnTo>
                    <a:lnTo>
                      <a:pt x="80" y="42"/>
                    </a:lnTo>
                    <a:lnTo>
                      <a:pt x="88" y="47"/>
                    </a:lnTo>
                    <a:lnTo>
                      <a:pt x="97" y="53"/>
                    </a:lnTo>
                    <a:lnTo>
                      <a:pt x="108" y="57"/>
                    </a:lnTo>
                    <a:lnTo>
                      <a:pt x="121" y="60"/>
                    </a:lnTo>
                    <a:lnTo>
                      <a:pt x="135" y="61"/>
                    </a:lnTo>
                    <a:lnTo>
                      <a:pt x="152" y="63"/>
                    </a:lnTo>
                    <a:lnTo>
                      <a:pt x="170" y="61"/>
                    </a:lnTo>
                    <a:close/>
                  </a:path>
                </a:pathLst>
              </a:custGeom>
              <a:solidFill>
                <a:srgbClr val="676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śḻíḍe">
                <a:extLst>
                  <a:ext uri="{FF2B5EF4-FFF2-40B4-BE49-F238E27FC236}">
                    <a16:creationId xmlns:a16="http://schemas.microsoft.com/office/drawing/2014/main" xmlns="" id="{A0726DBB-EB02-49E4-A69B-C801FB2626A5}"/>
                  </a:ext>
                </a:extLst>
              </p:cNvPr>
              <p:cNvSpPr/>
              <p:nvPr/>
            </p:nvSpPr>
            <p:spPr bwMode="auto">
              <a:xfrm>
                <a:off x="5276801" y="3567938"/>
                <a:ext cx="269875" cy="122238"/>
              </a:xfrm>
              <a:custGeom>
                <a:avLst/>
                <a:gdLst>
                  <a:gd name="T0" fmla="*/ 170 w 170"/>
                  <a:gd name="T1" fmla="*/ 61 h 77"/>
                  <a:gd name="T2" fmla="*/ 170 w 170"/>
                  <a:gd name="T3" fmla="*/ 61 h 77"/>
                  <a:gd name="T4" fmla="*/ 166 w 170"/>
                  <a:gd name="T5" fmla="*/ 64 h 77"/>
                  <a:gd name="T6" fmla="*/ 155 w 170"/>
                  <a:gd name="T7" fmla="*/ 68 h 77"/>
                  <a:gd name="T8" fmla="*/ 136 w 170"/>
                  <a:gd name="T9" fmla="*/ 73 h 77"/>
                  <a:gd name="T10" fmla="*/ 126 w 170"/>
                  <a:gd name="T11" fmla="*/ 76 h 77"/>
                  <a:gd name="T12" fmla="*/ 114 w 170"/>
                  <a:gd name="T13" fmla="*/ 76 h 77"/>
                  <a:gd name="T14" fmla="*/ 101 w 170"/>
                  <a:gd name="T15" fmla="*/ 77 h 77"/>
                  <a:gd name="T16" fmla="*/ 88 w 170"/>
                  <a:gd name="T17" fmla="*/ 76 h 77"/>
                  <a:gd name="T18" fmla="*/ 74 w 170"/>
                  <a:gd name="T19" fmla="*/ 73 h 77"/>
                  <a:gd name="T20" fmla="*/ 60 w 170"/>
                  <a:gd name="T21" fmla="*/ 68 h 77"/>
                  <a:gd name="T22" fmla="*/ 44 w 170"/>
                  <a:gd name="T23" fmla="*/ 63 h 77"/>
                  <a:gd name="T24" fmla="*/ 30 w 170"/>
                  <a:gd name="T25" fmla="*/ 54 h 77"/>
                  <a:gd name="T26" fmla="*/ 16 w 170"/>
                  <a:gd name="T27" fmla="*/ 44 h 77"/>
                  <a:gd name="T28" fmla="*/ 0 w 170"/>
                  <a:gd name="T29" fmla="*/ 30 h 77"/>
                  <a:gd name="T30" fmla="*/ 0 w 170"/>
                  <a:gd name="T31" fmla="*/ 30 h 77"/>
                  <a:gd name="T32" fmla="*/ 9 w 170"/>
                  <a:gd name="T33" fmla="*/ 33 h 77"/>
                  <a:gd name="T34" fmla="*/ 17 w 170"/>
                  <a:gd name="T35" fmla="*/ 36 h 77"/>
                  <a:gd name="T36" fmla="*/ 27 w 170"/>
                  <a:gd name="T37" fmla="*/ 37 h 77"/>
                  <a:gd name="T38" fmla="*/ 33 w 170"/>
                  <a:gd name="T39" fmla="*/ 36 h 77"/>
                  <a:gd name="T40" fmla="*/ 37 w 170"/>
                  <a:gd name="T41" fmla="*/ 34 h 77"/>
                  <a:gd name="T42" fmla="*/ 41 w 170"/>
                  <a:gd name="T43" fmla="*/ 33 h 77"/>
                  <a:gd name="T44" fmla="*/ 46 w 170"/>
                  <a:gd name="T45" fmla="*/ 29 h 77"/>
                  <a:gd name="T46" fmla="*/ 50 w 170"/>
                  <a:gd name="T47" fmla="*/ 25 h 77"/>
                  <a:gd name="T48" fmla="*/ 51 w 170"/>
                  <a:gd name="T49" fmla="*/ 19 h 77"/>
                  <a:gd name="T50" fmla="*/ 53 w 170"/>
                  <a:gd name="T51" fmla="*/ 10 h 77"/>
                  <a:gd name="T52" fmla="*/ 53 w 170"/>
                  <a:gd name="T53" fmla="*/ 0 h 77"/>
                  <a:gd name="T54" fmla="*/ 53 w 170"/>
                  <a:gd name="T55" fmla="*/ 0 h 77"/>
                  <a:gd name="T56" fmla="*/ 54 w 170"/>
                  <a:gd name="T57" fmla="*/ 3 h 77"/>
                  <a:gd name="T58" fmla="*/ 57 w 170"/>
                  <a:gd name="T59" fmla="*/ 12 h 77"/>
                  <a:gd name="T60" fmla="*/ 63 w 170"/>
                  <a:gd name="T61" fmla="*/ 23 h 77"/>
                  <a:gd name="T62" fmla="*/ 67 w 170"/>
                  <a:gd name="T63" fmla="*/ 29 h 77"/>
                  <a:gd name="T64" fmla="*/ 73 w 170"/>
                  <a:gd name="T65" fmla="*/ 36 h 77"/>
                  <a:gd name="T66" fmla="*/ 80 w 170"/>
                  <a:gd name="T67" fmla="*/ 42 h 77"/>
                  <a:gd name="T68" fmla="*/ 88 w 170"/>
                  <a:gd name="T69" fmla="*/ 47 h 77"/>
                  <a:gd name="T70" fmla="*/ 97 w 170"/>
                  <a:gd name="T71" fmla="*/ 53 h 77"/>
                  <a:gd name="T72" fmla="*/ 108 w 170"/>
                  <a:gd name="T73" fmla="*/ 57 h 77"/>
                  <a:gd name="T74" fmla="*/ 121 w 170"/>
                  <a:gd name="T75" fmla="*/ 60 h 77"/>
                  <a:gd name="T76" fmla="*/ 135 w 170"/>
                  <a:gd name="T77" fmla="*/ 61 h 77"/>
                  <a:gd name="T78" fmla="*/ 152 w 170"/>
                  <a:gd name="T79" fmla="*/ 63 h 77"/>
                  <a:gd name="T80" fmla="*/ 170 w 170"/>
                  <a:gd name="T81" fmla="*/ 6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0" h="77">
                    <a:moveTo>
                      <a:pt x="170" y="61"/>
                    </a:moveTo>
                    <a:lnTo>
                      <a:pt x="170" y="61"/>
                    </a:lnTo>
                    <a:lnTo>
                      <a:pt x="166" y="64"/>
                    </a:lnTo>
                    <a:lnTo>
                      <a:pt x="155" y="68"/>
                    </a:lnTo>
                    <a:lnTo>
                      <a:pt x="136" y="73"/>
                    </a:lnTo>
                    <a:lnTo>
                      <a:pt x="126" y="76"/>
                    </a:lnTo>
                    <a:lnTo>
                      <a:pt x="114" y="76"/>
                    </a:lnTo>
                    <a:lnTo>
                      <a:pt x="101" y="77"/>
                    </a:lnTo>
                    <a:lnTo>
                      <a:pt x="88" y="76"/>
                    </a:lnTo>
                    <a:lnTo>
                      <a:pt x="74" y="73"/>
                    </a:lnTo>
                    <a:lnTo>
                      <a:pt x="60" y="68"/>
                    </a:lnTo>
                    <a:lnTo>
                      <a:pt x="44" y="63"/>
                    </a:lnTo>
                    <a:lnTo>
                      <a:pt x="30" y="54"/>
                    </a:lnTo>
                    <a:lnTo>
                      <a:pt x="16" y="44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9" y="33"/>
                    </a:lnTo>
                    <a:lnTo>
                      <a:pt x="17" y="36"/>
                    </a:lnTo>
                    <a:lnTo>
                      <a:pt x="27" y="37"/>
                    </a:lnTo>
                    <a:lnTo>
                      <a:pt x="33" y="36"/>
                    </a:lnTo>
                    <a:lnTo>
                      <a:pt x="37" y="34"/>
                    </a:lnTo>
                    <a:lnTo>
                      <a:pt x="41" y="33"/>
                    </a:lnTo>
                    <a:lnTo>
                      <a:pt x="46" y="29"/>
                    </a:lnTo>
                    <a:lnTo>
                      <a:pt x="50" y="25"/>
                    </a:lnTo>
                    <a:lnTo>
                      <a:pt x="51" y="19"/>
                    </a:lnTo>
                    <a:lnTo>
                      <a:pt x="53" y="1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4" y="3"/>
                    </a:lnTo>
                    <a:lnTo>
                      <a:pt x="57" y="12"/>
                    </a:lnTo>
                    <a:lnTo>
                      <a:pt x="63" y="23"/>
                    </a:lnTo>
                    <a:lnTo>
                      <a:pt x="67" y="29"/>
                    </a:lnTo>
                    <a:lnTo>
                      <a:pt x="73" y="36"/>
                    </a:lnTo>
                    <a:lnTo>
                      <a:pt x="80" y="42"/>
                    </a:lnTo>
                    <a:lnTo>
                      <a:pt x="88" y="47"/>
                    </a:lnTo>
                    <a:lnTo>
                      <a:pt x="97" y="53"/>
                    </a:lnTo>
                    <a:lnTo>
                      <a:pt x="108" y="57"/>
                    </a:lnTo>
                    <a:lnTo>
                      <a:pt x="121" y="60"/>
                    </a:lnTo>
                    <a:lnTo>
                      <a:pt x="135" y="61"/>
                    </a:lnTo>
                    <a:lnTo>
                      <a:pt x="152" y="63"/>
                    </a:lnTo>
                    <a:lnTo>
                      <a:pt x="170" y="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ślíḋé">
                <a:extLst>
                  <a:ext uri="{FF2B5EF4-FFF2-40B4-BE49-F238E27FC236}">
                    <a16:creationId xmlns:a16="http://schemas.microsoft.com/office/drawing/2014/main" xmlns="" id="{95CC6E97-DDF5-4CE2-B222-2CFCEE65E476}"/>
                  </a:ext>
                </a:extLst>
              </p:cNvPr>
              <p:cNvSpPr/>
              <p:nvPr/>
            </p:nvSpPr>
            <p:spPr bwMode="auto">
              <a:xfrm>
                <a:off x="5183139" y="2694813"/>
                <a:ext cx="811213" cy="269875"/>
              </a:xfrm>
              <a:custGeom>
                <a:avLst/>
                <a:gdLst>
                  <a:gd name="T0" fmla="*/ 511 w 511"/>
                  <a:gd name="T1" fmla="*/ 111 h 170"/>
                  <a:gd name="T2" fmla="*/ 503 w 511"/>
                  <a:gd name="T3" fmla="*/ 90 h 170"/>
                  <a:gd name="T4" fmla="*/ 482 w 511"/>
                  <a:gd name="T5" fmla="*/ 63 h 170"/>
                  <a:gd name="T6" fmla="*/ 463 w 511"/>
                  <a:gd name="T7" fmla="*/ 49 h 170"/>
                  <a:gd name="T8" fmla="*/ 441 w 511"/>
                  <a:gd name="T9" fmla="*/ 36 h 170"/>
                  <a:gd name="T10" fmla="*/ 411 w 511"/>
                  <a:gd name="T11" fmla="*/ 24 h 170"/>
                  <a:gd name="T12" fmla="*/ 394 w 511"/>
                  <a:gd name="T13" fmla="*/ 22 h 170"/>
                  <a:gd name="T14" fmla="*/ 358 w 511"/>
                  <a:gd name="T15" fmla="*/ 23 h 170"/>
                  <a:gd name="T16" fmla="*/ 304 w 511"/>
                  <a:gd name="T17" fmla="*/ 34 h 170"/>
                  <a:gd name="T18" fmla="*/ 248 w 511"/>
                  <a:gd name="T19" fmla="*/ 46 h 170"/>
                  <a:gd name="T20" fmla="*/ 209 w 511"/>
                  <a:gd name="T21" fmla="*/ 47 h 170"/>
                  <a:gd name="T22" fmla="*/ 173 w 511"/>
                  <a:gd name="T23" fmla="*/ 40 h 170"/>
                  <a:gd name="T24" fmla="*/ 154 w 511"/>
                  <a:gd name="T25" fmla="*/ 30 h 170"/>
                  <a:gd name="T26" fmla="*/ 136 w 511"/>
                  <a:gd name="T27" fmla="*/ 17 h 170"/>
                  <a:gd name="T28" fmla="*/ 117 w 511"/>
                  <a:gd name="T29" fmla="*/ 0 h 170"/>
                  <a:gd name="T30" fmla="*/ 0 w 511"/>
                  <a:gd name="T31" fmla="*/ 15 h 170"/>
                  <a:gd name="T32" fmla="*/ 11 w 511"/>
                  <a:gd name="T33" fmla="*/ 71 h 170"/>
                  <a:gd name="T34" fmla="*/ 27 w 511"/>
                  <a:gd name="T35" fmla="*/ 131 h 170"/>
                  <a:gd name="T36" fmla="*/ 32 w 511"/>
                  <a:gd name="T37" fmla="*/ 141 h 170"/>
                  <a:gd name="T38" fmla="*/ 66 w 511"/>
                  <a:gd name="T39" fmla="*/ 156 h 170"/>
                  <a:gd name="T40" fmla="*/ 103 w 511"/>
                  <a:gd name="T41" fmla="*/ 166 h 170"/>
                  <a:gd name="T42" fmla="*/ 130 w 511"/>
                  <a:gd name="T43" fmla="*/ 170 h 170"/>
                  <a:gd name="T44" fmla="*/ 158 w 511"/>
                  <a:gd name="T45" fmla="*/ 168 h 170"/>
                  <a:gd name="T46" fmla="*/ 187 w 511"/>
                  <a:gd name="T47" fmla="*/ 159 h 170"/>
                  <a:gd name="T48" fmla="*/ 201 w 511"/>
                  <a:gd name="T49" fmla="*/ 152 h 170"/>
                  <a:gd name="T50" fmla="*/ 272 w 511"/>
                  <a:gd name="T51" fmla="*/ 108 h 170"/>
                  <a:gd name="T52" fmla="*/ 314 w 511"/>
                  <a:gd name="T53" fmla="*/ 87 h 170"/>
                  <a:gd name="T54" fmla="*/ 354 w 511"/>
                  <a:gd name="T55" fmla="*/ 73 h 170"/>
                  <a:gd name="T56" fmla="*/ 391 w 511"/>
                  <a:gd name="T57" fmla="*/ 67 h 170"/>
                  <a:gd name="T58" fmla="*/ 428 w 511"/>
                  <a:gd name="T59" fmla="*/ 71 h 170"/>
                  <a:gd name="T60" fmla="*/ 462 w 511"/>
                  <a:gd name="T61" fmla="*/ 87 h 170"/>
                  <a:gd name="T62" fmla="*/ 494 w 511"/>
                  <a:gd name="T63" fmla="*/ 115 h 170"/>
                  <a:gd name="T64" fmla="*/ 511 w 511"/>
                  <a:gd name="T65" fmla="*/ 11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1" h="170">
                    <a:moveTo>
                      <a:pt x="511" y="111"/>
                    </a:moveTo>
                    <a:lnTo>
                      <a:pt x="511" y="111"/>
                    </a:lnTo>
                    <a:lnTo>
                      <a:pt x="507" y="101"/>
                    </a:lnTo>
                    <a:lnTo>
                      <a:pt x="503" y="90"/>
                    </a:lnTo>
                    <a:lnTo>
                      <a:pt x="494" y="77"/>
                    </a:lnTo>
                    <a:lnTo>
                      <a:pt x="482" y="63"/>
                    </a:lnTo>
                    <a:lnTo>
                      <a:pt x="473" y="56"/>
                    </a:lnTo>
                    <a:lnTo>
                      <a:pt x="463" y="49"/>
                    </a:lnTo>
                    <a:lnTo>
                      <a:pt x="452" y="41"/>
                    </a:lnTo>
                    <a:lnTo>
                      <a:pt x="441" y="36"/>
                    </a:lnTo>
                    <a:lnTo>
                      <a:pt x="426" y="30"/>
                    </a:lnTo>
                    <a:lnTo>
                      <a:pt x="411" y="24"/>
                    </a:lnTo>
                    <a:lnTo>
                      <a:pt x="411" y="24"/>
                    </a:lnTo>
                    <a:lnTo>
                      <a:pt x="394" y="22"/>
                    </a:lnTo>
                    <a:lnTo>
                      <a:pt x="377" y="22"/>
                    </a:lnTo>
                    <a:lnTo>
                      <a:pt x="358" y="23"/>
                    </a:lnTo>
                    <a:lnTo>
                      <a:pt x="341" y="26"/>
                    </a:lnTo>
                    <a:lnTo>
                      <a:pt x="304" y="34"/>
                    </a:lnTo>
                    <a:lnTo>
                      <a:pt x="266" y="43"/>
                    </a:lnTo>
                    <a:lnTo>
                      <a:pt x="248" y="46"/>
                    </a:lnTo>
                    <a:lnTo>
                      <a:pt x="228" y="49"/>
                    </a:lnTo>
                    <a:lnTo>
                      <a:pt x="209" y="47"/>
                    </a:lnTo>
                    <a:lnTo>
                      <a:pt x="191" y="46"/>
                    </a:lnTo>
                    <a:lnTo>
                      <a:pt x="173" y="40"/>
                    </a:lnTo>
                    <a:lnTo>
                      <a:pt x="163" y="36"/>
                    </a:lnTo>
                    <a:lnTo>
                      <a:pt x="154" y="30"/>
                    </a:lnTo>
                    <a:lnTo>
                      <a:pt x="144" y="24"/>
                    </a:lnTo>
                    <a:lnTo>
                      <a:pt x="136" y="17"/>
                    </a:lnTo>
                    <a:lnTo>
                      <a:pt x="127" y="10"/>
                    </a:lnTo>
                    <a:lnTo>
                      <a:pt x="117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3" y="32"/>
                    </a:lnTo>
                    <a:lnTo>
                      <a:pt x="11" y="71"/>
                    </a:lnTo>
                    <a:lnTo>
                      <a:pt x="21" y="114"/>
                    </a:lnTo>
                    <a:lnTo>
                      <a:pt x="27" y="131"/>
                    </a:lnTo>
                    <a:lnTo>
                      <a:pt x="32" y="141"/>
                    </a:lnTo>
                    <a:lnTo>
                      <a:pt x="32" y="141"/>
                    </a:lnTo>
                    <a:lnTo>
                      <a:pt x="49" y="149"/>
                    </a:lnTo>
                    <a:lnTo>
                      <a:pt x="66" y="156"/>
                    </a:lnTo>
                    <a:lnTo>
                      <a:pt x="90" y="163"/>
                    </a:lnTo>
                    <a:lnTo>
                      <a:pt x="103" y="166"/>
                    </a:lnTo>
                    <a:lnTo>
                      <a:pt x="116" y="169"/>
                    </a:lnTo>
                    <a:lnTo>
                      <a:pt x="130" y="170"/>
                    </a:lnTo>
                    <a:lnTo>
                      <a:pt x="144" y="169"/>
                    </a:lnTo>
                    <a:lnTo>
                      <a:pt x="158" y="168"/>
                    </a:lnTo>
                    <a:lnTo>
                      <a:pt x="173" y="165"/>
                    </a:lnTo>
                    <a:lnTo>
                      <a:pt x="187" y="159"/>
                    </a:lnTo>
                    <a:lnTo>
                      <a:pt x="201" y="152"/>
                    </a:lnTo>
                    <a:lnTo>
                      <a:pt x="201" y="152"/>
                    </a:lnTo>
                    <a:lnTo>
                      <a:pt x="249" y="122"/>
                    </a:lnTo>
                    <a:lnTo>
                      <a:pt x="272" y="108"/>
                    </a:lnTo>
                    <a:lnTo>
                      <a:pt x="293" y="97"/>
                    </a:lnTo>
                    <a:lnTo>
                      <a:pt x="314" y="87"/>
                    </a:lnTo>
                    <a:lnTo>
                      <a:pt x="334" y="80"/>
                    </a:lnTo>
                    <a:lnTo>
                      <a:pt x="354" y="73"/>
                    </a:lnTo>
                    <a:lnTo>
                      <a:pt x="373" y="68"/>
                    </a:lnTo>
                    <a:lnTo>
                      <a:pt x="391" y="67"/>
                    </a:lnTo>
                    <a:lnTo>
                      <a:pt x="409" y="68"/>
                    </a:lnTo>
                    <a:lnTo>
                      <a:pt x="428" y="71"/>
                    </a:lnTo>
                    <a:lnTo>
                      <a:pt x="445" y="77"/>
                    </a:lnTo>
                    <a:lnTo>
                      <a:pt x="462" y="87"/>
                    </a:lnTo>
                    <a:lnTo>
                      <a:pt x="479" y="100"/>
                    </a:lnTo>
                    <a:lnTo>
                      <a:pt x="494" y="115"/>
                    </a:lnTo>
                    <a:lnTo>
                      <a:pt x="511" y="135"/>
                    </a:lnTo>
                    <a:lnTo>
                      <a:pt x="511" y="111"/>
                    </a:lnTo>
                    <a:close/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ṥľîďé">
                <a:extLst>
                  <a:ext uri="{FF2B5EF4-FFF2-40B4-BE49-F238E27FC236}">
                    <a16:creationId xmlns:a16="http://schemas.microsoft.com/office/drawing/2014/main" xmlns="" id="{5FDBC3BF-E791-4DF2-A443-B132D8857BE3}"/>
                  </a:ext>
                </a:extLst>
              </p:cNvPr>
              <p:cNvSpPr/>
              <p:nvPr/>
            </p:nvSpPr>
            <p:spPr bwMode="auto">
              <a:xfrm>
                <a:off x="5961014" y="2839275"/>
                <a:ext cx="69850" cy="44450"/>
              </a:xfrm>
              <a:custGeom>
                <a:avLst/>
                <a:gdLst>
                  <a:gd name="T0" fmla="*/ 44 w 44"/>
                  <a:gd name="T1" fmla="*/ 6 h 28"/>
                  <a:gd name="T2" fmla="*/ 24 w 44"/>
                  <a:gd name="T3" fmla="*/ 28 h 28"/>
                  <a:gd name="T4" fmla="*/ 24 w 44"/>
                  <a:gd name="T5" fmla="*/ 28 h 28"/>
                  <a:gd name="T6" fmla="*/ 20 w 44"/>
                  <a:gd name="T7" fmla="*/ 27 h 28"/>
                  <a:gd name="T8" fmla="*/ 12 w 44"/>
                  <a:gd name="T9" fmla="*/ 21 h 28"/>
                  <a:gd name="T10" fmla="*/ 7 w 44"/>
                  <a:gd name="T11" fmla="*/ 19 h 28"/>
                  <a:gd name="T12" fmla="*/ 3 w 44"/>
                  <a:gd name="T13" fmla="*/ 14 h 28"/>
                  <a:gd name="T14" fmla="*/ 0 w 44"/>
                  <a:gd name="T15" fmla="*/ 10 h 28"/>
                  <a:gd name="T16" fmla="*/ 0 w 44"/>
                  <a:gd name="T17" fmla="*/ 6 h 28"/>
                  <a:gd name="T18" fmla="*/ 0 w 44"/>
                  <a:gd name="T19" fmla="*/ 6 h 28"/>
                  <a:gd name="T20" fmla="*/ 0 w 44"/>
                  <a:gd name="T21" fmla="*/ 3 h 28"/>
                  <a:gd name="T22" fmla="*/ 2 w 44"/>
                  <a:gd name="T23" fmla="*/ 1 h 28"/>
                  <a:gd name="T24" fmla="*/ 7 w 44"/>
                  <a:gd name="T25" fmla="*/ 0 h 28"/>
                  <a:gd name="T26" fmla="*/ 14 w 44"/>
                  <a:gd name="T27" fmla="*/ 0 h 28"/>
                  <a:gd name="T28" fmla="*/ 23 w 44"/>
                  <a:gd name="T29" fmla="*/ 0 h 28"/>
                  <a:gd name="T30" fmla="*/ 37 w 44"/>
                  <a:gd name="T31" fmla="*/ 3 h 28"/>
                  <a:gd name="T32" fmla="*/ 44 w 44"/>
                  <a:gd name="T33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28">
                    <a:moveTo>
                      <a:pt x="44" y="6"/>
                    </a:moveTo>
                    <a:lnTo>
                      <a:pt x="24" y="28"/>
                    </a:lnTo>
                    <a:lnTo>
                      <a:pt x="24" y="28"/>
                    </a:lnTo>
                    <a:lnTo>
                      <a:pt x="20" y="27"/>
                    </a:lnTo>
                    <a:lnTo>
                      <a:pt x="12" y="21"/>
                    </a:lnTo>
                    <a:lnTo>
                      <a:pt x="7" y="19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3" y="0"/>
                    </a:lnTo>
                    <a:lnTo>
                      <a:pt x="37" y="3"/>
                    </a:lnTo>
                    <a:lnTo>
                      <a:pt x="44" y="6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šļïḓê">
                <a:extLst>
                  <a:ext uri="{FF2B5EF4-FFF2-40B4-BE49-F238E27FC236}">
                    <a16:creationId xmlns:a16="http://schemas.microsoft.com/office/drawing/2014/main" xmlns="" id="{798B14EC-D4A5-467C-8099-017852C23C3C}"/>
                  </a:ext>
                </a:extLst>
              </p:cNvPr>
              <p:cNvSpPr/>
              <p:nvPr/>
            </p:nvSpPr>
            <p:spPr bwMode="auto">
              <a:xfrm>
                <a:off x="5961014" y="2839275"/>
                <a:ext cx="69850" cy="44450"/>
              </a:xfrm>
              <a:custGeom>
                <a:avLst/>
                <a:gdLst>
                  <a:gd name="T0" fmla="*/ 44 w 44"/>
                  <a:gd name="T1" fmla="*/ 6 h 28"/>
                  <a:gd name="T2" fmla="*/ 24 w 44"/>
                  <a:gd name="T3" fmla="*/ 28 h 28"/>
                  <a:gd name="T4" fmla="*/ 24 w 44"/>
                  <a:gd name="T5" fmla="*/ 28 h 28"/>
                  <a:gd name="T6" fmla="*/ 20 w 44"/>
                  <a:gd name="T7" fmla="*/ 27 h 28"/>
                  <a:gd name="T8" fmla="*/ 12 w 44"/>
                  <a:gd name="T9" fmla="*/ 21 h 28"/>
                  <a:gd name="T10" fmla="*/ 7 w 44"/>
                  <a:gd name="T11" fmla="*/ 19 h 28"/>
                  <a:gd name="T12" fmla="*/ 3 w 44"/>
                  <a:gd name="T13" fmla="*/ 14 h 28"/>
                  <a:gd name="T14" fmla="*/ 0 w 44"/>
                  <a:gd name="T15" fmla="*/ 10 h 28"/>
                  <a:gd name="T16" fmla="*/ 0 w 44"/>
                  <a:gd name="T17" fmla="*/ 6 h 28"/>
                  <a:gd name="T18" fmla="*/ 0 w 44"/>
                  <a:gd name="T19" fmla="*/ 6 h 28"/>
                  <a:gd name="T20" fmla="*/ 0 w 44"/>
                  <a:gd name="T21" fmla="*/ 3 h 28"/>
                  <a:gd name="T22" fmla="*/ 2 w 44"/>
                  <a:gd name="T23" fmla="*/ 1 h 28"/>
                  <a:gd name="T24" fmla="*/ 7 w 44"/>
                  <a:gd name="T25" fmla="*/ 0 h 28"/>
                  <a:gd name="T26" fmla="*/ 14 w 44"/>
                  <a:gd name="T27" fmla="*/ 0 h 28"/>
                  <a:gd name="T28" fmla="*/ 23 w 44"/>
                  <a:gd name="T29" fmla="*/ 0 h 28"/>
                  <a:gd name="T30" fmla="*/ 37 w 44"/>
                  <a:gd name="T31" fmla="*/ 3 h 28"/>
                  <a:gd name="T32" fmla="*/ 44 w 44"/>
                  <a:gd name="T33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28">
                    <a:moveTo>
                      <a:pt x="44" y="6"/>
                    </a:moveTo>
                    <a:lnTo>
                      <a:pt x="24" y="28"/>
                    </a:lnTo>
                    <a:lnTo>
                      <a:pt x="24" y="28"/>
                    </a:lnTo>
                    <a:lnTo>
                      <a:pt x="20" y="27"/>
                    </a:lnTo>
                    <a:lnTo>
                      <a:pt x="12" y="21"/>
                    </a:lnTo>
                    <a:lnTo>
                      <a:pt x="7" y="19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3" y="0"/>
                    </a:lnTo>
                    <a:lnTo>
                      <a:pt x="37" y="3"/>
                    </a:lnTo>
                    <a:lnTo>
                      <a:pt x="44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sľïḍè">
                <a:extLst>
                  <a:ext uri="{FF2B5EF4-FFF2-40B4-BE49-F238E27FC236}">
                    <a16:creationId xmlns:a16="http://schemas.microsoft.com/office/drawing/2014/main" xmlns="" id="{25166329-88F2-4DAF-A970-071434215FE9}"/>
                  </a:ext>
                </a:extLst>
              </p:cNvPr>
              <p:cNvSpPr/>
              <p:nvPr/>
            </p:nvSpPr>
            <p:spPr bwMode="auto">
              <a:xfrm>
                <a:off x="5986414" y="2871025"/>
                <a:ext cx="15875" cy="52388"/>
              </a:xfrm>
              <a:custGeom>
                <a:avLst/>
                <a:gdLst>
                  <a:gd name="T0" fmla="*/ 5 w 10"/>
                  <a:gd name="T1" fmla="*/ 0 h 33"/>
                  <a:gd name="T2" fmla="*/ 5 w 10"/>
                  <a:gd name="T3" fmla="*/ 0 h 33"/>
                  <a:gd name="T4" fmla="*/ 7 w 10"/>
                  <a:gd name="T5" fmla="*/ 0 h 33"/>
                  <a:gd name="T6" fmla="*/ 8 w 10"/>
                  <a:gd name="T7" fmla="*/ 4 h 33"/>
                  <a:gd name="T8" fmla="*/ 10 w 10"/>
                  <a:gd name="T9" fmla="*/ 13 h 33"/>
                  <a:gd name="T10" fmla="*/ 10 w 10"/>
                  <a:gd name="T11" fmla="*/ 17 h 33"/>
                  <a:gd name="T12" fmla="*/ 8 w 10"/>
                  <a:gd name="T13" fmla="*/ 24 h 33"/>
                  <a:gd name="T14" fmla="*/ 8 w 10"/>
                  <a:gd name="T15" fmla="*/ 24 h 33"/>
                  <a:gd name="T16" fmla="*/ 7 w 10"/>
                  <a:gd name="T17" fmla="*/ 30 h 33"/>
                  <a:gd name="T18" fmla="*/ 5 w 10"/>
                  <a:gd name="T19" fmla="*/ 33 h 33"/>
                  <a:gd name="T20" fmla="*/ 4 w 10"/>
                  <a:gd name="T21" fmla="*/ 33 h 33"/>
                  <a:gd name="T22" fmla="*/ 3 w 10"/>
                  <a:gd name="T23" fmla="*/ 31 h 33"/>
                  <a:gd name="T24" fmla="*/ 1 w 10"/>
                  <a:gd name="T25" fmla="*/ 27 h 33"/>
                  <a:gd name="T26" fmla="*/ 0 w 10"/>
                  <a:gd name="T27" fmla="*/ 24 h 33"/>
                  <a:gd name="T28" fmla="*/ 5 w 10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33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8" y="4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7" y="30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3" y="31"/>
                    </a:lnTo>
                    <a:lnTo>
                      <a:pt x="1" y="27"/>
                    </a:lnTo>
                    <a:lnTo>
                      <a:pt x="0" y="2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sḻîḋè">
                <a:extLst>
                  <a:ext uri="{FF2B5EF4-FFF2-40B4-BE49-F238E27FC236}">
                    <a16:creationId xmlns:a16="http://schemas.microsoft.com/office/drawing/2014/main" xmlns="" id="{A938A513-6BAE-449E-828A-1DAC6C16D6F3}"/>
                  </a:ext>
                </a:extLst>
              </p:cNvPr>
              <p:cNvSpPr/>
              <p:nvPr/>
            </p:nvSpPr>
            <p:spPr bwMode="auto">
              <a:xfrm>
                <a:off x="5783214" y="2972625"/>
                <a:ext cx="133350" cy="427038"/>
              </a:xfrm>
              <a:custGeom>
                <a:avLst/>
                <a:gdLst>
                  <a:gd name="T0" fmla="*/ 84 w 84"/>
                  <a:gd name="T1" fmla="*/ 39 h 269"/>
                  <a:gd name="T2" fmla="*/ 84 w 84"/>
                  <a:gd name="T3" fmla="*/ 39 h 269"/>
                  <a:gd name="T4" fmla="*/ 77 w 84"/>
                  <a:gd name="T5" fmla="*/ 38 h 269"/>
                  <a:gd name="T6" fmla="*/ 61 w 84"/>
                  <a:gd name="T7" fmla="*/ 31 h 269"/>
                  <a:gd name="T8" fmla="*/ 50 w 84"/>
                  <a:gd name="T9" fmla="*/ 25 h 269"/>
                  <a:gd name="T10" fmla="*/ 37 w 84"/>
                  <a:gd name="T11" fmla="*/ 18 h 269"/>
                  <a:gd name="T12" fmla="*/ 24 w 84"/>
                  <a:gd name="T13" fmla="*/ 10 h 269"/>
                  <a:gd name="T14" fmla="*/ 10 w 84"/>
                  <a:gd name="T15" fmla="*/ 0 h 269"/>
                  <a:gd name="T16" fmla="*/ 10 w 84"/>
                  <a:gd name="T17" fmla="*/ 0 h 269"/>
                  <a:gd name="T18" fmla="*/ 6 w 84"/>
                  <a:gd name="T19" fmla="*/ 31 h 269"/>
                  <a:gd name="T20" fmla="*/ 2 w 84"/>
                  <a:gd name="T21" fmla="*/ 65 h 269"/>
                  <a:gd name="T22" fmla="*/ 0 w 84"/>
                  <a:gd name="T23" fmla="*/ 106 h 269"/>
                  <a:gd name="T24" fmla="*/ 0 w 84"/>
                  <a:gd name="T25" fmla="*/ 127 h 269"/>
                  <a:gd name="T26" fmla="*/ 0 w 84"/>
                  <a:gd name="T27" fmla="*/ 150 h 269"/>
                  <a:gd name="T28" fmla="*/ 3 w 84"/>
                  <a:gd name="T29" fmla="*/ 173 h 269"/>
                  <a:gd name="T30" fmla="*/ 6 w 84"/>
                  <a:gd name="T31" fmla="*/ 195 h 269"/>
                  <a:gd name="T32" fmla="*/ 10 w 84"/>
                  <a:gd name="T33" fmla="*/ 217 h 269"/>
                  <a:gd name="T34" fmla="*/ 17 w 84"/>
                  <a:gd name="T35" fmla="*/ 236 h 269"/>
                  <a:gd name="T36" fmla="*/ 26 w 84"/>
                  <a:gd name="T37" fmla="*/ 254 h 269"/>
                  <a:gd name="T38" fmla="*/ 36 w 84"/>
                  <a:gd name="T39" fmla="*/ 269 h 269"/>
                  <a:gd name="T40" fmla="*/ 36 w 84"/>
                  <a:gd name="T41" fmla="*/ 269 h 269"/>
                  <a:gd name="T42" fmla="*/ 34 w 84"/>
                  <a:gd name="T43" fmla="*/ 252 h 269"/>
                  <a:gd name="T44" fmla="*/ 34 w 84"/>
                  <a:gd name="T45" fmla="*/ 231 h 269"/>
                  <a:gd name="T46" fmla="*/ 36 w 84"/>
                  <a:gd name="T47" fmla="*/ 204 h 269"/>
                  <a:gd name="T48" fmla="*/ 41 w 84"/>
                  <a:gd name="T49" fmla="*/ 170 h 269"/>
                  <a:gd name="T50" fmla="*/ 44 w 84"/>
                  <a:gd name="T51" fmla="*/ 151 h 269"/>
                  <a:gd name="T52" fmla="*/ 50 w 84"/>
                  <a:gd name="T53" fmla="*/ 130 h 269"/>
                  <a:gd name="T54" fmla="*/ 55 w 84"/>
                  <a:gd name="T55" fmla="*/ 109 h 269"/>
                  <a:gd name="T56" fmla="*/ 64 w 84"/>
                  <a:gd name="T57" fmla="*/ 88 h 269"/>
                  <a:gd name="T58" fmla="*/ 72 w 84"/>
                  <a:gd name="T59" fmla="*/ 64 h 269"/>
                  <a:gd name="T60" fmla="*/ 84 w 84"/>
                  <a:gd name="T61" fmla="*/ 3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4" h="269">
                    <a:moveTo>
                      <a:pt x="84" y="39"/>
                    </a:moveTo>
                    <a:lnTo>
                      <a:pt x="84" y="39"/>
                    </a:lnTo>
                    <a:lnTo>
                      <a:pt x="77" y="38"/>
                    </a:lnTo>
                    <a:lnTo>
                      <a:pt x="61" y="31"/>
                    </a:lnTo>
                    <a:lnTo>
                      <a:pt x="50" y="25"/>
                    </a:lnTo>
                    <a:lnTo>
                      <a:pt x="37" y="18"/>
                    </a:lnTo>
                    <a:lnTo>
                      <a:pt x="24" y="1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31"/>
                    </a:lnTo>
                    <a:lnTo>
                      <a:pt x="2" y="65"/>
                    </a:lnTo>
                    <a:lnTo>
                      <a:pt x="0" y="106"/>
                    </a:lnTo>
                    <a:lnTo>
                      <a:pt x="0" y="127"/>
                    </a:lnTo>
                    <a:lnTo>
                      <a:pt x="0" y="150"/>
                    </a:lnTo>
                    <a:lnTo>
                      <a:pt x="3" y="173"/>
                    </a:lnTo>
                    <a:lnTo>
                      <a:pt x="6" y="195"/>
                    </a:lnTo>
                    <a:lnTo>
                      <a:pt x="10" y="217"/>
                    </a:lnTo>
                    <a:lnTo>
                      <a:pt x="17" y="236"/>
                    </a:lnTo>
                    <a:lnTo>
                      <a:pt x="26" y="254"/>
                    </a:lnTo>
                    <a:lnTo>
                      <a:pt x="36" y="269"/>
                    </a:lnTo>
                    <a:lnTo>
                      <a:pt x="36" y="269"/>
                    </a:lnTo>
                    <a:lnTo>
                      <a:pt x="34" y="252"/>
                    </a:lnTo>
                    <a:lnTo>
                      <a:pt x="34" y="231"/>
                    </a:lnTo>
                    <a:lnTo>
                      <a:pt x="36" y="204"/>
                    </a:lnTo>
                    <a:lnTo>
                      <a:pt x="41" y="170"/>
                    </a:lnTo>
                    <a:lnTo>
                      <a:pt x="44" y="151"/>
                    </a:lnTo>
                    <a:lnTo>
                      <a:pt x="50" y="130"/>
                    </a:lnTo>
                    <a:lnTo>
                      <a:pt x="55" y="109"/>
                    </a:lnTo>
                    <a:lnTo>
                      <a:pt x="64" y="88"/>
                    </a:lnTo>
                    <a:lnTo>
                      <a:pt x="72" y="64"/>
                    </a:lnTo>
                    <a:lnTo>
                      <a:pt x="84" y="39"/>
                    </a:lnTo>
                    <a:close/>
                  </a:path>
                </a:pathLst>
              </a:custGeom>
              <a:solidFill>
                <a:srgbClr val="676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şļiḓè">
                <a:extLst>
                  <a:ext uri="{FF2B5EF4-FFF2-40B4-BE49-F238E27FC236}">
                    <a16:creationId xmlns:a16="http://schemas.microsoft.com/office/drawing/2014/main" xmlns="" id="{44B206D5-8579-4BE7-8228-226F3A26BFDE}"/>
                  </a:ext>
                </a:extLst>
              </p:cNvPr>
              <p:cNvSpPr/>
              <p:nvPr/>
            </p:nvSpPr>
            <p:spPr bwMode="auto">
              <a:xfrm>
                <a:off x="5783214" y="2972625"/>
                <a:ext cx="133350" cy="427038"/>
              </a:xfrm>
              <a:custGeom>
                <a:avLst/>
                <a:gdLst>
                  <a:gd name="T0" fmla="*/ 84 w 84"/>
                  <a:gd name="T1" fmla="*/ 39 h 269"/>
                  <a:gd name="T2" fmla="*/ 84 w 84"/>
                  <a:gd name="T3" fmla="*/ 39 h 269"/>
                  <a:gd name="T4" fmla="*/ 77 w 84"/>
                  <a:gd name="T5" fmla="*/ 38 h 269"/>
                  <a:gd name="T6" fmla="*/ 61 w 84"/>
                  <a:gd name="T7" fmla="*/ 31 h 269"/>
                  <a:gd name="T8" fmla="*/ 50 w 84"/>
                  <a:gd name="T9" fmla="*/ 25 h 269"/>
                  <a:gd name="T10" fmla="*/ 37 w 84"/>
                  <a:gd name="T11" fmla="*/ 18 h 269"/>
                  <a:gd name="T12" fmla="*/ 24 w 84"/>
                  <a:gd name="T13" fmla="*/ 10 h 269"/>
                  <a:gd name="T14" fmla="*/ 10 w 84"/>
                  <a:gd name="T15" fmla="*/ 0 h 269"/>
                  <a:gd name="T16" fmla="*/ 10 w 84"/>
                  <a:gd name="T17" fmla="*/ 0 h 269"/>
                  <a:gd name="T18" fmla="*/ 6 w 84"/>
                  <a:gd name="T19" fmla="*/ 31 h 269"/>
                  <a:gd name="T20" fmla="*/ 2 w 84"/>
                  <a:gd name="T21" fmla="*/ 65 h 269"/>
                  <a:gd name="T22" fmla="*/ 0 w 84"/>
                  <a:gd name="T23" fmla="*/ 106 h 269"/>
                  <a:gd name="T24" fmla="*/ 0 w 84"/>
                  <a:gd name="T25" fmla="*/ 127 h 269"/>
                  <a:gd name="T26" fmla="*/ 0 w 84"/>
                  <a:gd name="T27" fmla="*/ 150 h 269"/>
                  <a:gd name="T28" fmla="*/ 3 w 84"/>
                  <a:gd name="T29" fmla="*/ 173 h 269"/>
                  <a:gd name="T30" fmla="*/ 6 w 84"/>
                  <a:gd name="T31" fmla="*/ 195 h 269"/>
                  <a:gd name="T32" fmla="*/ 10 w 84"/>
                  <a:gd name="T33" fmla="*/ 217 h 269"/>
                  <a:gd name="T34" fmla="*/ 17 w 84"/>
                  <a:gd name="T35" fmla="*/ 236 h 269"/>
                  <a:gd name="T36" fmla="*/ 26 w 84"/>
                  <a:gd name="T37" fmla="*/ 254 h 269"/>
                  <a:gd name="T38" fmla="*/ 36 w 84"/>
                  <a:gd name="T39" fmla="*/ 269 h 269"/>
                  <a:gd name="T40" fmla="*/ 36 w 84"/>
                  <a:gd name="T41" fmla="*/ 269 h 269"/>
                  <a:gd name="T42" fmla="*/ 34 w 84"/>
                  <a:gd name="T43" fmla="*/ 252 h 269"/>
                  <a:gd name="T44" fmla="*/ 34 w 84"/>
                  <a:gd name="T45" fmla="*/ 231 h 269"/>
                  <a:gd name="T46" fmla="*/ 36 w 84"/>
                  <a:gd name="T47" fmla="*/ 204 h 269"/>
                  <a:gd name="T48" fmla="*/ 41 w 84"/>
                  <a:gd name="T49" fmla="*/ 170 h 269"/>
                  <a:gd name="T50" fmla="*/ 44 w 84"/>
                  <a:gd name="T51" fmla="*/ 151 h 269"/>
                  <a:gd name="T52" fmla="*/ 50 w 84"/>
                  <a:gd name="T53" fmla="*/ 130 h 269"/>
                  <a:gd name="T54" fmla="*/ 55 w 84"/>
                  <a:gd name="T55" fmla="*/ 109 h 269"/>
                  <a:gd name="T56" fmla="*/ 64 w 84"/>
                  <a:gd name="T57" fmla="*/ 88 h 269"/>
                  <a:gd name="T58" fmla="*/ 72 w 84"/>
                  <a:gd name="T59" fmla="*/ 64 h 269"/>
                  <a:gd name="T60" fmla="*/ 84 w 84"/>
                  <a:gd name="T61" fmla="*/ 3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4" h="269">
                    <a:moveTo>
                      <a:pt x="84" y="39"/>
                    </a:moveTo>
                    <a:lnTo>
                      <a:pt x="84" y="39"/>
                    </a:lnTo>
                    <a:lnTo>
                      <a:pt x="77" y="38"/>
                    </a:lnTo>
                    <a:lnTo>
                      <a:pt x="61" y="31"/>
                    </a:lnTo>
                    <a:lnTo>
                      <a:pt x="50" y="25"/>
                    </a:lnTo>
                    <a:lnTo>
                      <a:pt x="37" y="18"/>
                    </a:lnTo>
                    <a:lnTo>
                      <a:pt x="24" y="1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31"/>
                    </a:lnTo>
                    <a:lnTo>
                      <a:pt x="2" y="65"/>
                    </a:lnTo>
                    <a:lnTo>
                      <a:pt x="0" y="106"/>
                    </a:lnTo>
                    <a:lnTo>
                      <a:pt x="0" y="127"/>
                    </a:lnTo>
                    <a:lnTo>
                      <a:pt x="0" y="150"/>
                    </a:lnTo>
                    <a:lnTo>
                      <a:pt x="3" y="173"/>
                    </a:lnTo>
                    <a:lnTo>
                      <a:pt x="6" y="195"/>
                    </a:lnTo>
                    <a:lnTo>
                      <a:pt x="10" y="217"/>
                    </a:lnTo>
                    <a:lnTo>
                      <a:pt x="17" y="236"/>
                    </a:lnTo>
                    <a:lnTo>
                      <a:pt x="26" y="254"/>
                    </a:lnTo>
                    <a:lnTo>
                      <a:pt x="36" y="269"/>
                    </a:lnTo>
                    <a:lnTo>
                      <a:pt x="36" y="269"/>
                    </a:lnTo>
                    <a:lnTo>
                      <a:pt x="34" y="252"/>
                    </a:lnTo>
                    <a:lnTo>
                      <a:pt x="34" y="231"/>
                    </a:lnTo>
                    <a:lnTo>
                      <a:pt x="36" y="204"/>
                    </a:lnTo>
                    <a:lnTo>
                      <a:pt x="41" y="170"/>
                    </a:lnTo>
                    <a:lnTo>
                      <a:pt x="44" y="151"/>
                    </a:lnTo>
                    <a:lnTo>
                      <a:pt x="50" y="130"/>
                    </a:lnTo>
                    <a:lnTo>
                      <a:pt x="55" y="109"/>
                    </a:lnTo>
                    <a:lnTo>
                      <a:pt x="64" y="88"/>
                    </a:lnTo>
                    <a:lnTo>
                      <a:pt x="72" y="64"/>
                    </a:lnTo>
                    <a:lnTo>
                      <a:pt x="84" y="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ṧlïḋe">
                <a:extLst>
                  <a:ext uri="{FF2B5EF4-FFF2-40B4-BE49-F238E27FC236}">
                    <a16:creationId xmlns:a16="http://schemas.microsoft.com/office/drawing/2014/main" xmlns="" id="{8C81B7C8-3F1D-4FE8-9BA9-C4B75F50710F}"/>
                  </a:ext>
                </a:extLst>
              </p:cNvPr>
              <p:cNvSpPr/>
              <p:nvPr/>
            </p:nvSpPr>
            <p:spPr bwMode="auto">
              <a:xfrm>
                <a:off x="5824489" y="2807525"/>
                <a:ext cx="134938" cy="227013"/>
              </a:xfrm>
              <a:custGeom>
                <a:avLst/>
                <a:gdLst>
                  <a:gd name="T0" fmla="*/ 76 w 85"/>
                  <a:gd name="T1" fmla="*/ 0 h 143"/>
                  <a:gd name="T2" fmla="*/ 76 w 85"/>
                  <a:gd name="T3" fmla="*/ 0 h 143"/>
                  <a:gd name="T4" fmla="*/ 71 w 85"/>
                  <a:gd name="T5" fmla="*/ 4 h 143"/>
                  <a:gd name="T6" fmla="*/ 62 w 85"/>
                  <a:gd name="T7" fmla="*/ 7 h 143"/>
                  <a:gd name="T8" fmla="*/ 52 w 85"/>
                  <a:gd name="T9" fmla="*/ 12 h 143"/>
                  <a:gd name="T10" fmla="*/ 41 w 85"/>
                  <a:gd name="T11" fmla="*/ 14 h 143"/>
                  <a:gd name="T12" fmla="*/ 28 w 85"/>
                  <a:gd name="T13" fmla="*/ 16 h 143"/>
                  <a:gd name="T14" fmla="*/ 14 w 85"/>
                  <a:gd name="T15" fmla="*/ 16 h 143"/>
                  <a:gd name="T16" fmla="*/ 0 w 85"/>
                  <a:gd name="T17" fmla="*/ 13 h 143"/>
                  <a:gd name="T18" fmla="*/ 0 w 85"/>
                  <a:gd name="T19" fmla="*/ 13 h 143"/>
                  <a:gd name="T20" fmla="*/ 5 w 85"/>
                  <a:gd name="T21" fmla="*/ 29 h 143"/>
                  <a:gd name="T22" fmla="*/ 20 w 85"/>
                  <a:gd name="T23" fmla="*/ 67 h 143"/>
                  <a:gd name="T24" fmla="*/ 28 w 85"/>
                  <a:gd name="T25" fmla="*/ 88 h 143"/>
                  <a:gd name="T26" fmla="*/ 38 w 85"/>
                  <a:gd name="T27" fmla="*/ 109 h 143"/>
                  <a:gd name="T28" fmla="*/ 48 w 85"/>
                  <a:gd name="T29" fmla="*/ 129 h 143"/>
                  <a:gd name="T30" fmla="*/ 58 w 85"/>
                  <a:gd name="T31" fmla="*/ 143 h 143"/>
                  <a:gd name="T32" fmla="*/ 58 w 85"/>
                  <a:gd name="T33" fmla="*/ 143 h 143"/>
                  <a:gd name="T34" fmla="*/ 65 w 85"/>
                  <a:gd name="T35" fmla="*/ 131 h 143"/>
                  <a:gd name="T36" fmla="*/ 71 w 85"/>
                  <a:gd name="T37" fmla="*/ 115 h 143"/>
                  <a:gd name="T38" fmla="*/ 76 w 85"/>
                  <a:gd name="T39" fmla="*/ 97 h 143"/>
                  <a:gd name="T40" fmla="*/ 82 w 85"/>
                  <a:gd name="T41" fmla="*/ 74 h 143"/>
                  <a:gd name="T42" fmla="*/ 83 w 85"/>
                  <a:gd name="T43" fmla="*/ 63 h 143"/>
                  <a:gd name="T44" fmla="*/ 85 w 85"/>
                  <a:gd name="T45" fmla="*/ 50 h 143"/>
                  <a:gd name="T46" fmla="*/ 85 w 85"/>
                  <a:gd name="T47" fmla="*/ 37 h 143"/>
                  <a:gd name="T48" fmla="*/ 83 w 85"/>
                  <a:gd name="T49" fmla="*/ 26 h 143"/>
                  <a:gd name="T50" fmla="*/ 80 w 85"/>
                  <a:gd name="T51" fmla="*/ 13 h 143"/>
                  <a:gd name="T52" fmla="*/ 76 w 85"/>
                  <a:gd name="T5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5" h="143">
                    <a:moveTo>
                      <a:pt x="76" y="0"/>
                    </a:moveTo>
                    <a:lnTo>
                      <a:pt x="76" y="0"/>
                    </a:lnTo>
                    <a:lnTo>
                      <a:pt x="71" y="4"/>
                    </a:lnTo>
                    <a:lnTo>
                      <a:pt x="62" y="7"/>
                    </a:lnTo>
                    <a:lnTo>
                      <a:pt x="52" y="12"/>
                    </a:lnTo>
                    <a:lnTo>
                      <a:pt x="41" y="14"/>
                    </a:lnTo>
                    <a:lnTo>
                      <a:pt x="28" y="16"/>
                    </a:lnTo>
                    <a:lnTo>
                      <a:pt x="14" y="16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29"/>
                    </a:lnTo>
                    <a:lnTo>
                      <a:pt x="20" y="67"/>
                    </a:lnTo>
                    <a:lnTo>
                      <a:pt x="28" y="88"/>
                    </a:lnTo>
                    <a:lnTo>
                      <a:pt x="38" y="109"/>
                    </a:lnTo>
                    <a:lnTo>
                      <a:pt x="48" y="129"/>
                    </a:lnTo>
                    <a:lnTo>
                      <a:pt x="58" y="143"/>
                    </a:lnTo>
                    <a:lnTo>
                      <a:pt x="58" y="143"/>
                    </a:lnTo>
                    <a:lnTo>
                      <a:pt x="65" y="131"/>
                    </a:lnTo>
                    <a:lnTo>
                      <a:pt x="71" y="115"/>
                    </a:lnTo>
                    <a:lnTo>
                      <a:pt x="76" y="97"/>
                    </a:lnTo>
                    <a:lnTo>
                      <a:pt x="82" y="74"/>
                    </a:lnTo>
                    <a:lnTo>
                      <a:pt x="83" y="63"/>
                    </a:lnTo>
                    <a:lnTo>
                      <a:pt x="85" y="50"/>
                    </a:lnTo>
                    <a:lnTo>
                      <a:pt x="85" y="37"/>
                    </a:lnTo>
                    <a:lnTo>
                      <a:pt x="83" y="26"/>
                    </a:lnTo>
                    <a:lnTo>
                      <a:pt x="80" y="13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676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ṩḷiďê">
                <a:extLst>
                  <a:ext uri="{FF2B5EF4-FFF2-40B4-BE49-F238E27FC236}">
                    <a16:creationId xmlns:a16="http://schemas.microsoft.com/office/drawing/2014/main" xmlns="" id="{B56C68CD-A0E1-47F2-B0C9-FA5B1383FC65}"/>
                  </a:ext>
                </a:extLst>
              </p:cNvPr>
              <p:cNvSpPr/>
              <p:nvPr/>
            </p:nvSpPr>
            <p:spPr bwMode="auto">
              <a:xfrm>
                <a:off x="5824489" y="2807525"/>
                <a:ext cx="134938" cy="227013"/>
              </a:xfrm>
              <a:custGeom>
                <a:avLst/>
                <a:gdLst>
                  <a:gd name="T0" fmla="*/ 76 w 85"/>
                  <a:gd name="T1" fmla="*/ 0 h 143"/>
                  <a:gd name="T2" fmla="*/ 76 w 85"/>
                  <a:gd name="T3" fmla="*/ 0 h 143"/>
                  <a:gd name="T4" fmla="*/ 71 w 85"/>
                  <a:gd name="T5" fmla="*/ 4 h 143"/>
                  <a:gd name="T6" fmla="*/ 62 w 85"/>
                  <a:gd name="T7" fmla="*/ 7 h 143"/>
                  <a:gd name="T8" fmla="*/ 52 w 85"/>
                  <a:gd name="T9" fmla="*/ 12 h 143"/>
                  <a:gd name="T10" fmla="*/ 41 w 85"/>
                  <a:gd name="T11" fmla="*/ 14 h 143"/>
                  <a:gd name="T12" fmla="*/ 28 w 85"/>
                  <a:gd name="T13" fmla="*/ 16 h 143"/>
                  <a:gd name="T14" fmla="*/ 14 w 85"/>
                  <a:gd name="T15" fmla="*/ 16 h 143"/>
                  <a:gd name="T16" fmla="*/ 0 w 85"/>
                  <a:gd name="T17" fmla="*/ 13 h 143"/>
                  <a:gd name="T18" fmla="*/ 0 w 85"/>
                  <a:gd name="T19" fmla="*/ 13 h 143"/>
                  <a:gd name="T20" fmla="*/ 5 w 85"/>
                  <a:gd name="T21" fmla="*/ 29 h 143"/>
                  <a:gd name="T22" fmla="*/ 20 w 85"/>
                  <a:gd name="T23" fmla="*/ 67 h 143"/>
                  <a:gd name="T24" fmla="*/ 28 w 85"/>
                  <a:gd name="T25" fmla="*/ 88 h 143"/>
                  <a:gd name="T26" fmla="*/ 38 w 85"/>
                  <a:gd name="T27" fmla="*/ 109 h 143"/>
                  <a:gd name="T28" fmla="*/ 48 w 85"/>
                  <a:gd name="T29" fmla="*/ 129 h 143"/>
                  <a:gd name="T30" fmla="*/ 58 w 85"/>
                  <a:gd name="T31" fmla="*/ 143 h 143"/>
                  <a:gd name="T32" fmla="*/ 58 w 85"/>
                  <a:gd name="T33" fmla="*/ 143 h 143"/>
                  <a:gd name="T34" fmla="*/ 65 w 85"/>
                  <a:gd name="T35" fmla="*/ 131 h 143"/>
                  <a:gd name="T36" fmla="*/ 71 w 85"/>
                  <a:gd name="T37" fmla="*/ 115 h 143"/>
                  <a:gd name="T38" fmla="*/ 76 w 85"/>
                  <a:gd name="T39" fmla="*/ 97 h 143"/>
                  <a:gd name="T40" fmla="*/ 82 w 85"/>
                  <a:gd name="T41" fmla="*/ 74 h 143"/>
                  <a:gd name="T42" fmla="*/ 83 w 85"/>
                  <a:gd name="T43" fmla="*/ 63 h 143"/>
                  <a:gd name="T44" fmla="*/ 85 w 85"/>
                  <a:gd name="T45" fmla="*/ 50 h 143"/>
                  <a:gd name="T46" fmla="*/ 85 w 85"/>
                  <a:gd name="T47" fmla="*/ 37 h 143"/>
                  <a:gd name="T48" fmla="*/ 83 w 85"/>
                  <a:gd name="T49" fmla="*/ 26 h 143"/>
                  <a:gd name="T50" fmla="*/ 80 w 85"/>
                  <a:gd name="T51" fmla="*/ 13 h 143"/>
                  <a:gd name="T52" fmla="*/ 76 w 85"/>
                  <a:gd name="T5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5" h="143">
                    <a:moveTo>
                      <a:pt x="76" y="0"/>
                    </a:moveTo>
                    <a:lnTo>
                      <a:pt x="76" y="0"/>
                    </a:lnTo>
                    <a:lnTo>
                      <a:pt x="71" y="4"/>
                    </a:lnTo>
                    <a:lnTo>
                      <a:pt x="62" y="7"/>
                    </a:lnTo>
                    <a:lnTo>
                      <a:pt x="52" y="12"/>
                    </a:lnTo>
                    <a:lnTo>
                      <a:pt x="41" y="14"/>
                    </a:lnTo>
                    <a:lnTo>
                      <a:pt x="28" y="16"/>
                    </a:lnTo>
                    <a:lnTo>
                      <a:pt x="14" y="16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29"/>
                    </a:lnTo>
                    <a:lnTo>
                      <a:pt x="20" y="67"/>
                    </a:lnTo>
                    <a:lnTo>
                      <a:pt x="28" y="88"/>
                    </a:lnTo>
                    <a:lnTo>
                      <a:pt x="38" y="109"/>
                    </a:lnTo>
                    <a:lnTo>
                      <a:pt x="48" y="129"/>
                    </a:lnTo>
                    <a:lnTo>
                      <a:pt x="58" y="143"/>
                    </a:lnTo>
                    <a:lnTo>
                      <a:pt x="58" y="143"/>
                    </a:lnTo>
                    <a:lnTo>
                      <a:pt x="65" y="131"/>
                    </a:lnTo>
                    <a:lnTo>
                      <a:pt x="71" y="115"/>
                    </a:lnTo>
                    <a:lnTo>
                      <a:pt x="76" y="97"/>
                    </a:lnTo>
                    <a:lnTo>
                      <a:pt x="82" y="74"/>
                    </a:lnTo>
                    <a:lnTo>
                      <a:pt x="83" y="63"/>
                    </a:lnTo>
                    <a:lnTo>
                      <a:pt x="85" y="50"/>
                    </a:lnTo>
                    <a:lnTo>
                      <a:pt x="85" y="37"/>
                    </a:lnTo>
                    <a:lnTo>
                      <a:pt x="83" y="26"/>
                    </a:lnTo>
                    <a:lnTo>
                      <a:pt x="80" y="13"/>
                    </a:lnTo>
                    <a:lnTo>
                      <a:pt x="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sļiḓè">
                <a:extLst>
                  <a:ext uri="{FF2B5EF4-FFF2-40B4-BE49-F238E27FC236}">
                    <a16:creationId xmlns:a16="http://schemas.microsoft.com/office/drawing/2014/main" xmlns="" id="{619777F8-3686-4E62-935E-F74B318DC9AB}"/>
                  </a:ext>
                </a:extLst>
              </p:cNvPr>
              <p:cNvSpPr/>
              <p:nvPr/>
            </p:nvSpPr>
            <p:spPr bwMode="auto">
              <a:xfrm>
                <a:off x="5910214" y="2742438"/>
                <a:ext cx="120650" cy="141288"/>
              </a:xfrm>
              <a:custGeom>
                <a:avLst/>
                <a:gdLst>
                  <a:gd name="T0" fmla="*/ 0 w 76"/>
                  <a:gd name="T1" fmla="*/ 0 h 89"/>
                  <a:gd name="T2" fmla="*/ 39 w 76"/>
                  <a:gd name="T3" fmla="*/ 4 h 89"/>
                  <a:gd name="T4" fmla="*/ 76 w 76"/>
                  <a:gd name="T5" fmla="*/ 67 h 89"/>
                  <a:gd name="T6" fmla="*/ 24 w 76"/>
                  <a:gd name="T7" fmla="*/ 89 h 89"/>
                  <a:gd name="T8" fmla="*/ 24 w 76"/>
                  <a:gd name="T9" fmla="*/ 89 h 89"/>
                  <a:gd name="T10" fmla="*/ 19 w 76"/>
                  <a:gd name="T11" fmla="*/ 80 h 89"/>
                  <a:gd name="T12" fmla="*/ 9 w 76"/>
                  <a:gd name="T13" fmla="*/ 57 h 89"/>
                  <a:gd name="T14" fmla="*/ 5 w 76"/>
                  <a:gd name="T15" fmla="*/ 43 h 89"/>
                  <a:gd name="T16" fmla="*/ 1 w 76"/>
                  <a:gd name="T17" fmla="*/ 27 h 89"/>
                  <a:gd name="T18" fmla="*/ 0 w 76"/>
                  <a:gd name="T19" fmla="*/ 13 h 89"/>
                  <a:gd name="T20" fmla="*/ 0 w 76"/>
                  <a:gd name="T2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9">
                    <a:moveTo>
                      <a:pt x="0" y="0"/>
                    </a:moveTo>
                    <a:lnTo>
                      <a:pt x="39" y="4"/>
                    </a:lnTo>
                    <a:lnTo>
                      <a:pt x="76" y="67"/>
                    </a:lnTo>
                    <a:lnTo>
                      <a:pt x="24" y="89"/>
                    </a:lnTo>
                    <a:lnTo>
                      <a:pt x="24" y="89"/>
                    </a:lnTo>
                    <a:lnTo>
                      <a:pt x="19" y="80"/>
                    </a:lnTo>
                    <a:lnTo>
                      <a:pt x="9" y="57"/>
                    </a:lnTo>
                    <a:lnTo>
                      <a:pt x="5" y="43"/>
                    </a:lnTo>
                    <a:lnTo>
                      <a:pt x="1" y="27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sḻïḋe">
                <a:extLst>
                  <a:ext uri="{FF2B5EF4-FFF2-40B4-BE49-F238E27FC236}">
                    <a16:creationId xmlns:a16="http://schemas.microsoft.com/office/drawing/2014/main" xmlns="" id="{BF7EECCD-40F9-43BC-ACE6-7B02459D17FE}"/>
                  </a:ext>
                </a:extLst>
              </p:cNvPr>
              <p:cNvSpPr/>
              <p:nvPr/>
            </p:nvSpPr>
            <p:spPr bwMode="auto">
              <a:xfrm>
                <a:off x="5910214" y="2742438"/>
                <a:ext cx="120650" cy="141288"/>
              </a:xfrm>
              <a:custGeom>
                <a:avLst/>
                <a:gdLst>
                  <a:gd name="T0" fmla="*/ 0 w 76"/>
                  <a:gd name="T1" fmla="*/ 0 h 89"/>
                  <a:gd name="T2" fmla="*/ 39 w 76"/>
                  <a:gd name="T3" fmla="*/ 4 h 89"/>
                  <a:gd name="T4" fmla="*/ 76 w 76"/>
                  <a:gd name="T5" fmla="*/ 67 h 89"/>
                  <a:gd name="T6" fmla="*/ 24 w 76"/>
                  <a:gd name="T7" fmla="*/ 89 h 89"/>
                  <a:gd name="T8" fmla="*/ 24 w 76"/>
                  <a:gd name="T9" fmla="*/ 89 h 89"/>
                  <a:gd name="T10" fmla="*/ 19 w 76"/>
                  <a:gd name="T11" fmla="*/ 80 h 89"/>
                  <a:gd name="T12" fmla="*/ 9 w 76"/>
                  <a:gd name="T13" fmla="*/ 57 h 89"/>
                  <a:gd name="T14" fmla="*/ 5 w 76"/>
                  <a:gd name="T15" fmla="*/ 43 h 89"/>
                  <a:gd name="T16" fmla="*/ 1 w 76"/>
                  <a:gd name="T17" fmla="*/ 27 h 89"/>
                  <a:gd name="T18" fmla="*/ 0 w 76"/>
                  <a:gd name="T19" fmla="*/ 13 h 89"/>
                  <a:gd name="T20" fmla="*/ 0 w 76"/>
                  <a:gd name="T2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9">
                    <a:moveTo>
                      <a:pt x="0" y="0"/>
                    </a:moveTo>
                    <a:lnTo>
                      <a:pt x="39" y="4"/>
                    </a:lnTo>
                    <a:lnTo>
                      <a:pt x="76" y="67"/>
                    </a:lnTo>
                    <a:lnTo>
                      <a:pt x="24" y="89"/>
                    </a:lnTo>
                    <a:lnTo>
                      <a:pt x="24" y="89"/>
                    </a:lnTo>
                    <a:lnTo>
                      <a:pt x="19" y="80"/>
                    </a:lnTo>
                    <a:lnTo>
                      <a:pt x="9" y="57"/>
                    </a:lnTo>
                    <a:lnTo>
                      <a:pt x="5" y="43"/>
                    </a:lnTo>
                    <a:lnTo>
                      <a:pt x="1" y="27"/>
                    </a:lnTo>
                    <a:lnTo>
                      <a:pt x="0" y="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îşliďê">
                <a:extLst>
                  <a:ext uri="{FF2B5EF4-FFF2-40B4-BE49-F238E27FC236}">
                    <a16:creationId xmlns:a16="http://schemas.microsoft.com/office/drawing/2014/main" xmlns="" id="{94C0A114-769D-4BEC-8BD4-FA29AAB01951}"/>
                  </a:ext>
                </a:extLst>
              </p:cNvPr>
              <p:cNvSpPr/>
              <p:nvPr/>
            </p:nvSpPr>
            <p:spPr bwMode="auto">
              <a:xfrm>
                <a:off x="5589539" y="3510788"/>
                <a:ext cx="296863" cy="142875"/>
              </a:xfrm>
              <a:custGeom>
                <a:avLst/>
                <a:gdLst>
                  <a:gd name="T0" fmla="*/ 0 w 187"/>
                  <a:gd name="T1" fmla="*/ 90 h 90"/>
                  <a:gd name="T2" fmla="*/ 0 w 187"/>
                  <a:gd name="T3" fmla="*/ 90 h 90"/>
                  <a:gd name="T4" fmla="*/ 26 w 187"/>
                  <a:gd name="T5" fmla="*/ 83 h 90"/>
                  <a:gd name="T6" fmla="*/ 82 w 187"/>
                  <a:gd name="T7" fmla="*/ 66 h 90"/>
                  <a:gd name="T8" fmla="*/ 115 w 187"/>
                  <a:gd name="T9" fmla="*/ 56 h 90"/>
                  <a:gd name="T10" fmla="*/ 145 w 187"/>
                  <a:gd name="T11" fmla="*/ 46 h 90"/>
                  <a:gd name="T12" fmla="*/ 168 w 187"/>
                  <a:gd name="T13" fmla="*/ 35 h 90"/>
                  <a:gd name="T14" fmla="*/ 175 w 187"/>
                  <a:gd name="T15" fmla="*/ 31 h 90"/>
                  <a:gd name="T16" fmla="*/ 180 w 187"/>
                  <a:gd name="T17" fmla="*/ 27 h 90"/>
                  <a:gd name="T18" fmla="*/ 173 w 187"/>
                  <a:gd name="T19" fmla="*/ 12 h 90"/>
                  <a:gd name="T20" fmla="*/ 187 w 187"/>
                  <a:gd name="T21" fmla="*/ 17 h 90"/>
                  <a:gd name="T22" fmla="*/ 187 w 187"/>
                  <a:gd name="T23" fmla="*/ 17 h 90"/>
                  <a:gd name="T24" fmla="*/ 177 w 187"/>
                  <a:gd name="T25" fmla="*/ 10 h 90"/>
                  <a:gd name="T26" fmla="*/ 169 w 187"/>
                  <a:gd name="T27" fmla="*/ 4 h 90"/>
                  <a:gd name="T28" fmla="*/ 163 w 187"/>
                  <a:gd name="T29" fmla="*/ 0 h 90"/>
                  <a:gd name="T30" fmla="*/ 163 w 187"/>
                  <a:gd name="T31" fmla="*/ 25 h 90"/>
                  <a:gd name="T32" fmla="*/ 163 w 187"/>
                  <a:gd name="T33" fmla="*/ 25 h 90"/>
                  <a:gd name="T34" fmla="*/ 145 w 187"/>
                  <a:gd name="T35" fmla="*/ 35 h 90"/>
                  <a:gd name="T36" fmla="*/ 101 w 187"/>
                  <a:gd name="T37" fmla="*/ 55 h 90"/>
                  <a:gd name="T38" fmla="*/ 74 w 187"/>
                  <a:gd name="T39" fmla="*/ 66 h 90"/>
                  <a:gd name="T40" fmla="*/ 47 w 187"/>
                  <a:gd name="T41" fmla="*/ 78 h 90"/>
                  <a:gd name="T42" fmla="*/ 22 w 187"/>
                  <a:gd name="T43" fmla="*/ 86 h 90"/>
                  <a:gd name="T44" fmla="*/ 0 w 187"/>
                  <a:gd name="T4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7" h="90">
                    <a:moveTo>
                      <a:pt x="0" y="90"/>
                    </a:moveTo>
                    <a:lnTo>
                      <a:pt x="0" y="90"/>
                    </a:lnTo>
                    <a:lnTo>
                      <a:pt x="26" y="83"/>
                    </a:lnTo>
                    <a:lnTo>
                      <a:pt x="82" y="66"/>
                    </a:lnTo>
                    <a:lnTo>
                      <a:pt x="115" y="56"/>
                    </a:lnTo>
                    <a:lnTo>
                      <a:pt x="145" y="46"/>
                    </a:lnTo>
                    <a:lnTo>
                      <a:pt x="168" y="35"/>
                    </a:lnTo>
                    <a:lnTo>
                      <a:pt x="175" y="31"/>
                    </a:lnTo>
                    <a:lnTo>
                      <a:pt x="180" y="27"/>
                    </a:lnTo>
                    <a:lnTo>
                      <a:pt x="173" y="12"/>
                    </a:lnTo>
                    <a:lnTo>
                      <a:pt x="187" y="17"/>
                    </a:lnTo>
                    <a:lnTo>
                      <a:pt x="187" y="17"/>
                    </a:lnTo>
                    <a:lnTo>
                      <a:pt x="177" y="10"/>
                    </a:lnTo>
                    <a:lnTo>
                      <a:pt x="169" y="4"/>
                    </a:lnTo>
                    <a:lnTo>
                      <a:pt x="163" y="0"/>
                    </a:lnTo>
                    <a:lnTo>
                      <a:pt x="163" y="25"/>
                    </a:lnTo>
                    <a:lnTo>
                      <a:pt x="163" y="25"/>
                    </a:lnTo>
                    <a:lnTo>
                      <a:pt x="145" y="35"/>
                    </a:lnTo>
                    <a:lnTo>
                      <a:pt x="101" y="55"/>
                    </a:lnTo>
                    <a:lnTo>
                      <a:pt x="74" y="66"/>
                    </a:lnTo>
                    <a:lnTo>
                      <a:pt x="47" y="78"/>
                    </a:lnTo>
                    <a:lnTo>
                      <a:pt x="22" y="86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24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ś1iḍe">
                <a:extLst>
                  <a:ext uri="{FF2B5EF4-FFF2-40B4-BE49-F238E27FC236}">
                    <a16:creationId xmlns:a16="http://schemas.microsoft.com/office/drawing/2014/main" xmlns="" id="{F94ADFF0-0B60-481D-9D6F-146959167DB4}"/>
                  </a:ext>
                </a:extLst>
              </p:cNvPr>
              <p:cNvSpPr/>
              <p:nvPr/>
            </p:nvSpPr>
            <p:spPr bwMode="auto">
              <a:xfrm>
                <a:off x="5589539" y="3510788"/>
                <a:ext cx="296863" cy="142875"/>
              </a:xfrm>
              <a:custGeom>
                <a:avLst/>
                <a:gdLst>
                  <a:gd name="T0" fmla="*/ 0 w 187"/>
                  <a:gd name="T1" fmla="*/ 90 h 90"/>
                  <a:gd name="T2" fmla="*/ 0 w 187"/>
                  <a:gd name="T3" fmla="*/ 90 h 90"/>
                  <a:gd name="T4" fmla="*/ 26 w 187"/>
                  <a:gd name="T5" fmla="*/ 83 h 90"/>
                  <a:gd name="T6" fmla="*/ 82 w 187"/>
                  <a:gd name="T7" fmla="*/ 66 h 90"/>
                  <a:gd name="T8" fmla="*/ 115 w 187"/>
                  <a:gd name="T9" fmla="*/ 56 h 90"/>
                  <a:gd name="T10" fmla="*/ 145 w 187"/>
                  <a:gd name="T11" fmla="*/ 46 h 90"/>
                  <a:gd name="T12" fmla="*/ 168 w 187"/>
                  <a:gd name="T13" fmla="*/ 35 h 90"/>
                  <a:gd name="T14" fmla="*/ 175 w 187"/>
                  <a:gd name="T15" fmla="*/ 31 h 90"/>
                  <a:gd name="T16" fmla="*/ 180 w 187"/>
                  <a:gd name="T17" fmla="*/ 27 h 90"/>
                  <a:gd name="T18" fmla="*/ 173 w 187"/>
                  <a:gd name="T19" fmla="*/ 12 h 90"/>
                  <a:gd name="T20" fmla="*/ 187 w 187"/>
                  <a:gd name="T21" fmla="*/ 17 h 90"/>
                  <a:gd name="T22" fmla="*/ 187 w 187"/>
                  <a:gd name="T23" fmla="*/ 17 h 90"/>
                  <a:gd name="T24" fmla="*/ 177 w 187"/>
                  <a:gd name="T25" fmla="*/ 10 h 90"/>
                  <a:gd name="T26" fmla="*/ 169 w 187"/>
                  <a:gd name="T27" fmla="*/ 4 h 90"/>
                  <a:gd name="T28" fmla="*/ 163 w 187"/>
                  <a:gd name="T29" fmla="*/ 0 h 90"/>
                  <a:gd name="T30" fmla="*/ 163 w 187"/>
                  <a:gd name="T31" fmla="*/ 25 h 90"/>
                  <a:gd name="T32" fmla="*/ 163 w 187"/>
                  <a:gd name="T33" fmla="*/ 25 h 90"/>
                  <a:gd name="T34" fmla="*/ 145 w 187"/>
                  <a:gd name="T35" fmla="*/ 35 h 90"/>
                  <a:gd name="T36" fmla="*/ 101 w 187"/>
                  <a:gd name="T37" fmla="*/ 55 h 90"/>
                  <a:gd name="T38" fmla="*/ 74 w 187"/>
                  <a:gd name="T39" fmla="*/ 66 h 90"/>
                  <a:gd name="T40" fmla="*/ 47 w 187"/>
                  <a:gd name="T41" fmla="*/ 78 h 90"/>
                  <a:gd name="T42" fmla="*/ 22 w 187"/>
                  <a:gd name="T43" fmla="*/ 86 h 90"/>
                  <a:gd name="T44" fmla="*/ 0 w 187"/>
                  <a:gd name="T4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7" h="90">
                    <a:moveTo>
                      <a:pt x="0" y="90"/>
                    </a:moveTo>
                    <a:lnTo>
                      <a:pt x="0" y="90"/>
                    </a:lnTo>
                    <a:lnTo>
                      <a:pt x="26" y="83"/>
                    </a:lnTo>
                    <a:lnTo>
                      <a:pt x="82" y="66"/>
                    </a:lnTo>
                    <a:lnTo>
                      <a:pt x="115" y="56"/>
                    </a:lnTo>
                    <a:lnTo>
                      <a:pt x="145" y="46"/>
                    </a:lnTo>
                    <a:lnTo>
                      <a:pt x="168" y="35"/>
                    </a:lnTo>
                    <a:lnTo>
                      <a:pt x="175" y="31"/>
                    </a:lnTo>
                    <a:lnTo>
                      <a:pt x="180" y="27"/>
                    </a:lnTo>
                    <a:lnTo>
                      <a:pt x="173" y="12"/>
                    </a:lnTo>
                    <a:lnTo>
                      <a:pt x="187" y="17"/>
                    </a:lnTo>
                    <a:lnTo>
                      <a:pt x="187" y="17"/>
                    </a:lnTo>
                    <a:lnTo>
                      <a:pt x="177" y="10"/>
                    </a:lnTo>
                    <a:lnTo>
                      <a:pt x="169" y="4"/>
                    </a:lnTo>
                    <a:lnTo>
                      <a:pt x="163" y="0"/>
                    </a:lnTo>
                    <a:lnTo>
                      <a:pt x="163" y="25"/>
                    </a:lnTo>
                    <a:lnTo>
                      <a:pt x="163" y="25"/>
                    </a:lnTo>
                    <a:lnTo>
                      <a:pt x="145" y="35"/>
                    </a:lnTo>
                    <a:lnTo>
                      <a:pt x="101" y="55"/>
                    </a:lnTo>
                    <a:lnTo>
                      <a:pt x="74" y="66"/>
                    </a:lnTo>
                    <a:lnTo>
                      <a:pt x="47" y="78"/>
                    </a:lnTo>
                    <a:lnTo>
                      <a:pt x="22" y="86"/>
                    </a:lnTo>
                    <a:lnTo>
                      <a:pt x="0" y="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ŝḻíḋê">
                <a:extLst>
                  <a:ext uri="{FF2B5EF4-FFF2-40B4-BE49-F238E27FC236}">
                    <a16:creationId xmlns:a16="http://schemas.microsoft.com/office/drawing/2014/main" xmlns="" id="{16EAB714-01A7-4F81-95BC-842496408AF3}"/>
                  </a:ext>
                </a:extLst>
              </p:cNvPr>
              <p:cNvSpPr/>
              <p:nvPr/>
            </p:nvSpPr>
            <p:spPr bwMode="auto">
              <a:xfrm>
                <a:off x="5697489" y="2807525"/>
                <a:ext cx="720725" cy="574675"/>
              </a:xfrm>
              <a:custGeom>
                <a:avLst/>
                <a:gdLst>
                  <a:gd name="T0" fmla="*/ 104 w 454"/>
                  <a:gd name="T1" fmla="*/ 0 h 362"/>
                  <a:gd name="T2" fmla="*/ 108 w 454"/>
                  <a:gd name="T3" fmla="*/ 3 h 362"/>
                  <a:gd name="T4" fmla="*/ 108 w 454"/>
                  <a:gd name="T5" fmla="*/ 17 h 362"/>
                  <a:gd name="T6" fmla="*/ 97 w 454"/>
                  <a:gd name="T7" fmla="*/ 57 h 362"/>
                  <a:gd name="T8" fmla="*/ 80 w 454"/>
                  <a:gd name="T9" fmla="*/ 111 h 362"/>
                  <a:gd name="T10" fmla="*/ 73 w 454"/>
                  <a:gd name="T11" fmla="*/ 153 h 362"/>
                  <a:gd name="T12" fmla="*/ 71 w 454"/>
                  <a:gd name="T13" fmla="*/ 196 h 362"/>
                  <a:gd name="T14" fmla="*/ 80 w 454"/>
                  <a:gd name="T15" fmla="*/ 240 h 362"/>
                  <a:gd name="T16" fmla="*/ 90 w 454"/>
                  <a:gd name="T17" fmla="*/ 260 h 362"/>
                  <a:gd name="T18" fmla="*/ 94 w 454"/>
                  <a:gd name="T19" fmla="*/ 268 h 362"/>
                  <a:gd name="T20" fmla="*/ 107 w 454"/>
                  <a:gd name="T21" fmla="*/ 282 h 362"/>
                  <a:gd name="T22" fmla="*/ 121 w 454"/>
                  <a:gd name="T23" fmla="*/ 292 h 362"/>
                  <a:gd name="T24" fmla="*/ 136 w 454"/>
                  <a:gd name="T25" fmla="*/ 299 h 362"/>
                  <a:gd name="T26" fmla="*/ 162 w 454"/>
                  <a:gd name="T27" fmla="*/ 304 h 362"/>
                  <a:gd name="T28" fmla="*/ 203 w 454"/>
                  <a:gd name="T29" fmla="*/ 302 h 362"/>
                  <a:gd name="T30" fmla="*/ 247 w 454"/>
                  <a:gd name="T31" fmla="*/ 291 h 362"/>
                  <a:gd name="T32" fmla="*/ 292 w 454"/>
                  <a:gd name="T33" fmla="*/ 274 h 362"/>
                  <a:gd name="T34" fmla="*/ 362 w 454"/>
                  <a:gd name="T35" fmla="*/ 240 h 362"/>
                  <a:gd name="T36" fmla="*/ 407 w 454"/>
                  <a:gd name="T37" fmla="*/ 216 h 362"/>
                  <a:gd name="T38" fmla="*/ 420 w 454"/>
                  <a:gd name="T39" fmla="*/ 233 h 362"/>
                  <a:gd name="T40" fmla="*/ 436 w 454"/>
                  <a:gd name="T41" fmla="*/ 247 h 362"/>
                  <a:gd name="T42" fmla="*/ 454 w 454"/>
                  <a:gd name="T43" fmla="*/ 257 h 362"/>
                  <a:gd name="T44" fmla="*/ 441 w 454"/>
                  <a:gd name="T45" fmla="*/ 264 h 362"/>
                  <a:gd name="T46" fmla="*/ 382 w 454"/>
                  <a:gd name="T47" fmla="*/ 295 h 362"/>
                  <a:gd name="T48" fmla="*/ 325 w 454"/>
                  <a:gd name="T49" fmla="*/ 321 h 362"/>
                  <a:gd name="T50" fmla="*/ 260 w 454"/>
                  <a:gd name="T51" fmla="*/ 343 h 362"/>
                  <a:gd name="T52" fmla="*/ 192 w 454"/>
                  <a:gd name="T53" fmla="*/ 359 h 362"/>
                  <a:gd name="T54" fmla="*/ 159 w 454"/>
                  <a:gd name="T55" fmla="*/ 362 h 362"/>
                  <a:gd name="T56" fmla="*/ 129 w 454"/>
                  <a:gd name="T57" fmla="*/ 360 h 362"/>
                  <a:gd name="T58" fmla="*/ 101 w 454"/>
                  <a:gd name="T59" fmla="*/ 353 h 362"/>
                  <a:gd name="T60" fmla="*/ 75 w 454"/>
                  <a:gd name="T61" fmla="*/ 342 h 362"/>
                  <a:gd name="T62" fmla="*/ 53 w 454"/>
                  <a:gd name="T63" fmla="*/ 323 h 362"/>
                  <a:gd name="T64" fmla="*/ 43 w 454"/>
                  <a:gd name="T65" fmla="*/ 311 h 362"/>
                  <a:gd name="T66" fmla="*/ 26 w 454"/>
                  <a:gd name="T67" fmla="*/ 284 h 362"/>
                  <a:gd name="T68" fmla="*/ 13 w 454"/>
                  <a:gd name="T69" fmla="*/ 257 h 362"/>
                  <a:gd name="T70" fmla="*/ 5 w 454"/>
                  <a:gd name="T71" fmla="*/ 228 h 362"/>
                  <a:gd name="T72" fmla="*/ 2 w 454"/>
                  <a:gd name="T73" fmla="*/ 200 h 362"/>
                  <a:gd name="T74" fmla="*/ 2 w 454"/>
                  <a:gd name="T75" fmla="*/ 159 h 362"/>
                  <a:gd name="T76" fmla="*/ 13 w 454"/>
                  <a:gd name="T77" fmla="*/ 108 h 362"/>
                  <a:gd name="T78" fmla="*/ 33 w 454"/>
                  <a:gd name="T79" fmla="*/ 63 h 362"/>
                  <a:gd name="T80" fmla="*/ 57 w 454"/>
                  <a:gd name="T81" fmla="*/ 27 h 362"/>
                  <a:gd name="T82" fmla="*/ 81 w 454"/>
                  <a:gd name="T83" fmla="*/ 6 h 362"/>
                  <a:gd name="T84" fmla="*/ 92 w 454"/>
                  <a:gd name="T85" fmla="*/ 0 h 362"/>
                  <a:gd name="T86" fmla="*/ 104 w 454"/>
                  <a:gd name="T8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54" h="362">
                    <a:moveTo>
                      <a:pt x="104" y="0"/>
                    </a:moveTo>
                    <a:lnTo>
                      <a:pt x="104" y="0"/>
                    </a:lnTo>
                    <a:lnTo>
                      <a:pt x="105" y="2"/>
                    </a:lnTo>
                    <a:lnTo>
                      <a:pt x="108" y="3"/>
                    </a:lnTo>
                    <a:lnTo>
                      <a:pt x="109" y="9"/>
                    </a:lnTo>
                    <a:lnTo>
                      <a:pt x="108" y="17"/>
                    </a:lnTo>
                    <a:lnTo>
                      <a:pt x="105" y="29"/>
                    </a:lnTo>
                    <a:lnTo>
                      <a:pt x="97" y="57"/>
                    </a:lnTo>
                    <a:lnTo>
                      <a:pt x="85" y="91"/>
                    </a:lnTo>
                    <a:lnTo>
                      <a:pt x="80" y="111"/>
                    </a:lnTo>
                    <a:lnTo>
                      <a:pt x="75" y="132"/>
                    </a:lnTo>
                    <a:lnTo>
                      <a:pt x="73" y="153"/>
                    </a:lnTo>
                    <a:lnTo>
                      <a:pt x="71" y="175"/>
                    </a:lnTo>
                    <a:lnTo>
                      <a:pt x="71" y="196"/>
                    </a:lnTo>
                    <a:lnTo>
                      <a:pt x="74" y="217"/>
                    </a:lnTo>
                    <a:lnTo>
                      <a:pt x="80" y="240"/>
                    </a:lnTo>
                    <a:lnTo>
                      <a:pt x="84" y="250"/>
                    </a:lnTo>
                    <a:lnTo>
                      <a:pt x="90" y="260"/>
                    </a:lnTo>
                    <a:lnTo>
                      <a:pt x="90" y="260"/>
                    </a:lnTo>
                    <a:lnTo>
                      <a:pt x="94" y="268"/>
                    </a:lnTo>
                    <a:lnTo>
                      <a:pt x="100" y="275"/>
                    </a:lnTo>
                    <a:lnTo>
                      <a:pt x="107" y="282"/>
                    </a:lnTo>
                    <a:lnTo>
                      <a:pt x="112" y="288"/>
                    </a:lnTo>
                    <a:lnTo>
                      <a:pt x="121" y="292"/>
                    </a:lnTo>
                    <a:lnTo>
                      <a:pt x="128" y="297"/>
                    </a:lnTo>
                    <a:lnTo>
                      <a:pt x="136" y="299"/>
                    </a:lnTo>
                    <a:lnTo>
                      <a:pt x="145" y="302"/>
                    </a:lnTo>
                    <a:lnTo>
                      <a:pt x="162" y="304"/>
                    </a:lnTo>
                    <a:lnTo>
                      <a:pt x="182" y="304"/>
                    </a:lnTo>
                    <a:lnTo>
                      <a:pt x="203" y="302"/>
                    </a:lnTo>
                    <a:lnTo>
                      <a:pt x="224" y="297"/>
                    </a:lnTo>
                    <a:lnTo>
                      <a:pt x="247" y="291"/>
                    </a:lnTo>
                    <a:lnTo>
                      <a:pt x="270" y="282"/>
                    </a:lnTo>
                    <a:lnTo>
                      <a:pt x="292" y="274"/>
                    </a:lnTo>
                    <a:lnTo>
                      <a:pt x="316" y="263"/>
                    </a:lnTo>
                    <a:lnTo>
                      <a:pt x="362" y="240"/>
                    </a:lnTo>
                    <a:lnTo>
                      <a:pt x="407" y="216"/>
                    </a:lnTo>
                    <a:lnTo>
                      <a:pt x="407" y="216"/>
                    </a:lnTo>
                    <a:lnTo>
                      <a:pt x="410" y="221"/>
                    </a:lnTo>
                    <a:lnTo>
                      <a:pt x="420" y="233"/>
                    </a:lnTo>
                    <a:lnTo>
                      <a:pt x="427" y="241"/>
                    </a:lnTo>
                    <a:lnTo>
                      <a:pt x="436" y="247"/>
                    </a:lnTo>
                    <a:lnTo>
                      <a:pt x="444" y="253"/>
                    </a:lnTo>
                    <a:lnTo>
                      <a:pt x="454" y="257"/>
                    </a:lnTo>
                    <a:lnTo>
                      <a:pt x="454" y="257"/>
                    </a:lnTo>
                    <a:lnTo>
                      <a:pt x="441" y="264"/>
                    </a:lnTo>
                    <a:lnTo>
                      <a:pt x="406" y="284"/>
                    </a:lnTo>
                    <a:lnTo>
                      <a:pt x="382" y="295"/>
                    </a:lnTo>
                    <a:lnTo>
                      <a:pt x="355" y="308"/>
                    </a:lnTo>
                    <a:lnTo>
                      <a:pt x="325" y="321"/>
                    </a:lnTo>
                    <a:lnTo>
                      <a:pt x="292" y="333"/>
                    </a:lnTo>
                    <a:lnTo>
                      <a:pt x="260" y="343"/>
                    </a:lnTo>
                    <a:lnTo>
                      <a:pt x="226" y="353"/>
                    </a:lnTo>
                    <a:lnTo>
                      <a:pt x="192" y="359"/>
                    </a:lnTo>
                    <a:lnTo>
                      <a:pt x="176" y="360"/>
                    </a:lnTo>
                    <a:lnTo>
                      <a:pt x="159" y="362"/>
                    </a:lnTo>
                    <a:lnTo>
                      <a:pt x="143" y="362"/>
                    </a:lnTo>
                    <a:lnTo>
                      <a:pt x="129" y="360"/>
                    </a:lnTo>
                    <a:lnTo>
                      <a:pt x="114" y="358"/>
                    </a:lnTo>
                    <a:lnTo>
                      <a:pt x="101" y="353"/>
                    </a:lnTo>
                    <a:lnTo>
                      <a:pt x="87" y="349"/>
                    </a:lnTo>
                    <a:lnTo>
                      <a:pt x="75" y="342"/>
                    </a:lnTo>
                    <a:lnTo>
                      <a:pt x="64" y="333"/>
                    </a:lnTo>
                    <a:lnTo>
                      <a:pt x="53" y="323"/>
                    </a:lnTo>
                    <a:lnTo>
                      <a:pt x="53" y="323"/>
                    </a:lnTo>
                    <a:lnTo>
                      <a:pt x="43" y="311"/>
                    </a:lnTo>
                    <a:lnTo>
                      <a:pt x="33" y="298"/>
                    </a:lnTo>
                    <a:lnTo>
                      <a:pt x="26" y="284"/>
                    </a:lnTo>
                    <a:lnTo>
                      <a:pt x="19" y="271"/>
                    </a:lnTo>
                    <a:lnTo>
                      <a:pt x="13" y="257"/>
                    </a:lnTo>
                    <a:lnTo>
                      <a:pt x="9" y="243"/>
                    </a:lnTo>
                    <a:lnTo>
                      <a:pt x="5" y="228"/>
                    </a:lnTo>
                    <a:lnTo>
                      <a:pt x="3" y="214"/>
                    </a:lnTo>
                    <a:lnTo>
                      <a:pt x="2" y="200"/>
                    </a:lnTo>
                    <a:lnTo>
                      <a:pt x="0" y="186"/>
                    </a:lnTo>
                    <a:lnTo>
                      <a:pt x="2" y="159"/>
                    </a:lnTo>
                    <a:lnTo>
                      <a:pt x="6" y="132"/>
                    </a:lnTo>
                    <a:lnTo>
                      <a:pt x="13" y="108"/>
                    </a:lnTo>
                    <a:lnTo>
                      <a:pt x="23" y="84"/>
                    </a:lnTo>
                    <a:lnTo>
                      <a:pt x="33" y="63"/>
                    </a:lnTo>
                    <a:lnTo>
                      <a:pt x="44" y="43"/>
                    </a:lnTo>
                    <a:lnTo>
                      <a:pt x="57" y="27"/>
                    </a:lnTo>
                    <a:lnTo>
                      <a:pt x="70" y="14"/>
                    </a:lnTo>
                    <a:lnTo>
                      <a:pt x="81" y="6"/>
                    </a:lnTo>
                    <a:lnTo>
                      <a:pt x="87" y="3"/>
                    </a:lnTo>
                    <a:lnTo>
                      <a:pt x="92" y="0"/>
                    </a:lnTo>
                    <a:lnTo>
                      <a:pt x="98" y="0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îSliḑe">
                <a:extLst>
                  <a:ext uri="{FF2B5EF4-FFF2-40B4-BE49-F238E27FC236}">
                    <a16:creationId xmlns:a16="http://schemas.microsoft.com/office/drawing/2014/main" xmlns="" id="{67E48DFA-11B7-43CF-8F9A-F998581349EE}"/>
                  </a:ext>
                </a:extLst>
              </p:cNvPr>
              <p:cNvSpPr/>
              <p:nvPr/>
            </p:nvSpPr>
            <p:spPr bwMode="auto">
              <a:xfrm>
                <a:off x="5697489" y="2807525"/>
                <a:ext cx="720725" cy="574675"/>
              </a:xfrm>
              <a:custGeom>
                <a:avLst/>
                <a:gdLst>
                  <a:gd name="T0" fmla="*/ 104 w 454"/>
                  <a:gd name="T1" fmla="*/ 0 h 362"/>
                  <a:gd name="T2" fmla="*/ 108 w 454"/>
                  <a:gd name="T3" fmla="*/ 3 h 362"/>
                  <a:gd name="T4" fmla="*/ 108 w 454"/>
                  <a:gd name="T5" fmla="*/ 17 h 362"/>
                  <a:gd name="T6" fmla="*/ 97 w 454"/>
                  <a:gd name="T7" fmla="*/ 57 h 362"/>
                  <a:gd name="T8" fmla="*/ 80 w 454"/>
                  <a:gd name="T9" fmla="*/ 111 h 362"/>
                  <a:gd name="T10" fmla="*/ 73 w 454"/>
                  <a:gd name="T11" fmla="*/ 153 h 362"/>
                  <a:gd name="T12" fmla="*/ 71 w 454"/>
                  <a:gd name="T13" fmla="*/ 196 h 362"/>
                  <a:gd name="T14" fmla="*/ 80 w 454"/>
                  <a:gd name="T15" fmla="*/ 240 h 362"/>
                  <a:gd name="T16" fmla="*/ 90 w 454"/>
                  <a:gd name="T17" fmla="*/ 260 h 362"/>
                  <a:gd name="T18" fmla="*/ 94 w 454"/>
                  <a:gd name="T19" fmla="*/ 268 h 362"/>
                  <a:gd name="T20" fmla="*/ 107 w 454"/>
                  <a:gd name="T21" fmla="*/ 282 h 362"/>
                  <a:gd name="T22" fmla="*/ 121 w 454"/>
                  <a:gd name="T23" fmla="*/ 292 h 362"/>
                  <a:gd name="T24" fmla="*/ 136 w 454"/>
                  <a:gd name="T25" fmla="*/ 299 h 362"/>
                  <a:gd name="T26" fmla="*/ 162 w 454"/>
                  <a:gd name="T27" fmla="*/ 304 h 362"/>
                  <a:gd name="T28" fmla="*/ 203 w 454"/>
                  <a:gd name="T29" fmla="*/ 302 h 362"/>
                  <a:gd name="T30" fmla="*/ 247 w 454"/>
                  <a:gd name="T31" fmla="*/ 291 h 362"/>
                  <a:gd name="T32" fmla="*/ 292 w 454"/>
                  <a:gd name="T33" fmla="*/ 274 h 362"/>
                  <a:gd name="T34" fmla="*/ 362 w 454"/>
                  <a:gd name="T35" fmla="*/ 240 h 362"/>
                  <a:gd name="T36" fmla="*/ 407 w 454"/>
                  <a:gd name="T37" fmla="*/ 216 h 362"/>
                  <a:gd name="T38" fmla="*/ 420 w 454"/>
                  <a:gd name="T39" fmla="*/ 233 h 362"/>
                  <a:gd name="T40" fmla="*/ 436 w 454"/>
                  <a:gd name="T41" fmla="*/ 247 h 362"/>
                  <a:gd name="T42" fmla="*/ 454 w 454"/>
                  <a:gd name="T43" fmla="*/ 257 h 362"/>
                  <a:gd name="T44" fmla="*/ 441 w 454"/>
                  <a:gd name="T45" fmla="*/ 264 h 362"/>
                  <a:gd name="T46" fmla="*/ 382 w 454"/>
                  <a:gd name="T47" fmla="*/ 295 h 362"/>
                  <a:gd name="T48" fmla="*/ 325 w 454"/>
                  <a:gd name="T49" fmla="*/ 321 h 362"/>
                  <a:gd name="T50" fmla="*/ 260 w 454"/>
                  <a:gd name="T51" fmla="*/ 343 h 362"/>
                  <a:gd name="T52" fmla="*/ 192 w 454"/>
                  <a:gd name="T53" fmla="*/ 359 h 362"/>
                  <a:gd name="T54" fmla="*/ 159 w 454"/>
                  <a:gd name="T55" fmla="*/ 362 h 362"/>
                  <a:gd name="T56" fmla="*/ 129 w 454"/>
                  <a:gd name="T57" fmla="*/ 360 h 362"/>
                  <a:gd name="T58" fmla="*/ 101 w 454"/>
                  <a:gd name="T59" fmla="*/ 353 h 362"/>
                  <a:gd name="T60" fmla="*/ 75 w 454"/>
                  <a:gd name="T61" fmla="*/ 342 h 362"/>
                  <a:gd name="T62" fmla="*/ 53 w 454"/>
                  <a:gd name="T63" fmla="*/ 323 h 362"/>
                  <a:gd name="T64" fmla="*/ 43 w 454"/>
                  <a:gd name="T65" fmla="*/ 311 h 362"/>
                  <a:gd name="T66" fmla="*/ 26 w 454"/>
                  <a:gd name="T67" fmla="*/ 284 h 362"/>
                  <a:gd name="T68" fmla="*/ 13 w 454"/>
                  <a:gd name="T69" fmla="*/ 257 h 362"/>
                  <a:gd name="T70" fmla="*/ 5 w 454"/>
                  <a:gd name="T71" fmla="*/ 228 h 362"/>
                  <a:gd name="T72" fmla="*/ 2 w 454"/>
                  <a:gd name="T73" fmla="*/ 200 h 362"/>
                  <a:gd name="T74" fmla="*/ 2 w 454"/>
                  <a:gd name="T75" fmla="*/ 159 h 362"/>
                  <a:gd name="T76" fmla="*/ 13 w 454"/>
                  <a:gd name="T77" fmla="*/ 108 h 362"/>
                  <a:gd name="T78" fmla="*/ 33 w 454"/>
                  <a:gd name="T79" fmla="*/ 63 h 362"/>
                  <a:gd name="T80" fmla="*/ 57 w 454"/>
                  <a:gd name="T81" fmla="*/ 27 h 362"/>
                  <a:gd name="T82" fmla="*/ 81 w 454"/>
                  <a:gd name="T83" fmla="*/ 6 h 362"/>
                  <a:gd name="T84" fmla="*/ 92 w 454"/>
                  <a:gd name="T85" fmla="*/ 0 h 362"/>
                  <a:gd name="T86" fmla="*/ 104 w 454"/>
                  <a:gd name="T8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54" h="362">
                    <a:moveTo>
                      <a:pt x="104" y="0"/>
                    </a:moveTo>
                    <a:lnTo>
                      <a:pt x="104" y="0"/>
                    </a:lnTo>
                    <a:lnTo>
                      <a:pt x="105" y="2"/>
                    </a:lnTo>
                    <a:lnTo>
                      <a:pt x="108" y="3"/>
                    </a:lnTo>
                    <a:lnTo>
                      <a:pt x="109" y="9"/>
                    </a:lnTo>
                    <a:lnTo>
                      <a:pt x="108" y="17"/>
                    </a:lnTo>
                    <a:lnTo>
                      <a:pt x="105" y="29"/>
                    </a:lnTo>
                    <a:lnTo>
                      <a:pt x="97" y="57"/>
                    </a:lnTo>
                    <a:lnTo>
                      <a:pt x="85" y="91"/>
                    </a:lnTo>
                    <a:lnTo>
                      <a:pt x="80" y="111"/>
                    </a:lnTo>
                    <a:lnTo>
                      <a:pt x="75" y="132"/>
                    </a:lnTo>
                    <a:lnTo>
                      <a:pt x="73" y="153"/>
                    </a:lnTo>
                    <a:lnTo>
                      <a:pt x="71" y="175"/>
                    </a:lnTo>
                    <a:lnTo>
                      <a:pt x="71" y="196"/>
                    </a:lnTo>
                    <a:lnTo>
                      <a:pt x="74" y="217"/>
                    </a:lnTo>
                    <a:lnTo>
                      <a:pt x="80" y="240"/>
                    </a:lnTo>
                    <a:lnTo>
                      <a:pt x="84" y="250"/>
                    </a:lnTo>
                    <a:lnTo>
                      <a:pt x="90" y="260"/>
                    </a:lnTo>
                    <a:lnTo>
                      <a:pt x="90" y="260"/>
                    </a:lnTo>
                    <a:lnTo>
                      <a:pt x="94" y="268"/>
                    </a:lnTo>
                    <a:lnTo>
                      <a:pt x="100" y="275"/>
                    </a:lnTo>
                    <a:lnTo>
                      <a:pt x="107" y="282"/>
                    </a:lnTo>
                    <a:lnTo>
                      <a:pt x="112" y="288"/>
                    </a:lnTo>
                    <a:lnTo>
                      <a:pt x="121" y="292"/>
                    </a:lnTo>
                    <a:lnTo>
                      <a:pt x="128" y="297"/>
                    </a:lnTo>
                    <a:lnTo>
                      <a:pt x="136" y="299"/>
                    </a:lnTo>
                    <a:lnTo>
                      <a:pt x="145" y="302"/>
                    </a:lnTo>
                    <a:lnTo>
                      <a:pt x="162" y="304"/>
                    </a:lnTo>
                    <a:lnTo>
                      <a:pt x="182" y="304"/>
                    </a:lnTo>
                    <a:lnTo>
                      <a:pt x="203" y="302"/>
                    </a:lnTo>
                    <a:lnTo>
                      <a:pt x="224" y="297"/>
                    </a:lnTo>
                    <a:lnTo>
                      <a:pt x="247" y="291"/>
                    </a:lnTo>
                    <a:lnTo>
                      <a:pt x="270" y="282"/>
                    </a:lnTo>
                    <a:lnTo>
                      <a:pt x="292" y="274"/>
                    </a:lnTo>
                    <a:lnTo>
                      <a:pt x="316" y="263"/>
                    </a:lnTo>
                    <a:lnTo>
                      <a:pt x="362" y="240"/>
                    </a:lnTo>
                    <a:lnTo>
                      <a:pt x="407" y="216"/>
                    </a:lnTo>
                    <a:lnTo>
                      <a:pt x="407" y="216"/>
                    </a:lnTo>
                    <a:lnTo>
                      <a:pt x="410" y="221"/>
                    </a:lnTo>
                    <a:lnTo>
                      <a:pt x="420" y="233"/>
                    </a:lnTo>
                    <a:lnTo>
                      <a:pt x="427" y="241"/>
                    </a:lnTo>
                    <a:lnTo>
                      <a:pt x="436" y="247"/>
                    </a:lnTo>
                    <a:lnTo>
                      <a:pt x="444" y="253"/>
                    </a:lnTo>
                    <a:lnTo>
                      <a:pt x="454" y="257"/>
                    </a:lnTo>
                    <a:lnTo>
                      <a:pt x="454" y="257"/>
                    </a:lnTo>
                    <a:lnTo>
                      <a:pt x="441" y="264"/>
                    </a:lnTo>
                    <a:lnTo>
                      <a:pt x="406" y="284"/>
                    </a:lnTo>
                    <a:lnTo>
                      <a:pt x="382" y="295"/>
                    </a:lnTo>
                    <a:lnTo>
                      <a:pt x="355" y="308"/>
                    </a:lnTo>
                    <a:lnTo>
                      <a:pt x="325" y="321"/>
                    </a:lnTo>
                    <a:lnTo>
                      <a:pt x="292" y="333"/>
                    </a:lnTo>
                    <a:lnTo>
                      <a:pt x="260" y="343"/>
                    </a:lnTo>
                    <a:lnTo>
                      <a:pt x="226" y="353"/>
                    </a:lnTo>
                    <a:lnTo>
                      <a:pt x="192" y="359"/>
                    </a:lnTo>
                    <a:lnTo>
                      <a:pt x="176" y="360"/>
                    </a:lnTo>
                    <a:lnTo>
                      <a:pt x="159" y="362"/>
                    </a:lnTo>
                    <a:lnTo>
                      <a:pt x="143" y="362"/>
                    </a:lnTo>
                    <a:lnTo>
                      <a:pt x="129" y="360"/>
                    </a:lnTo>
                    <a:lnTo>
                      <a:pt x="114" y="358"/>
                    </a:lnTo>
                    <a:lnTo>
                      <a:pt x="101" y="353"/>
                    </a:lnTo>
                    <a:lnTo>
                      <a:pt x="87" y="349"/>
                    </a:lnTo>
                    <a:lnTo>
                      <a:pt x="75" y="342"/>
                    </a:lnTo>
                    <a:lnTo>
                      <a:pt x="64" y="333"/>
                    </a:lnTo>
                    <a:lnTo>
                      <a:pt x="53" y="323"/>
                    </a:lnTo>
                    <a:lnTo>
                      <a:pt x="53" y="323"/>
                    </a:lnTo>
                    <a:lnTo>
                      <a:pt x="43" y="311"/>
                    </a:lnTo>
                    <a:lnTo>
                      <a:pt x="33" y="298"/>
                    </a:lnTo>
                    <a:lnTo>
                      <a:pt x="26" y="284"/>
                    </a:lnTo>
                    <a:lnTo>
                      <a:pt x="19" y="271"/>
                    </a:lnTo>
                    <a:lnTo>
                      <a:pt x="13" y="257"/>
                    </a:lnTo>
                    <a:lnTo>
                      <a:pt x="9" y="243"/>
                    </a:lnTo>
                    <a:lnTo>
                      <a:pt x="5" y="228"/>
                    </a:lnTo>
                    <a:lnTo>
                      <a:pt x="3" y="214"/>
                    </a:lnTo>
                    <a:lnTo>
                      <a:pt x="2" y="200"/>
                    </a:lnTo>
                    <a:lnTo>
                      <a:pt x="0" y="186"/>
                    </a:lnTo>
                    <a:lnTo>
                      <a:pt x="2" y="159"/>
                    </a:lnTo>
                    <a:lnTo>
                      <a:pt x="6" y="132"/>
                    </a:lnTo>
                    <a:lnTo>
                      <a:pt x="13" y="108"/>
                    </a:lnTo>
                    <a:lnTo>
                      <a:pt x="23" y="84"/>
                    </a:lnTo>
                    <a:lnTo>
                      <a:pt x="33" y="63"/>
                    </a:lnTo>
                    <a:lnTo>
                      <a:pt x="44" y="43"/>
                    </a:lnTo>
                    <a:lnTo>
                      <a:pt x="57" y="27"/>
                    </a:lnTo>
                    <a:lnTo>
                      <a:pt x="70" y="14"/>
                    </a:lnTo>
                    <a:lnTo>
                      <a:pt x="81" y="6"/>
                    </a:lnTo>
                    <a:lnTo>
                      <a:pt x="87" y="3"/>
                    </a:lnTo>
                    <a:lnTo>
                      <a:pt x="92" y="0"/>
                    </a:lnTo>
                    <a:lnTo>
                      <a:pt x="98" y="0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ṩ1íḓé">
                <a:extLst>
                  <a:ext uri="{FF2B5EF4-FFF2-40B4-BE49-F238E27FC236}">
                    <a16:creationId xmlns:a16="http://schemas.microsoft.com/office/drawing/2014/main" xmlns="" id="{66105412-E98B-4739-B81F-CBECA0E90A5A}"/>
                  </a:ext>
                </a:extLst>
              </p:cNvPr>
              <p:cNvSpPr/>
              <p:nvPr/>
            </p:nvSpPr>
            <p:spPr bwMode="auto">
              <a:xfrm>
                <a:off x="5689551" y="2837688"/>
                <a:ext cx="120650" cy="508000"/>
              </a:xfrm>
              <a:custGeom>
                <a:avLst/>
                <a:gdLst>
                  <a:gd name="T0" fmla="*/ 66 w 76"/>
                  <a:gd name="T1" fmla="*/ 0 h 320"/>
                  <a:gd name="T2" fmla="*/ 66 w 76"/>
                  <a:gd name="T3" fmla="*/ 0 h 320"/>
                  <a:gd name="T4" fmla="*/ 59 w 76"/>
                  <a:gd name="T5" fmla="*/ 8 h 320"/>
                  <a:gd name="T6" fmla="*/ 45 w 76"/>
                  <a:gd name="T7" fmla="*/ 31 h 320"/>
                  <a:gd name="T8" fmla="*/ 35 w 76"/>
                  <a:gd name="T9" fmla="*/ 46 h 320"/>
                  <a:gd name="T10" fmla="*/ 25 w 76"/>
                  <a:gd name="T11" fmla="*/ 63 h 320"/>
                  <a:gd name="T12" fmla="*/ 17 w 76"/>
                  <a:gd name="T13" fmla="*/ 85 h 320"/>
                  <a:gd name="T14" fmla="*/ 10 w 76"/>
                  <a:gd name="T15" fmla="*/ 107 h 320"/>
                  <a:gd name="T16" fmla="*/ 2 w 76"/>
                  <a:gd name="T17" fmla="*/ 132 h 320"/>
                  <a:gd name="T18" fmla="*/ 0 w 76"/>
                  <a:gd name="T19" fmla="*/ 157 h 320"/>
                  <a:gd name="T20" fmla="*/ 0 w 76"/>
                  <a:gd name="T21" fmla="*/ 170 h 320"/>
                  <a:gd name="T22" fmla="*/ 0 w 76"/>
                  <a:gd name="T23" fmla="*/ 183 h 320"/>
                  <a:gd name="T24" fmla="*/ 2 w 76"/>
                  <a:gd name="T25" fmla="*/ 197 h 320"/>
                  <a:gd name="T26" fmla="*/ 5 w 76"/>
                  <a:gd name="T27" fmla="*/ 211 h 320"/>
                  <a:gd name="T28" fmla="*/ 8 w 76"/>
                  <a:gd name="T29" fmla="*/ 224 h 320"/>
                  <a:gd name="T30" fmla="*/ 14 w 76"/>
                  <a:gd name="T31" fmla="*/ 238 h 320"/>
                  <a:gd name="T32" fmla="*/ 21 w 76"/>
                  <a:gd name="T33" fmla="*/ 252 h 320"/>
                  <a:gd name="T34" fmla="*/ 28 w 76"/>
                  <a:gd name="T35" fmla="*/ 266 h 320"/>
                  <a:gd name="T36" fmla="*/ 38 w 76"/>
                  <a:gd name="T37" fmla="*/ 279 h 320"/>
                  <a:gd name="T38" fmla="*/ 49 w 76"/>
                  <a:gd name="T39" fmla="*/ 293 h 320"/>
                  <a:gd name="T40" fmla="*/ 62 w 76"/>
                  <a:gd name="T41" fmla="*/ 307 h 320"/>
                  <a:gd name="T42" fmla="*/ 76 w 76"/>
                  <a:gd name="T43" fmla="*/ 320 h 320"/>
                  <a:gd name="T44" fmla="*/ 76 w 76"/>
                  <a:gd name="T45" fmla="*/ 320 h 320"/>
                  <a:gd name="T46" fmla="*/ 71 w 76"/>
                  <a:gd name="T47" fmla="*/ 316 h 320"/>
                  <a:gd name="T48" fmla="*/ 55 w 76"/>
                  <a:gd name="T49" fmla="*/ 300 h 320"/>
                  <a:gd name="T50" fmla="*/ 46 w 76"/>
                  <a:gd name="T51" fmla="*/ 289 h 320"/>
                  <a:gd name="T52" fmla="*/ 36 w 76"/>
                  <a:gd name="T53" fmla="*/ 276 h 320"/>
                  <a:gd name="T54" fmla="*/ 28 w 76"/>
                  <a:gd name="T55" fmla="*/ 259 h 320"/>
                  <a:gd name="T56" fmla="*/ 19 w 76"/>
                  <a:gd name="T57" fmla="*/ 241 h 320"/>
                  <a:gd name="T58" fmla="*/ 12 w 76"/>
                  <a:gd name="T59" fmla="*/ 219 h 320"/>
                  <a:gd name="T60" fmla="*/ 8 w 76"/>
                  <a:gd name="T61" fmla="*/ 197 h 320"/>
                  <a:gd name="T62" fmla="*/ 8 w 76"/>
                  <a:gd name="T63" fmla="*/ 184 h 320"/>
                  <a:gd name="T64" fmla="*/ 7 w 76"/>
                  <a:gd name="T65" fmla="*/ 170 h 320"/>
                  <a:gd name="T66" fmla="*/ 8 w 76"/>
                  <a:gd name="T67" fmla="*/ 156 h 320"/>
                  <a:gd name="T68" fmla="*/ 10 w 76"/>
                  <a:gd name="T69" fmla="*/ 141 h 320"/>
                  <a:gd name="T70" fmla="*/ 12 w 76"/>
                  <a:gd name="T71" fmla="*/ 126 h 320"/>
                  <a:gd name="T72" fmla="*/ 15 w 76"/>
                  <a:gd name="T73" fmla="*/ 110 h 320"/>
                  <a:gd name="T74" fmla="*/ 21 w 76"/>
                  <a:gd name="T75" fmla="*/ 93 h 320"/>
                  <a:gd name="T76" fmla="*/ 27 w 76"/>
                  <a:gd name="T77" fmla="*/ 76 h 320"/>
                  <a:gd name="T78" fmla="*/ 35 w 76"/>
                  <a:gd name="T79" fmla="*/ 58 h 320"/>
                  <a:gd name="T80" fmla="*/ 44 w 76"/>
                  <a:gd name="T81" fmla="*/ 39 h 320"/>
                  <a:gd name="T82" fmla="*/ 54 w 76"/>
                  <a:gd name="T83" fmla="*/ 20 h 320"/>
                  <a:gd name="T84" fmla="*/ 66 w 76"/>
                  <a:gd name="T85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320">
                    <a:moveTo>
                      <a:pt x="66" y="0"/>
                    </a:moveTo>
                    <a:lnTo>
                      <a:pt x="66" y="0"/>
                    </a:lnTo>
                    <a:lnTo>
                      <a:pt x="59" y="8"/>
                    </a:lnTo>
                    <a:lnTo>
                      <a:pt x="45" y="31"/>
                    </a:lnTo>
                    <a:lnTo>
                      <a:pt x="35" y="46"/>
                    </a:lnTo>
                    <a:lnTo>
                      <a:pt x="25" y="63"/>
                    </a:lnTo>
                    <a:lnTo>
                      <a:pt x="17" y="85"/>
                    </a:lnTo>
                    <a:lnTo>
                      <a:pt x="10" y="107"/>
                    </a:lnTo>
                    <a:lnTo>
                      <a:pt x="2" y="132"/>
                    </a:lnTo>
                    <a:lnTo>
                      <a:pt x="0" y="157"/>
                    </a:lnTo>
                    <a:lnTo>
                      <a:pt x="0" y="170"/>
                    </a:lnTo>
                    <a:lnTo>
                      <a:pt x="0" y="183"/>
                    </a:lnTo>
                    <a:lnTo>
                      <a:pt x="2" y="197"/>
                    </a:lnTo>
                    <a:lnTo>
                      <a:pt x="5" y="211"/>
                    </a:lnTo>
                    <a:lnTo>
                      <a:pt x="8" y="224"/>
                    </a:lnTo>
                    <a:lnTo>
                      <a:pt x="14" y="238"/>
                    </a:lnTo>
                    <a:lnTo>
                      <a:pt x="21" y="252"/>
                    </a:lnTo>
                    <a:lnTo>
                      <a:pt x="28" y="266"/>
                    </a:lnTo>
                    <a:lnTo>
                      <a:pt x="38" y="279"/>
                    </a:lnTo>
                    <a:lnTo>
                      <a:pt x="49" y="293"/>
                    </a:lnTo>
                    <a:lnTo>
                      <a:pt x="62" y="307"/>
                    </a:lnTo>
                    <a:lnTo>
                      <a:pt x="76" y="320"/>
                    </a:lnTo>
                    <a:lnTo>
                      <a:pt x="76" y="320"/>
                    </a:lnTo>
                    <a:lnTo>
                      <a:pt x="71" y="316"/>
                    </a:lnTo>
                    <a:lnTo>
                      <a:pt x="55" y="300"/>
                    </a:lnTo>
                    <a:lnTo>
                      <a:pt x="46" y="289"/>
                    </a:lnTo>
                    <a:lnTo>
                      <a:pt x="36" y="276"/>
                    </a:lnTo>
                    <a:lnTo>
                      <a:pt x="28" y="259"/>
                    </a:lnTo>
                    <a:lnTo>
                      <a:pt x="19" y="241"/>
                    </a:lnTo>
                    <a:lnTo>
                      <a:pt x="12" y="219"/>
                    </a:lnTo>
                    <a:lnTo>
                      <a:pt x="8" y="197"/>
                    </a:lnTo>
                    <a:lnTo>
                      <a:pt x="8" y="184"/>
                    </a:lnTo>
                    <a:lnTo>
                      <a:pt x="7" y="170"/>
                    </a:lnTo>
                    <a:lnTo>
                      <a:pt x="8" y="156"/>
                    </a:lnTo>
                    <a:lnTo>
                      <a:pt x="10" y="141"/>
                    </a:lnTo>
                    <a:lnTo>
                      <a:pt x="12" y="126"/>
                    </a:lnTo>
                    <a:lnTo>
                      <a:pt x="15" y="110"/>
                    </a:lnTo>
                    <a:lnTo>
                      <a:pt x="21" y="93"/>
                    </a:lnTo>
                    <a:lnTo>
                      <a:pt x="27" y="76"/>
                    </a:lnTo>
                    <a:lnTo>
                      <a:pt x="35" y="58"/>
                    </a:lnTo>
                    <a:lnTo>
                      <a:pt x="44" y="39"/>
                    </a:lnTo>
                    <a:lnTo>
                      <a:pt x="54" y="2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24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ṥļiḋè">
                <a:extLst>
                  <a:ext uri="{FF2B5EF4-FFF2-40B4-BE49-F238E27FC236}">
                    <a16:creationId xmlns:a16="http://schemas.microsoft.com/office/drawing/2014/main" xmlns="" id="{614DEA58-934C-4435-9559-BE807E21EEC4}"/>
                  </a:ext>
                </a:extLst>
              </p:cNvPr>
              <p:cNvSpPr/>
              <p:nvPr/>
            </p:nvSpPr>
            <p:spPr bwMode="auto">
              <a:xfrm>
                <a:off x="5689551" y="2837688"/>
                <a:ext cx="120650" cy="508000"/>
              </a:xfrm>
              <a:custGeom>
                <a:avLst/>
                <a:gdLst>
                  <a:gd name="T0" fmla="*/ 66 w 76"/>
                  <a:gd name="T1" fmla="*/ 0 h 320"/>
                  <a:gd name="T2" fmla="*/ 66 w 76"/>
                  <a:gd name="T3" fmla="*/ 0 h 320"/>
                  <a:gd name="T4" fmla="*/ 59 w 76"/>
                  <a:gd name="T5" fmla="*/ 8 h 320"/>
                  <a:gd name="T6" fmla="*/ 45 w 76"/>
                  <a:gd name="T7" fmla="*/ 31 h 320"/>
                  <a:gd name="T8" fmla="*/ 35 w 76"/>
                  <a:gd name="T9" fmla="*/ 46 h 320"/>
                  <a:gd name="T10" fmla="*/ 25 w 76"/>
                  <a:gd name="T11" fmla="*/ 63 h 320"/>
                  <a:gd name="T12" fmla="*/ 17 w 76"/>
                  <a:gd name="T13" fmla="*/ 85 h 320"/>
                  <a:gd name="T14" fmla="*/ 10 w 76"/>
                  <a:gd name="T15" fmla="*/ 107 h 320"/>
                  <a:gd name="T16" fmla="*/ 2 w 76"/>
                  <a:gd name="T17" fmla="*/ 132 h 320"/>
                  <a:gd name="T18" fmla="*/ 0 w 76"/>
                  <a:gd name="T19" fmla="*/ 157 h 320"/>
                  <a:gd name="T20" fmla="*/ 0 w 76"/>
                  <a:gd name="T21" fmla="*/ 170 h 320"/>
                  <a:gd name="T22" fmla="*/ 0 w 76"/>
                  <a:gd name="T23" fmla="*/ 183 h 320"/>
                  <a:gd name="T24" fmla="*/ 2 w 76"/>
                  <a:gd name="T25" fmla="*/ 197 h 320"/>
                  <a:gd name="T26" fmla="*/ 5 w 76"/>
                  <a:gd name="T27" fmla="*/ 211 h 320"/>
                  <a:gd name="T28" fmla="*/ 8 w 76"/>
                  <a:gd name="T29" fmla="*/ 224 h 320"/>
                  <a:gd name="T30" fmla="*/ 14 w 76"/>
                  <a:gd name="T31" fmla="*/ 238 h 320"/>
                  <a:gd name="T32" fmla="*/ 21 w 76"/>
                  <a:gd name="T33" fmla="*/ 252 h 320"/>
                  <a:gd name="T34" fmla="*/ 28 w 76"/>
                  <a:gd name="T35" fmla="*/ 266 h 320"/>
                  <a:gd name="T36" fmla="*/ 38 w 76"/>
                  <a:gd name="T37" fmla="*/ 279 h 320"/>
                  <a:gd name="T38" fmla="*/ 49 w 76"/>
                  <a:gd name="T39" fmla="*/ 293 h 320"/>
                  <a:gd name="T40" fmla="*/ 62 w 76"/>
                  <a:gd name="T41" fmla="*/ 307 h 320"/>
                  <a:gd name="T42" fmla="*/ 76 w 76"/>
                  <a:gd name="T43" fmla="*/ 320 h 320"/>
                  <a:gd name="T44" fmla="*/ 76 w 76"/>
                  <a:gd name="T45" fmla="*/ 320 h 320"/>
                  <a:gd name="T46" fmla="*/ 71 w 76"/>
                  <a:gd name="T47" fmla="*/ 316 h 320"/>
                  <a:gd name="T48" fmla="*/ 55 w 76"/>
                  <a:gd name="T49" fmla="*/ 300 h 320"/>
                  <a:gd name="T50" fmla="*/ 46 w 76"/>
                  <a:gd name="T51" fmla="*/ 289 h 320"/>
                  <a:gd name="T52" fmla="*/ 36 w 76"/>
                  <a:gd name="T53" fmla="*/ 276 h 320"/>
                  <a:gd name="T54" fmla="*/ 28 w 76"/>
                  <a:gd name="T55" fmla="*/ 259 h 320"/>
                  <a:gd name="T56" fmla="*/ 19 w 76"/>
                  <a:gd name="T57" fmla="*/ 241 h 320"/>
                  <a:gd name="T58" fmla="*/ 12 w 76"/>
                  <a:gd name="T59" fmla="*/ 219 h 320"/>
                  <a:gd name="T60" fmla="*/ 8 w 76"/>
                  <a:gd name="T61" fmla="*/ 197 h 320"/>
                  <a:gd name="T62" fmla="*/ 8 w 76"/>
                  <a:gd name="T63" fmla="*/ 184 h 320"/>
                  <a:gd name="T64" fmla="*/ 7 w 76"/>
                  <a:gd name="T65" fmla="*/ 170 h 320"/>
                  <a:gd name="T66" fmla="*/ 8 w 76"/>
                  <a:gd name="T67" fmla="*/ 156 h 320"/>
                  <a:gd name="T68" fmla="*/ 10 w 76"/>
                  <a:gd name="T69" fmla="*/ 141 h 320"/>
                  <a:gd name="T70" fmla="*/ 12 w 76"/>
                  <a:gd name="T71" fmla="*/ 126 h 320"/>
                  <a:gd name="T72" fmla="*/ 15 w 76"/>
                  <a:gd name="T73" fmla="*/ 110 h 320"/>
                  <a:gd name="T74" fmla="*/ 21 w 76"/>
                  <a:gd name="T75" fmla="*/ 93 h 320"/>
                  <a:gd name="T76" fmla="*/ 27 w 76"/>
                  <a:gd name="T77" fmla="*/ 76 h 320"/>
                  <a:gd name="T78" fmla="*/ 35 w 76"/>
                  <a:gd name="T79" fmla="*/ 58 h 320"/>
                  <a:gd name="T80" fmla="*/ 44 w 76"/>
                  <a:gd name="T81" fmla="*/ 39 h 320"/>
                  <a:gd name="T82" fmla="*/ 54 w 76"/>
                  <a:gd name="T83" fmla="*/ 20 h 320"/>
                  <a:gd name="T84" fmla="*/ 66 w 76"/>
                  <a:gd name="T85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320">
                    <a:moveTo>
                      <a:pt x="66" y="0"/>
                    </a:moveTo>
                    <a:lnTo>
                      <a:pt x="66" y="0"/>
                    </a:lnTo>
                    <a:lnTo>
                      <a:pt x="59" y="8"/>
                    </a:lnTo>
                    <a:lnTo>
                      <a:pt x="45" y="31"/>
                    </a:lnTo>
                    <a:lnTo>
                      <a:pt x="35" y="46"/>
                    </a:lnTo>
                    <a:lnTo>
                      <a:pt x="25" y="63"/>
                    </a:lnTo>
                    <a:lnTo>
                      <a:pt x="17" y="85"/>
                    </a:lnTo>
                    <a:lnTo>
                      <a:pt x="10" y="107"/>
                    </a:lnTo>
                    <a:lnTo>
                      <a:pt x="2" y="132"/>
                    </a:lnTo>
                    <a:lnTo>
                      <a:pt x="0" y="157"/>
                    </a:lnTo>
                    <a:lnTo>
                      <a:pt x="0" y="170"/>
                    </a:lnTo>
                    <a:lnTo>
                      <a:pt x="0" y="183"/>
                    </a:lnTo>
                    <a:lnTo>
                      <a:pt x="2" y="197"/>
                    </a:lnTo>
                    <a:lnTo>
                      <a:pt x="5" y="211"/>
                    </a:lnTo>
                    <a:lnTo>
                      <a:pt x="8" y="224"/>
                    </a:lnTo>
                    <a:lnTo>
                      <a:pt x="14" y="238"/>
                    </a:lnTo>
                    <a:lnTo>
                      <a:pt x="21" y="252"/>
                    </a:lnTo>
                    <a:lnTo>
                      <a:pt x="28" y="266"/>
                    </a:lnTo>
                    <a:lnTo>
                      <a:pt x="38" y="279"/>
                    </a:lnTo>
                    <a:lnTo>
                      <a:pt x="49" y="293"/>
                    </a:lnTo>
                    <a:lnTo>
                      <a:pt x="62" y="307"/>
                    </a:lnTo>
                    <a:lnTo>
                      <a:pt x="76" y="320"/>
                    </a:lnTo>
                    <a:lnTo>
                      <a:pt x="76" y="320"/>
                    </a:lnTo>
                    <a:lnTo>
                      <a:pt x="71" y="316"/>
                    </a:lnTo>
                    <a:lnTo>
                      <a:pt x="55" y="300"/>
                    </a:lnTo>
                    <a:lnTo>
                      <a:pt x="46" y="289"/>
                    </a:lnTo>
                    <a:lnTo>
                      <a:pt x="36" y="276"/>
                    </a:lnTo>
                    <a:lnTo>
                      <a:pt x="28" y="259"/>
                    </a:lnTo>
                    <a:lnTo>
                      <a:pt x="19" y="241"/>
                    </a:lnTo>
                    <a:lnTo>
                      <a:pt x="12" y="219"/>
                    </a:lnTo>
                    <a:lnTo>
                      <a:pt x="8" y="197"/>
                    </a:lnTo>
                    <a:lnTo>
                      <a:pt x="8" y="184"/>
                    </a:lnTo>
                    <a:lnTo>
                      <a:pt x="7" y="170"/>
                    </a:lnTo>
                    <a:lnTo>
                      <a:pt x="8" y="156"/>
                    </a:lnTo>
                    <a:lnTo>
                      <a:pt x="10" y="141"/>
                    </a:lnTo>
                    <a:lnTo>
                      <a:pt x="12" y="126"/>
                    </a:lnTo>
                    <a:lnTo>
                      <a:pt x="15" y="110"/>
                    </a:lnTo>
                    <a:lnTo>
                      <a:pt x="21" y="93"/>
                    </a:lnTo>
                    <a:lnTo>
                      <a:pt x="27" y="76"/>
                    </a:lnTo>
                    <a:lnTo>
                      <a:pt x="35" y="58"/>
                    </a:lnTo>
                    <a:lnTo>
                      <a:pt x="44" y="39"/>
                    </a:lnTo>
                    <a:lnTo>
                      <a:pt x="54" y="20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ŝļïdé">
                <a:extLst>
                  <a:ext uri="{FF2B5EF4-FFF2-40B4-BE49-F238E27FC236}">
                    <a16:creationId xmlns:a16="http://schemas.microsoft.com/office/drawing/2014/main" xmlns="" id="{2088220F-EA05-4DCD-9072-475941FC25E1}"/>
                  </a:ext>
                </a:extLst>
              </p:cNvPr>
              <p:cNvSpPr/>
              <p:nvPr/>
            </p:nvSpPr>
            <p:spPr bwMode="auto">
              <a:xfrm>
                <a:off x="6342014" y="3007550"/>
                <a:ext cx="215900" cy="209550"/>
              </a:xfrm>
              <a:custGeom>
                <a:avLst/>
                <a:gdLst>
                  <a:gd name="T0" fmla="*/ 1 w 136"/>
                  <a:gd name="T1" fmla="*/ 90 h 132"/>
                  <a:gd name="T2" fmla="*/ 1 w 136"/>
                  <a:gd name="T3" fmla="*/ 53 h 132"/>
                  <a:gd name="T4" fmla="*/ 7 w 136"/>
                  <a:gd name="T5" fmla="*/ 25 h 132"/>
                  <a:gd name="T6" fmla="*/ 15 w 136"/>
                  <a:gd name="T7" fmla="*/ 9 h 132"/>
                  <a:gd name="T8" fmla="*/ 20 w 136"/>
                  <a:gd name="T9" fmla="*/ 5 h 132"/>
                  <a:gd name="T10" fmla="*/ 32 w 136"/>
                  <a:gd name="T11" fmla="*/ 0 h 132"/>
                  <a:gd name="T12" fmla="*/ 44 w 136"/>
                  <a:gd name="T13" fmla="*/ 0 h 132"/>
                  <a:gd name="T14" fmla="*/ 56 w 136"/>
                  <a:gd name="T15" fmla="*/ 7 h 132"/>
                  <a:gd name="T16" fmla="*/ 62 w 136"/>
                  <a:gd name="T17" fmla="*/ 6 h 132"/>
                  <a:gd name="T18" fmla="*/ 86 w 136"/>
                  <a:gd name="T19" fmla="*/ 6 h 132"/>
                  <a:gd name="T20" fmla="*/ 99 w 136"/>
                  <a:gd name="T21" fmla="*/ 15 h 132"/>
                  <a:gd name="T22" fmla="*/ 103 w 136"/>
                  <a:gd name="T23" fmla="*/ 22 h 132"/>
                  <a:gd name="T24" fmla="*/ 110 w 136"/>
                  <a:gd name="T25" fmla="*/ 23 h 132"/>
                  <a:gd name="T26" fmla="*/ 123 w 136"/>
                  <a:gd name="T27" fmla="*/ 32 h 132"/>
                  <a:gd name="T28" fmla="*/ 134 w 136"/>
                  <a:gd name="T29" fmla="*/ 49 h 132"/>
                  <a:gd name="T30" fmla="*/ 136 w 136"/>
                  <a:gd name="T31" fmla="*/ 61 h 132"/>
                  <a:gd name="T32" fmla="*/ 133 w 136"/>
                  <a:gd name="T33" fmla="*/ 77 h 132"/>
                  <a:gd name="T34" fmla="*/ 132 w 136"/>
                  <a:gd name="T35" fmla="*/ 78 h 132"/>
                  <a:gd name="T36" fmla="*/ 122 w 136"/>
                  <a:gd name="T37" fmla="*/ 81 h 132"/>
                  <a:gd name="T38" fmla="*/ 115 w 136"/>
                  <a:gd name="T39" fmla="*/ 78 h 132"/>
                  <a:gd name="T40" fmla="*/ 110 w 136"/>
                  <a:gd name="T41" fmla="*/ 73 h 132"/>
                  <a:gd name="T42" fmla="*/ 102 w 136"/>
                  <a:gd name="T43" fmla="*/ 61 h 132"/>
                  <a:gd name="T44" fmla="*/ 90 w 136"/>
                  <a:gd name="T45" fmla="*/ 53 h 132"/>
                  <a:gd name="T46" fmla="*/ 81 w 136"/>
                  <a:gd name="T47" fmla="*/ 51 h 132"/>
                  <a:gd name="T48" fmla="*/ 73 w 136"/>
                  <a:gd name="T49" fmla="*/ 63 h 132"/>
                  <a:gd name="T50" fmla="*/ 72 w 136"/>
                  <a:gd name="T51" fmla="*/ 73 h 132"/>
                  <a:gd name="T52" fmla="*/ 72 w 136"/>
                  <a:gd name="T53" fmla="*/ 104 h 132"/>
                  <a:gd name="T54" fmla="*/ 66 w 136"/>
                  <a:gd name="T55" fmla="*/ 120 h 132"/>
                  <a:gd name="T56" fmla="*/ 59 w 136"/>
                  <a:gd name="T57" fmla="*/ 127 h 132"/>
                  <a:gd name="T58" fmla="*/ 48 w 136"/>
                  <a:gd name="T59" fmla="*/ 131 h 132"/>
                  <a:gd name="T60" fmla="*/ 37 w 136"/>
                  <a:gd name="T61" fmla="*/ 132 h 132"/>
                  <a:gd name="T62" fmla="*/ 18 w 136"/>
                  <a:gd name="T63" fmla="*/ 127 h 132"/>
                  <a:gd name="T64" fmla="*/ 7 w 136"/>
                  <a:gd name="T65" fmla="*/ 114 h 132"/>
                  <a:gd name="T66" fmla="*/ 1 w 136"/>
                  <a:gd name="T67" fmla="*/ 9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6" h="132">
                    <a:moveTo>
                      <a:pt x="1" y="90"/>
                    </a:moveTo>
                    <a:lnTo>
                      <a:pt x="1" y="90"/>
                    </a:lnTo>
                    <a:lnTo>
                      <a:pt x="0" y="78"/>
                    </a:lnTo>
                    <a:lnTo>
                      <a:pt x="1" y="53"/>
                    </a:lnTo>
                    <a:lnTo>
                      <a:pt x="4" y="39"/>
                    </a:lnTo>
                    <a:lnTo>
                      <a:pt x="7" y="25"/>
                    </a:lnTo>
                    <a:lnTo>
                      <a:pt x="12" y="13"/>
                    </a:lnTo>
                    <a:lnTo>
                      <a:pt x="15" y="9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4" y="3"/>
                    </a:lnTo>
                    <a:lnTo>
                      <a:pt x="32" y="0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1" y="3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62" y="6"/>
                    </a:lnTo>
                    <a:lnTo>
                      <a:pt x="78" y="6"/>
                    </a:lnTo>
                    <a:lnTo>
                      <a:pt x="86" y="6"/>
                    </a:lnTo>
                    <a:lnTo>
                      <a:pt x="93" y="9"/>
                    </a:lnTo>
                    <a:lnTo>
                      <a:pt x="99" y="15"/>
                    </a:lnTo>
                    <a:lnTo>
                      <a:pt x="102" y="17"/>
                    </a:lnTo>
                    <a:lnTo>
                      <a:pt x="103" y="22"/>
                    </a:lnTo>
                    <a:lnTo>
                      <a:pt x="103" y="22"/>
                    </a:lnTo>
                    <a:lnTo>
                      <a:pt x="110" y="23"/>
                    </a:lnTo>
                    <a:lnTo>
                      <a:pt x="116" y="27"/>
                    </a:lnTo>
                    <a:lnTo>
                      <a:pt x="123" y="32"/>
                    </a:lnTo>
                    <a:lnTo>
                      <a:pt x="130" y="40"/>
                    </a:lnTo>
                    <a:lnTo>
                      <a:pt x="134" y="49"/>
                    </a:lnTo>
                    <a:lnTo>
                      <a:pt x="136" y="56"/>
                    </a:lnTo>
                    <a:lnTo>
                      <a:pt x="136" y="61"/>
                    </a:lnTo>
                    <a:lnTo>
                      <a:pt x="136" y="68"/>
                    </a:lnTo>
                    <a:lnTo>
                      <a:pt x="133" y="77"/>
                    </a:lnTo>
                    <a:lnTo>
                      <a:pt x="133" y="77"/>
                    </a:lnTo>
                    <a:lnTo>
                      <a:pt x="132" y="78"/>
                    </a:lnTo>
                    <a:lnTo>
                      <a:pt x="126" y="81"/>
                    </a:lnTo>
                    <a:lnTo>
                      <a:pt x="122" y="81"/>
                    </a:lnTo>
                    <a:lnTo>
                      <a:pt x="117" y="80"/>
                    </a:lnTo>
                    <a:lnTo>
                      <a:pt x="115" y="78"/>
                    </a:lnTo>
                    <a:lnTo>
                      <a:pt x="110" y="73"/>
                    </a:lnTo>
                    <a:lnTo>
                      <a:pt x="110" y="73"/>
                    </a:lnTo>
                    <a:lnTo>
                      <a:pt x="106" y="67"/>
                    </a:lnTo>
                    <a:lnTo>
                      <a:pt x="102" y="61"/>
                    </a:lnTo>
                    <a:lnTo>
                      <a:pt x="96" y="56"/>
                    </a:lnTo>
                    <a:lnTo>
                      <a:pt x="90" y="53"/>
                    </a:lnTo>
                    <a:lnTo>
                      <a:pt x="85" y="51"/>
                    </a:lnTo>
                    <a:lnTo>
                      <a:pt x="81" y="51"/>
                    </a:lnTo>
                    <a:lnTo>
                      <a:pt x="76" y="56"/>
                    </a:lnTo>
                    <a:lnTo>
                      <a:pt x="73" y="63"/>
                    </a:lnTo>
                    <a:lnTo>
                      <a:pt x="73" y="63"/>
                    </a:lnTo>
                    <a:lnTo>
                      <a:pt x="72" y="73"/>
                    </a:lnTo>
                    <a:lnTo>
                      <a:pt x="72" y="83"/>
                    </a:lnTo>
                    <a:lnTo>
                      <a:pt x="72" y="104"/>
                    </a:lnTo>
                    <a:lnTo>
                      <a:pt x="71" y="112"/>
                    </a:lnTo>
                    <a:lnTo>
                      <a:pt x="66" y="120"/>
                    </a:lnTo>
                    <a:lnTo>
                      <a:pt x="64" y="124"/>
                    </a:lnTo>
                    <a:lnTo>
                      <a:pt x="59" y="127"/>
                    </a:lnTo>
                    <a:lnTo>
                      <a:pt x="54" y="129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37" y="132"/>
                    </a:lnTo>
                    <a:lnTo>
                      <a:pt x="27" y="131"/>
                    </a:lnTo>
                    <a:lnTo>
                      <a:pt x="18" y="127"/>
                    </a:lnTo>
                    <a:lnTo>
                      <a:pt x="12" y="121"/>
                    </a:lnTo>
                    <a:lnTo>
                      <a:pt x="7" y="114"/>
                    </a:lnTo>
                    <a:lnTo>
                      <a:pt x="4" y="105"/>
                    </a:lnTo>
                    <a:lnTo>
                      <a:pt x="1" y="97"/>
                    </a:lnTo>
                    <a:lnTo>
                      <a:pt x="1" y="90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šļîḑe">
                <a:extLst>
                  <a:ext uri="{FF2B5EF4-FFF2-40B4-BE49-F238E27FC236}">
                    <a16:creationId xmlns:a16="http://schemas.microsoft.com/office/drawing/2014/main" xmlns="" id="{45EDE04B-22AD-4616-9F72-B93EC8022B3B}"/>
                  </a:ext>
                </a:extLst>
              </p:cNvPr>
              <p:cNvSpPr/>
              <p:nvPr/>
            </p:nvSpPr>
            <p:spPr bwMode="auto">
              <a:xfrm>
                <a:off x="6342014" y="3007550"/>
                <a:ext cx="215900" cy="209550"/>
              </a:xfrm>
              <a:custGeom>
                <a:avLst/>
                <a:gdLst>
                  <a:gd name="T0" fmla="*/ 1 w 136"/>
                  <a:gd name="T1" fmla="*/ 90 h 132"/>
                  <a:gd name="T2" fmla="*/ 1 w 136"/>
                  <a:gd name="T3" fmla="*/ 53 h 132"/>
                  <a:gd name="T4" fmla="*/ 7 w 136"/>
                  <a:gd name="T5" fmla="*/ 25 h 132"/>
                  <a:gd name="T6" fmla="*/ 15 w 136"/>
                  <a:gd name="T7" fmla="*/ 9 h 132"/>
                  <a:gd name="T8" fmla="*/ 20 w 136"/>
                  <a:gd name="T9" fmla="*/ 5 h 132"/>
                  <a:gd name="T10" fmla="*/ 32 w 136"/>
                  <a:gd name="T11" fmla="*/ 0 h 132"/>
                  <a:gd name="T12" fmla="*/ 44 w 136"/>
                  <a:gd name="T13" fmla="*/ 0 h 132"/>
                  <a:gd name="T14" fmla="*/ 56 w 136"/>
                  <a:gd name="T15" fmla="*/ 7 h 132"/>
                  <a:gd name="T16" fmla="*/ 62 w 136"/>
                  <a:gd name="T17" fmla="*/ 6 h 132"/>
                  <a:gd name="T18" fmla="*/ 86 w 136"/>
                  <a:gd name="T19" fmla="*/ 6 h 132"/>
                  <a:gd name="T20" fmla="*/ 99 w 136"/>
                  <a:gd name="T21" fmla="*/ 15 h 132"/>
                  <a:gd name="T22" fmla="*/ 103 w 136"/>
                  <a:gd name="T23" fmla="*/ 22 h 132"/>
                  <a:gd name="T24" fmla="*/ 110 w 136"/>
                  <a:gd name="T25" fmla="*/ 23 h 132"/>
                  <a:gd name="T26" fmla="*/ 123 w 136"/>
                  <a:gd name="T27" fmla="*/ 32 h 132"/>
                  <a:gd name="T28" fmla="*/ 134 w 136"/>
                  <a:gd name="T29" fmla="*/ 49 h 132"/>
                  <a:gd name="T30" fmla="*/ 136 w 136"/>
                  <a:gd name="T31" fmla="*/ 61 h 132"/>
                  <a:gd name="T32" fmla="*/ 133 w 136"/>
                  <a:gd name="T33" fmla="*/ 77 h 132"/>
                  <a:gd name="T34" fmla="*/ 132 w 136"/>
                  <a:gd name="T35" fmla="*/ 78 h 132"/>
                  <a:gd name="T36" fmla="*/ 122 w 136"/>
                  <a:gd name="T37" fmla="*/ 81 h 132"/>
                  <a:gd name="T38" fmla="*/ 115 w 136"/>
                  <a:gd name="T39" fmla="*/ 78 h 132"/>
                  <a:gd name="T40" fmla="*/ 110 w 136"/>
                  <a:gd name="T41" fmla="*/ 73 h 132"/>
                  <a:gd name="T42" fmla="*/ 102 w 136"/>
                  <a:gd name="T43" fmla="*/ 61 h 132"/>
                  <a:gd name="T44" fmla="*/ 90 w 136"/>
                  <a:gd name="T45" fmla="*/ 53 h 132"/>
                  <a:gd name="T46" fmla="*/ 81 w 136"/>
                  <a:gd name="T47" fmla="*/ 51 h 132"/>
                  <a:gd name="T48" fmla="*/ 73 w 136"/>
                  <a:gd name="T49" fmla="*/ 63 h 132"/>
                  <a:gd name="T50" fmla="*/ 72 w 136"/>
                  <a:gd name="T51" fmla="*/ 73 h 132"/>
                  <a:gd name="T52" fmla="*/ 72 w 136"/>
                  <a:gd name="T53" fmla="*/ 104 h 132"/>
                  <a:gd name="T54" fmla="*/ 66 w 136"/>
                  <a:gd name="T55" fmla="*/ 120 h 132"/>
                  <a:gd name="T56" fmla="*/ 59 w 136"/>
                  <a:gd name="T57" fmla="*/ 127 h 132"/>
                  <a:gd name="T58" fmla="*/ 48 w 136"/>
                  <a:gd name="T59" fmla="*/ 131 h 132"/>
                  <a:gd name="T60" fmla="*/ 37 w 136"/>
                  <a:gd name="T61" fmla="*/ 132 h 132"/>
                  <a:gd name="T62" fmla="*/ 18 w 136"/>
                  <a:gd name="T63" fmla="*/ 127 h 132"/>
                  <a:gd name="T64" fmla="*/ 7 w 136"/>
                  <a:gd name="T65" fmla="*/ 114 h 132"/>
                  <a:gd name="T66" fmla="*/ 1 w 136"/>
                  <a:gd name="T67" fmla="*/ 9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6" h="132">
                    <a:moveTo>
                      <a:pt x="1" y="90"/>
                    </a:moveTo>
                    <a:lnTo>
                      <a:pt x="1" y="90"/>
                    </a:lnTo>
                    <a:lnTo>
                      <a:pt x="0" y="78"/>
                    </a:lnTo>
                    <a:lnTo>
                      <a:pt x="1" y="53"/>
                    </a:lnTo>
                    <a:lnTo>
                      <a:pt x="4" y="39"/>
                    </a:lnTo>
                    <a:lnTo>
                      <a:pt x="7" y="25"/>
                    </a:lnTo>
                    <a:lnTo>
                      <a:pt x="12" y="13"/>
                    </a:lnTo>
                    <a:lnTo>
                      <a:pt x="15" y="9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4" y="3"/>
                    </a:lnTo>
                    <a:lnTo>
                      <a:pt x="32" y="0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1" y="3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62" y="6"/>
                    </a:lnTo>
                    <a:lnTo>
                      <a:pt x="78" y="6"/>
                    </a:lnTo>
                    <a:lnTo>
                      <a:pt x="86" y="6"/>
                    </a:lnTo>
                    <a:lnTo>
                      <a:pt x="93" y="9"/>
                    </a:lnTo>
                    <a:lnTo>
                      <a:pt x="99" y="15"/>
                    </a:lnTo>
                    <a:lnTo>
                      <a:pt x="102" y="17"/>
                    </a:lnTo>
                    <a:lnTo>
                      <a:pt x="103" y="22"/>
                    </a:lnTo>
                    <a:lnTo>
                      <a:pt x="103" y="22"/>
                    </a:lnTo>
                    <a:lnTo>
                      <a:pt x="110" y="23"/>
                    </a:lnTo>
                    <a:lnTo>
                      <a:pt x="116" y="27"/>
                    </a:lnTo>
                    <a:lnTo>
                      <a:pt x="123" y="32"/>
                    </a:lnTo>
                    <a:lnTo>
                      <a:pt x="130" y="40"/>
                    </a:lnTo>
                    <a:lnTo>
                      <a:pt x="134" y="49"/>
                    </a:lnTo>
                    <a:lnTo>
                      <a:pt x="136" y="56"/>
                    </a:lnTo>
                    <a:lnTo>
                      <a:pt x="136" y="61"/>
                    </a:lnTo>
                    <a:lnTo>
                      <a:pt x="136" y="68"/>
                    </a:lnTo>
                    <a:lnTo>
                      <a:pt x="133" y="77"/>
                    </a:lnTo>
                    <a:lnTo>
                      <a:pt x="133" y="77"/>
                    </a:lnTo>
                    <a:lnTo>
                      <a:pt x="132" y="78"/>
                    </a:lnTo>
                    <a:lnTo>
                      <a:pt x="126" y="81"/>
                    </a:lnTo>
                    <a:lnTo>
                      <a:pt x="122" y="81"/>
                    </a:lnTo>
                    <a:lnTo>
                      <a:pt x="117" y="80"/>
                    </a:lnTo>
                    <a:lnTo>
                      <a:pt x="115" y="78"/>
                    </a:lnTo>
                    <a:lnTo>
                      <a:pt x="110" y="73"/>
                    </a:lnTo>
                    <a:lnTo>
                      <a:pt x="110" y="73"/>
                    </a:lnTo>
                    <a:lnTo>
                      <a:pt x="106" y="67"/>
                    </a:lnTo>
                    <a:lnTo>
                      <a:pt x="102" y="61"/>
                    </a:lnTo>
                    <a:lnTo>
                      <a:pt x="96" y="56"/>
                    </a:lnTo>
                    <a:lnTo>
                      <a:pt x="90" y="53"/>
                    </a:lnTo>
                    <a:lnTo>
                      <a:pt x="85" y="51"/>
                    </a:lnTo>
                    <a:lnTo>
                      <a:pt x="81" y="51"/>
                    </a:lnTo>
                    <a:lnTo>
                      <a:pt x="76" y="56"/>
                    </a:lnTo>
                    <a:lnTo>
                      <a:pt x="73" y="63"/>
                    </a:lnTo>
                    <a:lnTo>
                      <a:pt x="73" y="63"/>
                    </a:lnTo>
                    <a:lnTo>
                      <a:pt x="72" y="73"/>
                    </a:lnTo>
                    <a:lnTo>
                      <a:pt x="72" y="83"/>
                    </a:lnTo>
                    <a:lnTo>
                      <a:pt x="72" y="104"/>
                    </a:lnTo>
                    <a:lnTo>
                      <a:pt x="71" y="112"/>
                    </a:lnTo>
                    <a:lnTo>
                      <a:pt x="66" y="120"/>
                    </a:lnTo>
                    <a:lnTo>
                      <a:pt x="64" y="124"/>
                    </a:lnTo>
                    <a:lnTo>
                      <a:pt x="59" y="127"/>
                    </a:lnTo>
                    <a:lnTo>
                      <a:pt x="54" y="129"/>
                    </a:lnTo>
                    <a:lnTo>
                      <a:pt x="48" y="131"/>
                    </a:lnTo>
                    <a:lnTo>
                      <a:pt x="48" y="131"/>
                    </a:lnTo>
                    <a:lnTo>
                      <a:pt x="37" y="132"/>
                    </a:lnTo>
                    <a:lnTo>
                      <a:pt x="27" y="131"/>
                    </a:lnTo>
                    <a:lnTo>
                      <a:pt x="18" y="127"/>
                    </a:lnTo>
                    <a:lnTo>
                      <a:pt x="12" y="121"/>
                    </a:lnTo>
                    <a:lnTo>
                      <a:pt x="7" y="114"/>
                    </a:lnTo>
                    <a:lnTo>
                      <a:pt x="4" y="105"/>
                    </a:lnTo>
                    <a:lnTo>
                      <a:pt x="1" y="97"/>
                    </a:lnTo>
                    <a:lnTo>
                      <a:pt x="1" y="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$ḻiḋe">
                <a:extLst>
                  <a:ext uri="{FF2B5EF4-FFF2-40B4-BE49-F238E27FC236}">
                    <a16:creationId xmlns:a16="http://schemas.microsoft.com/office/drawing/2014/main" xmlns="" id="{53FF2EBB-A485-40BF-9218-3AD7F290DEEC}"/>
                  </a:ext>
                </a:extLst>
              </p:cNvPr>
              <p:cNvSpPr/>
              <p:nvPr/>
            </p:nvSpPr>
            <p:spPr bwMode="auto">
              <a:xfrm>
                <a:off x="6386464" y="3042475"/>
                <a:ext cx="141288" cy="141288"/>
              </a:xfrm>
              <a:custGeom>
                <a:avLst/>
                <a:gdLst>
                  <a:gd name="T0" fmla="*/ 89 w 89"/>
                  <a:gd name="T1" fmla="*/ 48 h 89"/>
                  <a:gd name="T2" fmla="*/ 89 w 89"/>
                  <a:gd name="T3" fmla="*/ 48 h 89"/>
                  <a:gd name="T4" fmla="*/ 88 w 89"/>
                  <a:gd name="T5" fmla="*/ 56 h 89"/>
                  <a:gd name="T6" fmla="*/ 84 w 89"/>
                  <a:gd name="T7" fmla="*/ 65 h 89"/>
                  <a:gd name="T8" fmla="*/ 79 w 89"/>
                  <a:gd name="T9" fmla="*/ 72 h 89"/>
                  <a:gd name="T10" fmla="*/ 74 w 89"/>
                  <a:gd name="T11" fmla="*/ 78 h 89"/>
                  <a:gd name="T12" fmla="*/ 67 w 89"/>
                  <a:gd name="T13" fmla="*/ 83 h 89"/>
                  <a:gd name="T14" fmla="*/ 58 w 89"/>
                  <a:gd name="T15" fmla="*/ 86 h 89"/>
                  <a:gd name="T16" fmla="*/ 50 w 89"/>
                  <a:gd name="T17" fmla="*/ 89 h 89"/>
                  <a:gd name="T18" fmla="*/ 41 w 89"/>
                  <a:gd name="T19" fmla="*/ 89 h 89"/>
                  <a:gd name="T20" fmla="*/ 41 w 89"/>
                  <a:gd name="T21" fmla="*/ 89 h 89"/>
                  <a:gd name="T22" fmla="*/ 33 w 89"/>
                  <a:gd name="T23" fmla="*/ 88 h 89"/>
                  <a:gd name="T24" fmla="*/ 24 w 89"/>
                  <a:gd name="T25" fmla="*/ 83 h 89"/>
                  <a:gd name="T26" fmla="*/ 17 w 89"/>
                  <a:gd name="T27" fmla="*/ 79 h 89"/>
                  <a:gd name="T28" fmla="*/ 10 w 89"/>
                  <a:gd name="T29" fmla="*/ 73 h 89"/>
                  <a:gd name="T30" fmla="*/ 6 w 89"/>
                  <a:gd name="T31" fmla="*/ 66 h 89"/>
                  <a:gd name="T32" fmla="*/ 3 w 89"/>
                  <a:gd name="T33" fmla="*/ 58 h 89"/>
                  <a:gd name="T34" fmla="*/ 0 w 89"/>
                  <a:gd name="T35" fmla="*/ 49 h 89"/>
                  <a:gd name="T36" fmla="*/ 0 w 89"/>
                  <a:gd name="T37" fmla="*/ 41 h 89"/>
                  <a:gd name="T38" fmla="*/ 0 w 89"/>
                  <a:gd name="T39" fmla="*/ 41 h 89"/>
                  <a:gd name="T40" fmla="*/ 2 w 89"/>
                  <a:gd name="T41" fmla="*/ 32 h 89"/>
                  <a:gd name="T42" fmla="*/ 4 w 89"/>
                  <a:gd name="T43" fmla="*/ 24 h 89"/>
                  <a:gd name="T44" fmla="*/ 10 w 89"/>
                  <a:gd name="T45" fmla="*/ 17 h 89"/>
                  <a:gd name="T46" fmla="*/ 16 w 89"/>
                  <a:gd name="T47" fmla="*/ 11 h 89"/>
                  <a:gd name="T48" fmla="*/ 23 w 89"/>
                  <a:gd name="T49" fmla="*/ 5 h 89"/>
                  <a:gd name="T50" fmla="*/ 30 w 89"/>
                  <a:gd name="T51" fmla="*/ 3 h 89"/>
                  <a:gd name="T52" fmla="*/ 38 w 89"/>
                  <a:gd name="T53" fmla="*/ 0 h 89"/>
                  <a:gd name="T54" fmla="*/ 48 w 89"/>
                  <a:gd name="T55" fmla="*/ 0 h 89"/>
                  <a:gd name="T56" fmla="*/ 48 w 89"/>
                  <a:gd name="T57" fmla="*/ 0 h 89"/>
                  <a:gd name="T58" fmla="*/ 57 w 89"/>
                  <a:gd name="T59" fmla="*/ 1 h 89"/>
                  <a:gd name="T60" fmla="*/ 65 w 89"/>
                  <a:gd name="T61" fmla="*/ 4 h 89"/>
                  <a:gd name="T62" fmla="*/ 72 w 89"/>
                  <a:gd name="T63" fmla="*/ 10 h 89"/>
                  <a:gd name="T64" fmla="*/ 78 w 89"/>
                  <a:gd name="T65" fmla="*/ 15 h 89"/>
                  <a:gd name="T66" fmla="*/ 84 w 89"/>
                  <a:gd name="T67" fmla="*/ 22 h 89"/>
                  <a:gd name="T68" fmla="*/ 87 w 89"/>
                  <a:gd name="T69" fmla="*/ 29 h 89"/>
                  <a:gd name="T70" fmla="*/ 89 w 89"/>
                  <a:gd name="T71" fmla="*/ 38 h 89"/>
                  <a:gd name="T72" fmla="*/ 89 w 89"/>
                  <a:gd name="T73" fmla="*/ 4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9" h="89">
                    <a:moveTo>
                      <a:pt x="89" y="48"/>
                    </a:moveTo>
                    <a:lnTo>
                      <a:pt x="89" y="48"/>
                    </a:lnTo>
                    <a:lnTo>
                      <a:pt x="88" y="56"/>
                    </a:lnTo>
                    <a:lnTo>
                      <a:pt x="84" y="65"/>
                    </a:lnTo>
                    <a:lnTo>
                      <a:pt x="79" y="72"/>
                    </a:lnTo>
                    <a:lnTo>
                      <a:pt x="74" y="78"/>
                    </a:lnTo>
                    <a:lnTo>
                      <a:pt x="67" y="83"/>
                    </a:lnTo>
                    <a:lnTo>
                      <a:pt x="58" y="86"/>
                    </a:lnTo>
                    <a:lnTo>
                      <a:pt x="50" y="89"/>
                    </a:lnTo>
                    <a:lnTo>
                      <a:pt x="41" y="89"/>
                    </a:lnTo>
                    <a:lnTo>
                      <a:pt x="41" y="89"/>
                    </a:lnTo>
                    <a:lnTo>
                      <a:pt x="33" y="88"/>
                    </a:lnTo>
                    <a:lnTo>
                      <a:pt x="24" y="83"/>
                    </a:lnTo>
                    <a:lnTo>
                      <a:pt x="17" y="79"/>
                    </a:lnTo>
                    <a:lnTo>
                      <a:pt x="10" y="73"/>
                    </a:lnTo>
                    <a:lnTo>
                      <a:pt x="6" y="66"/>
                    </a:lnTo>
                    <a:lnTo>
                      <a:pt x="3" y="58"/>
                    </a:lnTo>
                    <a:lnTo>
                      <a:pt x="0" y="4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2" y="32"/>
                    </a:lnTo>
                    <a:lnTo>
                      <a:pt x="4" y="24"/>
                    </a:lnTo>
                    <a:lnTo>
                      <a:pt x="10" y="17"/>
                    </a:lnTo>
                    <a:lnTo>
                      <a:pt x="16" y="11"/>
                    </a:lnTo>
                    <a:lnTo>
                      <a:pt x="23" y="5"/>
                    </a:lnTo>
                    <a:lnTo>
                      <a:pt x="30" y="3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7" y="1"/>
                    </a:lnTo>
                    <a:lnTo>
                      <a:pt x="65" y="4"/>
                    </a:lnTo>
                    <a:lnTo>
                      <a:pt x="72" y="10"/>
                    </a:lnTo>
                    <a:lnTo>
                      <a:pt x="78" y="15"/>
                    </a:lnTo>
                    <a:lnTo>
                      <a:pt x="84" y="22"/>
                    </a:lnTo>
                    <a:lnTo>
                      <a:pt x="87" y="29"/>
                    </a:lnTo>
                    <a:lnTo>
                      <a:pt x="89" y="38"/>
                    </a:lnTo>
                    <a:lnTo>
                      <a:pt x="89" y="4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ṥliḋè">
                <a:extLst>
                  <a:ext uri="{FF2B5EF4-FFF2-40B4-BE49-F238E27FC236}">
                    <a16:creationId xmlns:a16="http://schemas.microsoft.com/office/drawing/2014/main" xmlns="" id="{97E09CFA-ECDA-454E-B615-D15EF994734E}"/>
                  </a:ext>
                </a:extLst>
              </p:cNvPr>
              <p:cNvSpPr/>
              <p:nvPr/>
            </p:nvSpPr>
            <p:spPr bwMode="auto">
              <a:xfrm>
                <a:off x="6386464" y="3042475"/>
                <a:ext cx="141288" cy="141288"/>
              </a:xfrm>
              <a:custGeom>
                <a:avLst/>
                <a:gdLst>
                  <a:gd name="T0" fmla="*/ 89 w 89"/>
                  <a:gd name="T1" fmla="*/ 48 h 89"/>
                  <a:gd name="T2" fmla="*/ 89 w 89"/>
                  <a:gd name="T3" fmla="*/ 48 h 89"/>
                  <a:gd name="T4" fmla="*/ 88 w 89"/>
                  <a:gd name="T5" fmla="*/ 56 h 89"/>
                  <a:gd name="T6" fmla="*/ 84 w 89"/>
                  <a:gd name="T7" fmla="*/ 65 h 89"/>
                  <a:gd name="T8" fmla="*/ 79 w 89"/>
                  <a:gd name="T9" fmla="*/ 72 h 89"/>
                  <a:gd name="T10" fmla="*/ 74 w 89"/>
                  <a:gd name="T11" fmla="*/ 78 h 89"/>
                  <a:gd name="T12" fmla="*/ 67 w 89"/>
                  <a:gd name="T13" fmla="*/ 83 h 89"/>
                  <a:gd name="T14" fmla="*/ 58 w 89"/>
                  <a:gd name="T15" fmla="*/ 86 h 89"/>
                  <a:gd name="T16" fmla="*/ 50 w 89"/>
                  <a:gd name="T17" fmla="*/ 89 h 89"/>
                  <a:gd name="T18" fmla="*/ 41 w 89"/>
                  <a:gd name="T19" fmla="*/ 89 h 89"/>
                  <a:gd name="T20" fmla="*/ 41 w 89"/>
                  <a:gd name="T21" fmla="*/ 89 h 89"/>
                  <a:gd name="T22" fmla="*/ 33 w 89"/>
                  <a:gd name="T23" fmla="*/ 88 h 89"/>
                  <a:gd name="T24" fmla="*/ 24 w 89"/>
                  <a:gd name="T25" fmla="*/ 83 h 89"/>
                  <a:gd name="T26" fmla="*/ 17 w 89"/>
                  <a:gd name="T27" fmla="*/ 79 h 89"/>
                  <a:gd name="T28" fmla="*/ 10 w 89"/>
                  <a:gd name="T29" fmla="*/ 73 h 89"/>
                  <a:gd name="T30" fmla="*/ 6 w 89"/>
                  <a:gd name="T31" fmla="*/ 66 h 89"/>
                  <a:gd name="T32" fmla="*/ 3 w 89"/>
                  <a:gd name="T33" fmla="*/ 58 h 89"/>
                  <a:gd name="T34" fmla="*/ 0 w 89"/>
                  <a:gd name="T35" fmla="*/ 49 h 89"/>
                  <a:gd name="T36" fmla="*/ 0 w 89"/>
                  <a:gd name="T37" fmla="*/ 41 h 89"/>
                  <a:gd name="T38" fmla="*/ 0 w 89"/>
                  <a:gd name="T39" fmla="*/ 41 h 89"/>
                  <a:gd name="T40" fmla="*/ 2 w 89"/>
                  <a:gd name="T41" fmla="*/ 32 h 89"/>
                  <a:gd name="T42" fmla="*/ 4 w 89"/>
                  <a:gd name="T43" fmla="*/ 24 h 89"/>
                  <a:gd name="T44" fmla="*/ 10 w 89"/>
                  <a:gd name="T45" fmla="*/ 17 h 89"/>
                  <a:gd name="T46" fmla="*/ 16 w 89"/>
                  <a:gd name="T47" fmla="*/ 11 h 89"/>
                  <a:gd name="T48" fmla="*/ 23 w 89"/>
                  <a:gd name="T49" fmla="*/ 5 h 89"/>
                  <a:gd name="T50" fmla="*/ 30 w 89"/>
                  <a:gd name="T51" fmla="*/ 3 h 89"/>
                  <a:gd name="T52" fmla="*/ 38 w 89"/>
                  <a:gd name="T53" fmla="*/ 0 h 89"/>
                  <a:gd name="T54" fmla="*/ 48 w 89"/>
                  <a:gd name="T55" fmla="*/ 0 h 89"/>
                  <a:gd name="T56" fmla="*/ 48 w 89"/>
                  <a:gd name="T57" fmla="*/ 0 h 89"/>
                  <a:gd name="T58" fmla="*/ 57 w 89"/>
                  <a:gd name="T59" fmla="*/ 1 h 89"/>
                  <a:gd name="T60" fmla="*/ 65 w 89"/>
                  <a:gd name="T61" fmla="*/ 4 h 89"/>
                  <a:gd name="T62" fmla="*/ 72 w 89"/>
                  <a:gd name="T63" fmla="*/ 10 h 89"/>
                  <a:gd name="T64" fmla="*/ 78 w 89"/>
                  <a:gd name="T65" fmla="*/ 15 h 89"/>
                  <a:gd name="T66" fmla="*/ 84 w 89"/>
                  <a:gd name="T67" fmla="*/ 22 h 89"/>
                  <a:gd name="T68" fmla="*/ 87 w 89"/>
                  <a:gd name="T69" fmla="*/ 29 h 89"/>
                  <a:gd name="T70" fmla="*/ 89 w 89"/>
                  <a:gd name="T71" fmla="*/ 38 h 89"/>
                  <a:gd name="T72" fmla="*/ 89 w 89"/>
                  <a:gd name="T73" fmla="*/ 4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9" h="89">
                    <a:moveTo>
                      <a:pt x="89" y="48"/>
                    </a:moveTo>
                    <a:lnTo>
                      <a:pt x="89" y="48"/>
                    </a:lnTo>
                    <a:lnTo>
                      <a:pt x="88" y="56"/>
                    </a:lnTo>
                    <a:lnTo>
                      <a:pt x="84" y="65"/>
                    </a:lnTo>
                    <a:lnTo>
                      <a:pt x="79" y="72"/>
                    </a:lnTo>
                    <a:lnTo>
                      <a:pt x="74" y="78"/>
                    </a:lnTo>
                    <a:lnTo>
                      <a:pt x="67" y="83"/>
                    </a:lnTo>
                    <a:lnTo>
                      <a:pt x="58" y="86"/>
                    </a:lnTo>
                    <a:lnTo>
                      <a:pt x="50" y="89"/>
                    </a:lnTo>
                    <a:lnTo>
                      <a:pt x="41" y="89"/>
                    </a:lnTo>
                    <a:lnTo>
                      <a:pt x="41" y="89"/>
                    </a:lnTo>
                    <a:lnTo>
                      <a:pt x="33" y="88"/>
                    </a:lnTo>
                    <a:lnTo>
                      <a:pt x="24" y="83"/>
                    </a:lnTo>
                    <a:lnTo>
                      <a:pt x="17" y="79"/>
                    </a:lnTo>
                    <a:lnTo>
                      <a:pt x="10" y="73"/>
                    </a:lnTo>
                    <a:lnTo>
                      <a:pt x="6" y="66"/>
                    </a:lnTo>
                    <a:lnTo>
                      <a:pt x="3" y="58"/>
                    </a:lnTo>
                    <a:lnTo>
                      <a:pt x="0" y="4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2" y="32"/>
                    </a:lnTo>
                    <a:lnTo>
                      <a:pt x="4" y="24"/>
                    </a:lnTo>
                    <a:lnTo>
                      <a:pt x="10" y="17"/>
                    </a:lnTo>
                    <a:lnTo>
                      <a:pt x="16" y="11"/>
                    </a:lnTo>
                    <a:lnTo>
                      <a:pt x="23" y="5"/>
                    </a:lnTo>
                    <a:lnTo>
                      <a:pt x="30" y="3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7" y="1"/>
                    </a:lnTo>
                    <a:lnTo>
                      <a:pt x="65" y="4"/>
                    </a:lnTo>
                    <a:lnTo>
                      <a:pt x="72" y="10"/>
                    </a:lnTo>
                    <a:lnTo>
                      <a:pt x="78" y="15"/>
                    </a:lnTo>
                    <a:lnTo>
                      <a:pt x="84" y="22"/>
                    </a:lnTo>
                    <a:lnTo>
                      <a:pt x="87" y="29"/>
                    </a:lnTo>
                    <a:lnTo>
                      <a:pt x="89" y="38"/>
                    </a:lnTo>
                    <a:lnTo>
                      <a:pt x="89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ṥļíḓê">
                <a:extLst>
                  <a:ext uri="{FF2B5EF4-FFF2-40B4-BE49-F238E27FC236}">
                    <a16:creationId xmlns:a16="http://schemas.microsoft.com/office/drawing/2014/main" xmlns="" id="{336B83BE-1AB6-492E-B7F6-F235DF956A16}"/>
                  </a:ext>
                </a:extLst>
              </p:cNvPr>
              <p:cNvSpPr/>
              <p:nvPr/>
            </p:nvSpPr>
            <p:spPr bwMode="auto">
              <a:xfrm>
                <a:off x="6413451" y="3069463"/>
                <a:ext cx="87313" cy="87313"/>
              </a:xfrm>
              <a:custGeom>
                <a:avLst/>
                <a:gdLst>
                  <a:gd name="T0" fmla="*/ 55 w 55"/>
                  <a:gd name="T1" fmla="*/ 29 h 55"/>
                  <a:gd name="T2" fmla="*/ 55 w 55"/>
                  <a:gd name="T3" fmla="*/ 29 h 55"/>
                  <a:gd name="T4" fmla="*/ 54 w 55"/>
                  <a:gd name="T5" fmla="*/ 35 h 55"/>
                  <a:gd name="T6" fmla="*/ 53 w 55"/>
                  <a:gd name="T7" fmla="*/ 39 h 55"/>
                  <a:gd name="T8" fmla="*/ 50 w 55"/>
                  <a:gd name="T9" fmla="*/ 45 h 55"/>
                  <a:gd name="T10" fmla="*/ 45 w 55"/>
                  <a:gd name="T11" fmla="*/ 48 h 55"/>
                  <a:gd name="T12" fmla="*/ 41 w 55"/>
                  <a:gd name="T13" fmla="*/ 52 h 55"/>
                  <a:gd name="T14" fmla="*/ 37 w 55"/>
                  <a:gd name="T15" fmla="*/ 54 h 55"/>
                  <a:gd name="T16" fmla="*/ 31 w 55"/>
                  <a:gd name="T17" fmla="*/ 55 h 55"/>
                  <a:gd name="T18" fmla="*/ 26 w 55"/>
                  <a:gd name="T19" fmla="*/ 55 h 55"/>
                  <a:gd name="T20" fmla="*/ 26 w 55"/>
                  <a:gd name="T21" fmla="*/ 55 h 55"/>
                  <a:gd name="T22" fmla="*/ 20 w 55"/>
                  <a:gd name="T23" fmla="*/ 54 h 55"/>
                  <a:gd name="T24" fmla="*/ 14 w 55"/>
                  <a:gd name="T25" fmla="*/ 52 h 55"/>
                  <a:gd name="T26" fmla="*/ 10 w 55"/>
                  <a:gd name="T27" fmla="*/ 49 h 55"/>
                  <a:gd name="T28" fmla="*/ 6 w 55"/>
                  <a:gd name="T29" fmla="*/ 45 h 55"/>
                  <a:gd name="T30" fmla="*/ 3 w 55"/>
                  <a:gd name="T31" fmla="*/ 41 h 55"/>
                  <a:gd name="T32" fmla="*/ 2 w 55"/>
                  <a:gd name="T33" fmla="*/ 37 h 55"/>
                  <a:gd name="T34" fmla="*/ 0 w 55"/>
                  <a:gd name="T35" fmla="*/ 31 h 55"/>
                  <a:gd name="T36" fmla="*/ 0 w 55"/>
                  <a:gd name="T37" fmla="*/ 25 h 55"/>
                  <a:gd name="T38" fmla="*/ 0 w 55"/>
                  <a:gd name="T39" fmla="*/ 25 h 55"/>
                  <a:gd name="T40" fmla="*/ 0 w 55"/>
                  <a:gd name="T41" fmla="*/ 20 h 55"/>
                  <a:gd name="T42" fmla="*/ 3 w 55"/>
                  <a:gd name="T43" fmla="*/ 14 h 55"/>
                  <a:gd name="T44" fmla="*/ 6 w 55"/>
                  <a:gd name="T45" fmla="*/ 10 h 55"/>
                  <a:gd name="T46" fmla="*/ 9 w 55"/>
                  <a:gd name="T47" fmla="*/ 5 h 55"/>
                  <a:gd name="T48" fmla="*/ 14 w 55"/>
                  <a:gd name="T49" fmla="*/ 3 h 55"/>
                  <a:gd name="T50" fmla="*/ 19 w 55"/>
                  <a:gd name="T51" fmla="*/ 1 h 55"/>
                  <a:gd name="T52" fmla="*/ 24 w 55"/>
                  <a:gd name="T53" fmla="*/ 0 h 55"/>
                  <a:gd name="T54" fmla="*/ 30 w 55"/>
                  <a:gd name="T55" fmla="*/ 0 h 55"/>
                  <a:gd name="T56" fmla="*/ 30 w 55"/>
                  <a:gd name="T57" fmla="*/ 0 h 55"/>
                  <a:gd name="T58" fmla="*/ 36 w 55"/>
                  <a:gd name="T59" fmla="*/ 0 h 55"/>
                  <a:gd name="T60" fmla="*/ 40 w 55"/>
                  <a:gd name="T61" fmla="*/ 3 h 55"/>
                  <a:gd name="T62" fmla="*/ 45 w 55"/>
                  <a:gd name="T63" fmla="*/ 5 h 55"/>
                  <a:gd name="T64" fmla="*/ 48 w 55"/>
                  <a:gd name="T65" fmla="*/ 10 h 55"/>
                  <a:gd name="T66" fmla="*/ 53 w 55"/>
                  <a:gd name="T67" fmla="*/ 14 h 55"/>
                  <a:gd name="T68" fmla="*/ 54 w 55"/>
                  <a:gd name="T69" fmla="*/ 18 h 55"/>
                  <a:gd name="T70" fmla="*/ 55 w 55"/>
                  <a:gd name="T71" fmla="*/ 24 h 55"/>
                  <a:gd name="T72" fmla="*/ 55 w 55"/>
                  <a:gd name="T73" fmla="*/ 2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5" h="55">
                    <a:moveTo>
                      <a:pt x="55" y="29"/>
                    </a:moveTo>
                    <a:lnTo>
                      <a:pt x="55" y="29"/>
                    </a:lnTo>
                    <a:lnTo>
                      <a:pt x="54" y="35"/>
                    </a:lnTo>
                    <a:lnTo>
                      <a:pt x="53" y="39"/>
                    </a:lnTo>
                    <a:lnTo>
                      <a:pt x="50" y="45"/>
                    </a:lnTo>
                    <a:lnTo>
                      <a:pt x="45" y="48"/>
                    </a:lnTo>
                    <a:lnTo>
                      <a:pt x="41" y="52"/>
                    </a:lnTo>
                    <a:lnTo>
                      <a:pt x="37" y="54"/>
                    </a:lnTo>
                    <a:lnTo>
                      <a:pt x="31" y="55"/>
                    </a:lnTo>
                    <a:lnTo>
                      <a:pt x="26" y="55"/>
                    </a:lnTo>
                    <a:lnTo>
                      <a:pt x="26" y="55"/>
                    </a:lnTo>
                    <a:lnTo>
                      <a:pt x="20" y="54"/>
                    </a:lnTo>
                    <a:lnTo>
                      <a:pt x="14" y="52"/>
                    </a:lnTo>
                    <a:lnTo>
                      <a:pt x="10" y="49"/>
                    </a:lnTo>
                    <a:lnTo>
                      <a:pt x="6" y="45"/>
                    </a:lnTo>
                    <a:lnTo>
                      <a:pt x="3" y="41"/>
                    </a:lnTo>
                    <a:lnTo>
                      <a:pt x="2" y="37"/>
                    </a:lnTo>
                    <a:lnTo>
                      <a:pt x="0" y="31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9" y="5"/>
                    </a:lnTo>
                    <a:lnTo>
                      <a:pt x="14" y="3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0" y="3"/>
                    </a:lnTo>
                    <a:lnTo>
                      <a:pt x="45" y="5"/>
                    </a:lnTo>
                    <a:lnTo>
                      <a:pt x="48" y="10"/>
                    </a:lnTo>
                    <a:lnTo>
                      <a:pt x="53" y="14"/>
                    </a:lnTo>
                    <a:lnTo>
                      <a:pt x="54" y="18"/>
                    </a:lnTo>
                    <a:lnTo>
                      <a:pt x="55" y="24"/>
                    </a:lnTo>
                    <a:lnTo>
                      <a:pt x="55" y="2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ṡľîḍé">
                <a:extLst>
                  <a:ext uri="{FF2B5EF4-FFF2-40B4-BE49-F238E27FC236}">
                    <a16:creationId xmlns:a16="http://schemas.microsoft.com/office/drawing/2014/main" xmlns="" id="{BC9777F0-9DD3-4E17-8498-0B937A6C6E43}"/>
                  </a:ext>
                </a:extLst>
              </p:cNvPr>
              <p:cNvSpPr/>
              <p:nvPr/>
            </p:nvSpPr>
            <p:spPr bwMode="auto">
              <a:xfrm>
                <a:off x="6413451" y="3069463"/>
                <a:ext cx="87313" cy="87313"/>
              </a:xfrm>
              <a:custGeom>
                <a:avLst/>
                <a:gdLst>
                  <a:gd name="T0" fmla="*/ 55 w 55"/>
                  <a:gd name="T1" fmla="*/ 29 h 55"/>
                  <a:gd name="T2" fmla="*/ 55 w 55"/>
                  <a:gd name="T3" fmla="*/ 29 h 55"/>
                  <a:gd name="T4" fmla="*/ 54 w 55"/>
                  <a:gd name="T5" fmla="*/ 35 h 55"/>
                  <a:gd name="T6" fmla="*/ 53 w 55"/>
                  <a:gd name="T7" fmla="*/ 39 h 55"/>
                  <a:gd name="T8" fmla="*/ 50 w 55"/>
                  <a:gd name="T9" fmla="*/ 45 h 55"/>
                  <a:gd name="T10" fmla="*/ 45 w 55"/>
                  <a:gd name="T11" fmla="*/ 48 h 55"/>
                  <a:gd name="T12" fmla="*/ 41 w 55"/>
                  <a:gd name="T13" fmla="*/ 52 h 55"/>
                  <a:gd name="T14" fmla="*/ 37 w 55"/>
                  <a:gd name="T15" fmla="*/ 54 h 55"/>
                  <a:gd name="T16" fmla="*/ 31 w 55"/>
                  <a:gd name="T17" fmla="*/ 55 h 55"/>
                  <a:gd name="T18" fmla="*/ 26 w 55"/>
                  <a:gd name="T19" fmla="*/ 55 h 55"/>
                  <a:gd name="T20" fmla="*/ 26 w 55"/>
                  <a:gd name="T21" fmla="*/ 55 h 55"/>
                  <a:gd name="T22" fmla="*/ 20 w 55"/>
                  <a:gd name="T23" fmla="*/ 54 h 55"/>
                  <a:gd name="T24" fmla="*/ 14 w 55"/>
                  <a:gd name="T25" fmla="*/ 52 h 55"/>
                  <a:gd name="T26" fmla="*/ 10 w 55"/>
                  <a:gd name="T27" fmla="*/ 49 h 55"/>
                  <a:gd name="T28" fmla="*/ 6 w 55"/>
                  <a:gd name="T29" fmla="*/ 45 h 55"/>
                  <a:gd name="T30" fmla="*/ 3 w 55"/>
                  <a:gd name="T31" fmla="*/ 41 h 55"/>
                  <a:gd name="T32" fmla="*/ 2 w 55"/>
                  <a:gd name="T33" fmla="*/ 37 h 55"/>
                  <a:gd name="T34" fmla="*/ 0 w 55"/>
                  <a:gd name="T35" fmla="*/ 31 h 55"/>
                  <a:gd name="T36" fmla="*/ 0 w 55"/>
                  <a:gd name="T37" fmla="*/ 25 h 55"/>
                  <a:gd name="T38" fmla="*/ 0 w 55"/>
                  <a:gd name="T39" fmla="*/ 25 h 55"/>
                  <a:gd name="T40" fmla="*/ 0 w 55"/>
                  <a:gd name="T41" fmla="*/ 20 h 55"/>
                  <a:gd name="T42" fmla="*/ 3 w 55"/>
                  <a:gd name="T43" fmla="*/ 14 h 55"/>
                  <a:gd name="T44" fmla="*/ 6 w 55"/>
                  <a:gd name="T45" fmla="*/ 10 h 55"/>
                  <a:gd name="T46" fmla="*/ 9 w 55"/>
                  <a:gd name="T47" fmla="*/ 5 h 55"/>
                  <a:gd name="T48" fmla="*/ 14 w 55"/>
                  <a:gd name="T49" fmla="*/ 3 h 55"/>
                  <a:gd name="T50" fmla="*/ 19 w 55"/>
                  <a:gd name="T51" fmla="*/ 1 h 55"/>
                  <a:gd name="T52" fmla="*/ 24 w 55"/>
                  <a:gd name="T53" fmla="*/ 0 h 55"/>
                  <a:gd name="T54" fmla="*/ 30 w 55"/>
                  <a:gd name="T55" fmla="*/ 0 h 55"/>
                  <a:gd name="T56" fmla="*/ 30 w 55"/>
                  <a:gd name="T57" fmla="*/ 0 h 55"/>
                  <a:gd name="T58" fmla="*/ 36 w 55"/>
                  <a:gd name="T59" fmla="*/ 0 h 55"/>
                  <a:gd name="T60" fmla="*/ 40 w 55"/>
                  <a:gd name="T61" fmla="*/ 3 h 55"/>
                  <a:gd name="T62" fmla="*/ 45 w 55"/>
                  <a:gd name="T63" fmla="*/ 5 h 55"/>
                  <a:gd name="T64" fmla="*/ 48 w 55"/>
                  <a:gd name="T65" fmla="*/ 10 h 55"/>
                  <a:gd name="T66" fmla="*/ 53 w 55"/>
                  <a:gd name="T67" fmla="*/ 14 h 55"/>
                  <a:gd name="T68" fmla="*/ 54 w 55"/>
                  <a:gd name="T69" fmla="*/ 18 h 55"/>
                  <a:gd name="T70" fmla="*/ 55 w 55"/>
                  <a:gd name="T71" fmla="*/ 24 h 55"/>
                  <a:gd name="T72" fmla="*/ 55 w 55"/>
                  <a:gd name="T73" fmla="*/ 2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5" h="55">
                    <a:moveTo>
                      <a:pt x="55" y="29"/>
                    </a:moveTo>
                    <a:lnTo>
                      <a:pt x="55" y="29"/>
                    </a:lnTo>
                    <a:lnTo>
                      <a:pt x="54" y="35"/>
                    </a:lnTo>
                    <a:lnTo>
                      <a:pt x="53" y="39"/>
                    </a:lnTo>
                    <a:lnTo>
                      <a:pt x="50" y="45"/>
                    </a:lnTo>
                    <a:lnTo>
                      <a:pt x="45" y="48"/>
                    </a:lnTo>
                    <a:lnTo>
                      <a:pt x="41" y="52"/>
                    </a:lnTo>
                    <a:lnTo>
                      <a:pt x="37" y="54"/>
                    </a:lnTo>
                    <a:lnTo>
                      <a:pt x="31" y="55"/>
                    </a:lnTo>
                    <a:lnTo>
                      <a:pt x="26" y="55"/>
                    </a:lnTo>
                    <a:lnTo>
                      <a:pt x="26" y="55"/>
                    </a:lnTo>
                    <a:lnTo>
                      <a:pt x="20" y="54"/>
                    </a:lnTo>
                    <a:lnTo>
                      <a:pt x="14" y="52"/>
                    </a:lnTo>
                    <a:lnTo>
                      <a:pt x="10" y="49"/>
                    </a:lnTo>
                    <a:lnTo>
                      <a:pt x="6" y="45"/>
                    </a:lnTo>
                    <a:lnTo>
                      <a:pt x="3" y="41"/>
                    </a:lnTo>
                    <a:lnTo>
                      <a:pt x="2" y="37"/>
                    </a:lnTo>
                    <a:lnTo>
                      <a:pt x="0" y="31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9" y="5"/>
                    </a:lnTo>
                    <a:lnTo>
                      <a:pt x="14" y="3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0" y="3"/>
                    </a:lnTo>
                    <a:lnTo>
                      <a:pt x="45" y="5"/>
                    </a:lnTo>
                    <a:lnTo>
                      <a:pt x="48" y="10"/>
                    </a:lnTo>
                    <a:lnTo>
                      <a:pt x="53" y="14"/>
                    </a:lnTo>
                    <a:lnTo>
                      <a:pt x="54" y="18"/>
                    </a:lnTo>
                    <a:lnTo>
                      <a:pt x="55" y="24"/>
                    </a:lnTo>
                    <a:lnTo>
                      <a:pt x="55" y="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ṧḻîḋé">
                <a:extLst>
                  <a:ext uri="{FF2B5EF4-FFF2-40B4-BE49-F238E27FC236}">
                    <a16:creationId xmlns:a16="http://schemas.microsoft.com/office/drawing/2014/main" xmlns="" id="{9306A12F-7855-4182-A392-B79C6C532E8F}"/>
                  </a:ext>
                </a:extLst>
              </p:cNvPr>
              <p:cNvSpPr/>
              <p:nvPr/>
            </p:nvSpPr>
            <p:spPr bwMode="auto">
              <a:xfrm>
                <a:off x="4505276" y="3010725"/>
                <a:ext cx="241300" cy="220663"/>
              </a:xfrm>
              <a:custGeom>
                <a:avLst/>
                <a:gdLst>
                  <a:gd name="T0" fmla="*/ 145 w 152"/>
                  <a:gd name="T1" fmla="*/ 78 h 139"/>
                  <a:gd name="T2" fmla="*/ 52 w 152"/>
                  <a:gd name="T3" fmla="*/ 5 h 139"/>
                  <a:gd name="T4" fmla="*/ 52 w 152"/>
                  <a:gd name="T5" fmla="*/ 5 h 139"/>
                  <a:gd name="T6" fmla="*/ 50 w 152"/>
                  <a:gd name="T7" fmla="*/ 3 h 139"/>
                  <a:gd name="T8" fmla="*/ 45 w 152"/>
                  <a:gd name="T9" fmla="*/ 1 h 139"/>
                  <a:gd name="T10" fmla="*/ 37 w 152"/>
                  <a:gd name="T11" fmla="*/ 0 h 139"/>
                  <a:gd name="T12" fmla="*/ 28 w 152"/>
                  <a:gd name="T13" fmla="*/ 3 h 139"/>
                  <a:gd name="T14" fmla="*/ 26 w 152"/>
                  <a:gd name="T15" fmla="*/ 5 h 139"/>
                  <a:gd name="T16" fmla="*/ 23 w 152"/>
                  <a:gd name="T17" fmla="*/ 8 h 139"/>
                  <a:gd name="T18" fmla="*/ 6 w 152"/>
                  <a:gd name="T19" fmla="*/ 30 h 139"/>
                  <a:gd name="T20" fmla="*/ 6 w 152"/>
                  <a:gd name="T21" fmla="*/ 30 h 139"/>
                  <a:gd name="T22" fmla="*/ 3 w 152"/>
                  <a:gd name="T23" fmla="*/ 34 h 139"/>
                  <a:gd name="T24" fmla="*/ 1 w 152"/>
                  <a:gd name="T25" fmla="*/ 38 h 139"/>
                  <a:gd name="T26" fmla="*/ 0 w 152"/>
                  <a:gd name="T27" fmla="*/ 47 h 139"/>
                  <a:gd name="T28" fmla="*/ 3 w 152"/>
                  <a:gd name="T29" fmla="*/ 54 h 139"/>
                  <a:gd name="T30" fmla="*/ 6 w 152"/>
                  <a:gd name="T31" fmla="*/ 58 h 139"/>
                  <a:gd name="T32" fmla="*/ 9 w 152"/>
                  <a:gd name="T33" fmla="*/ 61 h 139"/>
                  <a:gd name="T34" fmla="*/ 10 w 152"/>
                  <a:gd name="T35" fmla="*/ 62 h 139"/>
                  <a:gd name="T36" fmla="*/ 10 w 152"/>
                  <a:gd name="T37" fmla="*/ 62 h 139"/>
                  <a:gd name="T38" fmla="*/ 11 w 152"/>
                  <a:gd name="T39" fmla="*/ 57 h 139"/>
                  <a:gd name="T40" fmla="*/ 14 w 152"/>
                  <a:gd name="T41" fmla="*/ 51 h 139"/>
                  <a:gd name="T42" fmla="*/ 30 w 152"/>
                  <a:gd name="T43" fmla="*/ 31 h 139"/>
                  <a:gd name="T44" fmla="*/ 30 w 152"/>
                  <a:gd name="T45" fmla="*/ 31 h 139"/>
                  <a:gd name="T46" fmla="*/ 35 w 152"/>
                  <a:gd name="T47" fmla="*/ 27 h 139"/>
                  <a:gd name="T48" fmla="*/ 41 w 152"/>
                  <a:gd name="T49" fmla="*/ 24 h 139"/>
                  <a:gd name="T50" fmla="*/ 48 w 152"/>
                  <a:gd name="T51" fmla="*/ 24 h 139"/>
                  <a:gd name="T52" fmla="*/ 54 w 152"/>
                  <a:gd name="T53" fmla="*/ 27 h 139"/>
                  <a:gd name="T54" fmla="*/ 123 w 152"/>
                  <a:gd name="T55" fmla="*/ 81 h 139"/>
                  <a:gd name="T56" fmla="*/ 123 w 152"/>
                  <a:gd name="T57" fmla="*/ 81 h 139"/>
                  <a:gd name="T58" fmla="*/ 128 w 152"/>
                  <a:gd name="T59" fmla="*/ 86 h 139"/>
                  <a:gd name="T60" fmla="*/ 129 w 152"/>
                  <a:gd name="T61" fmla="*/ 93 h 139"/>
                  <a:gd name="T62" fmla="*/ 128 w 152"/>
                  <a:gd name="T63" fmla="*/ 100 h 139"/>
                  <a:gd name="T64" fmla="*/ 123 w 152"/>
                  <a:gd name="T65" fmla="*/ 106 h 139"/>
                  <a:gd name="T66" fmla="*/ 109 w 152"/>
                  <a:gd name="T67" fmla="*/ 126 h 139"/>
                  <a:gd name="T68" fmla="*/ 109 w 152"/>
                  <a:gd name="T69" fmla="*/ 126 h 139"/>
                  <a:gd name="T70" fmla="*/ 103 w 152"/>
                  <a:gd name="T71" fmla="*/ 130 h 139"/>
                  <a:gd name="T72" fmla="*/ 99 w 152"/>
                  <a:gd name="T73" fmla="*/ 133 h 139"/>
                  <a:gd name="T74" fmla="*/ 99 w 152"/>
                  <a:gd name="T75" fmla="*/ 133 h 139"/>
                  <a:gd name="T76" fmla="*/ 99 w 152"/>
                  <a:gd name="T77" fmla="*/ 133 h 139"/>
                  <a:gd name="T78" fmla="*/ 103 w 152"/>
                  <a:gd name="T79" fmla="*/ 136 h 139"/>
                  <a:gd name="T80" fmla="*/ 108 w 152"/>
                  <a:gd name="T81" fmla="*/ 137 h 139"/>
                  <a:gd name="T82" fmla="*/ 116 w 152"/>
                  <a:gd name="T83" fmla="*/ 139 h 139"/>
                  <a:gd name="T84" fmla="*/ 123 w 152"/>
                  <a:gd name="T85" fmla="*/ 136 h 139"/>
                  <a:gd name="T86" fmla="*/ 128 w 152"/>
                  <a:gd name="T87" fmla="*/ 133 h 139"/>
                  <a:gd name="T88" fmla="*/ 130 w 152"/>
                  <a:gd name="T89" fmla="*/ 130 h 139"/>
                  <a:gd name="T90" fmla="*/ 147 w 152"/>
                  <a:gd name="T91" fmla="*/ 109 h 139"/>
                  <a:gd name="T92" fmla="*/ 147 w 152"/>
                  <a:gd name="T93" fmla="*/ 109 h 139"/>
                  <a:gd name="T94" fmla="*/ 150 w 152"/>
                  <a:gd name="T95" fmla="*/ 105 h 139"/>
                  <a:gd name="T96" fmla="*/ 152 w 152"/>
                  <a:gd name="T97" fmla="*/ 100 h 139"/>
                  <a:gd name="T98" fmla="*/ 152 w 152"/>
                  <a:gd name="T99" fmla="*/ 92 h 139"/>
                  <a:gd name="T100" fmla="*/ 150 w 152"/>
                  <a:gd name="T101" fmla="*/ 85 h 139"/>
                  <a:gd name="T102" fmla="*/ 147 w 152"/>
                  <a:gd name="T103" fmla="*/ 81 h 139"/>
                  <a:gd name="T104" fmla="*/ 145 w 152"/>
                  <a:gd name="T105" fmla="*/ 7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" h="139">
                    <a:moveTo>
                      <a:pt x="145" y="78"/>
                    </a:moveTo>
                    <a:lnTo>
                      <a:pt x="52" y="5"/>
                    </a:lnTo>
                    <a:lnTo>
                      <a:pt x="52" y="5"/>
                    </a:lnTo>
                    <a:lnTo>
                      <a:pt x="50" y="3"/>
                    </a:lnTo>
                    <a:lnTo>
                      <a:pt x="45" y="1"/>
                    </a:lnTo>
                    <a:lnTo>
                      <a:pt x="37" y="0"/>
                    </a:lnTo>
                    <a:lnTo>
                      <a:pt x="28" y="3"/>
                    </a:lnTo>
                    <a:lnTo>
                      <a:pt x="26" y="5"/>
                    </a:lnTo>
                    <a:lnTo>
                      <a:pt x="23" y="8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3" y="34"/>
                    </a:lnTo>
                    <a:lnTo>
                      <a:pt x="1" y="38"/>
                    </a:lnTo>
                    <a:lnTo>
                      <a:pt x="0" y="47"/>
                    </a:lnTo>
                    <a:lnTo>
                      <a:pt x="3" y="54"/>
                    </a:lnTo>
                    <a:lnTo>
                      <a:pt x="6" y="58"/>
                    </a:lnTo>
                    <a:lnTo>
                      <a:pt x="9" y="61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1" y="57"/>
                    </a:lnTo>
                    <a:lnTo>
                      <a:pt x="14" y="51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35" y="27"/>
                    </a:lnTo>
                    <a:lnTo>
                      <a:pt x="41" y="24"/>
                    </a:lnTo>
                    <a:lnTo>
                      <a:pt x="48" y="24"/>
                    </a:lnTo>
                    <a:lnTo>
                      <a:pt x="54" y="27"/>
                    </a:lnTo>
                    <a:lnTo>
                      <a:pt x="123" y="81"/>
                    </a:lnTo>
                    <a:lnTo>
                      <a:pt x="123" y="81"/>
                    </a:lnTo>
                    <a:lnTo>
                      <a:pt x="128" y="86"/>
                    </a:lnTo>
                    <a:lnTo>
                      <a:pt x="129" y="93"/>
                    </a:lnTo>
                    <a:lnTo>
                      <a:pt x="128" y="100"/>
                    </a:lnTo>
                    <a:lnTo>
                      <a:pt x="123" y="106"/>
                    </a:lnTo>
                    <a:lnTo>
                      <a:pt x="109" y="126"/>
                    </a:lnTo>
                    <a:lnTo>
                      <a:pt x="109" y="126"/>
                    </a:lnTo>
                    <a:lnTo>
                      <a:pt x="103" y="130"/>
                    </a:lnTo>
                    <a:lnTo>
                      <a:pt x="99" y="133"/>
                    </a:lnTo>
                    <a:lnTo>
                      <a:pt x="99" y="133"/>
                    </a:lnTo>
                    <a:lnTo>
                      <a:pt x="99" y="133"/>
                    </a:lnTo>
                    <a:lnTo>
                      <a:pt x="103" y="136"/>
                    </a:lnTo>
                    <a:lnTo>
                      <a:pt x="108" y="137"/>
                    </a:lnTo>
                    <a:lnTo>
                      <a:pt x="116" y="139"/>
                    </a:lnTo>
                    <a:lnTo>
                      <a:pt x="123" y="136"/>
                    </a:lnTo>
                    <a:lnTo>
                      <a:pt x="128" y="133"/>
                    </a:lnTo>
                    <a:lnTo>
                      <a:pt x="130" y="130"/>
                    </a:lnTo>
                    <a:lnTo>
                      <a:pt x="147" y="109"/>
                    </a:lnTo>
                    <a:lnTo>
                      <a:pt x="147" y="109"/>
                    </a:lnTo>
                    <a:lnTo>
                      <a:pt x="150" y="105"/>
                    </a:lnTo>
                    <a:lnTo>
                      <a:pt x="152" y="100"/>
                    </a:lnTo>
                    <a:lnTo>
                      <a:pt x="152" y="92"/>
                    </a:lnTo>
                    <a:lnTo>
                      <a:pt x="150" y="85"/>
                    </a:lnTo>
                    <a:lnTo>
                      <a:pt x="147" y="81"/>
                    </a:lnTo>
                    <a:lnTo>
                      <a:pt x="145" y="78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îṡḻidè">
                <a:extLst>
                  <a:ext uri="{FF2B5EF4-FFF2-40B4-BE49-F238E27FC236}">
                    <a16:creationId xmlns:a16="http://schemas.microsoft.com/office/drawing/2014/main" xmlns="" id="{02145298-1E6E-45E4-9124-8DED0C05E9F6}"/>
                  </a:ext>
                </a:extLst>
              </p:cNvPr>
              <p:cNvSpPr/>
              <p:nvPr/>
            </p:nvSpPr>
            <p:spPr bwMode="auto">
              <a:xfrm>
                <a:off x="4505276" y="3010725"/>
                <a:ext cx="241300" cy="220663"/>
              </a:xfrm>
              <a:custGeom>
                <a:avLst/>
                <a:gdLst>
                  <a:gd name="T0" fmla="*/ 145 w 152"/>
                  <a:gd name="T1" fmla="*/ 78 h 139"/>
                  <a:gd name="T2" fmla="*/ 52 w 152"/>
                  <a:gd name="T3" fmla="*/ 5 h 139"/>
                  <a:gd name="T4" fmla="*/ 52 w 152"/>
                  <a:gd name="T5" fmla="*/ 5 h 139"/>
                  <a:gd name="T6" fmla="*/ 50 w 152"/>
                  <a:gd name="T7" fmla="*/ 3 h 139"/>
                  <a:gd name="T8" fmla="*/ 45 w 152"/>
                  <a:gd name="T9" fmla="*/ 1 h 139"/>
                  <a:gd name="T10" fmla="*/ 37 w 152"/>
                  <a:gd name="T11" fmla="*/ 0 h 139"/>
                  <a:gd name="T12" fmla="*/ 28 w 152"/>
                  <a:gd name="T13" fmla="*/ 3 h 139"/>
                  <a:gd name="T14" fmla="*/ 26 w 152"/>
                  <a:gd name="T15" fmla="*/ 5 h 139"/>
                  <a:gd name="T16" fmla="*/ 23 w 152"/>
                  <a:gd name="T17" fmla="*/ 8 h 139"/>
                  <a:gd name="T18" fmla="*/ 6 w 152"/>
                  <a:gd name="T19" fmla="*/ 30 h 139"/>
                  <a:gd name="T20" fmla="*/ 6 w 152"/>
                  <a:gd name="T21" fmla="*/ 30 h 139"/>
                  <a:gd name="T22" fmla="*/ 3 w 152"/>
                  <a:gd name="T23" fmla="*/ 34 h 139"/>
                  <a:gd name="T24" fmla="*/ 1 w 152"/>
                  <a:gd name="T25" fmla="*/ 38 h 139"/>
                  <a:gd name="T26" fmla="*/ 0 w 152"/>
                  <a:gd name="T27" fmla="*/ 47 h 139"/>
                  <a:gd name="T28" fmla="*/ 3 w 152"/>
                  <a:gd name="T29" fmla="*/ 54 h 139"/>
                  <a:gd name="T30" fmla="*/ 6 w 152"/>
                  <a:gd name="T31" fmla="*/ 58 h 139"/>
                  <a:gd name="T32" fmla="*/ 9 w 152"/>
                  <a:gd name="T33" fmla="*/ 61 h 139"/>
                  <a:gd name="T34" fmla="*/ 10 w 152"/>
                  <a:gd name="T35" fmla="*/ 62 h 139"/>
                  <a:gd name="T36" fmla="*/ 10 w 152"/>
                  <a:gd name="T37" fmla="*/ 62 h 139"/>
                  <a:gd name="T38" fmla="*/ 11 w 152"/>
                  <a:gd name="T39" fmla="*/ 57 h 139"/>
                  <a:gd name="T40" fmla="*/ 14 w 152"/>
                  <a:gd name="T41" fmla="*/ 51 h 139"/>
                  <a:gd name="T42" fmla="*/ 30 w 152"/>
                  <a:gd name="T43" fmla="*/ 31 h 139"/>
                  <a:gd name="T44" fmla="*/ 30 w 152"/>
                  <a:gd name="T45" fmla="*/ 31 h 139"/>
                  <a:gd name="T46" fmla="*/ 35 w 152"/>
                  <a:gd name="T47" fmla="*/ 27 h 139"/>
                  <a:gd name="T48" fmla="*/ 41 w 152"/>
                  <a:gd name="T49" fmla="*/ 24 h 139"/>
                  <a:gd name="T50" fmla="*/ 48 w 152"/>
                  <a:gd name="T51" fmla="*/ 24 h 139"/>
                  <a:gd name="T52" fmla="*/ 54 w 152"/>
                  <a:gd name="T53" fmla="*/ 27 h 139"/>
                  <a:gd name="T54" fmla="*/ 123 w 152"/>
                  <a:gd name="T55" fmla="*/ 81 h 139"/>
                  <a:gd name="T56" fmla="*/ 123 w 152"/>
                  <a:gd name="T57" fmla="*/ 81 h 139"/>
                  <a:gd name="T58" fmla="*/ 128 w 152"/>
                  <a:gd name="T59" fmla="*/ 86 h 139"/>
                  <a:gd name="T60" fmla="*/ 129 w 152"/>
                  <a:gd name="T61" fmla="*/ 93 h 139"/>
                  <a:gd name="T62" fmla="*/ 128 w 152"/>
                  <a:gd name="T63" fmla="*/ 100 h 139"/>
                  <a:gd name="T64" fmla="*/ 123 w 152"/>
                  <a:gd name="T65" fmla="*/ 106 h 139"/>
                  <a:gd name="T66" fmla="*/ 109 w 152"/>
                  <a:gd name="T67" fmla="*/ 126 h 139"/>
                  <a:gd name="T68" fmla="*/ 109 w 152"/>
                  <a:gd name="T69" fmla="*/ 126 h 139"/>
                  <a:gd name="T70" fmla="*/ 103 w 152"/>
                  <a:gd name="T71" fmla="*/ 130 h 139"/>
                  <a:gd name="T72" fmla="*/ 99 w 152"/>
                  <a:gd name="T73" fmla="*/ 133 h 139"/>
                  <a:gd name="T74" fmla="*/ 99 w 152"/>
                  <a:gd name="T75" fmla="*/ 133 h 139"/>
                  <a:gd name="T76" fmla="*/ 99 w 152"/>
                  <a:gd name="T77" fmla="*/ 133 h 139"/>
                  <a:gd name="T78" fmla="*/ 103 w 152"/>
                  <a:gd name="T79" fmla="*/ 136 h 139"/>
                  <a:gd name="T80" fmla="*/ 108 w 152"/>
                  <a:gd name="T81" fmla="*/ 137 h 139"/>
                  <a:gd name="T82" fmla="*/ 116 w 152"/>
                  <a:gd name="T83" fmla="*/ 139 h 139"/>
                  <a:gd name="T84" fmla="*/ 123 w 152"/>
                  <a:gd name="T85" fmla="*/ 136 h 139"/>
                  <a:gd name="T86" fmla="*/ 128 w 152"/>
                  <a:gd name="T87" fmla="*/ 133 h 139"/>
                  <a:gd name="T88" fmla="*/ 130 w 152"/>
                  <a:gd name="T89" fmla="*/ 130 h 139"/>
                  <a:gd name="T90" fmla="*/ 147 w 152"/>
                  <a:gd name="T91" fmla="*/ 109 h 139"/>
                  <a:gd name="T92" fmla="*/ 147 w 152"/>
                  <a:gd name="T93" fmla="*/ 109 h 139"/>
                  <a:gd name="T94" fmla="*/ 150 w 152"/>
                  <a:gd name="T95" fmla="*/ 105 h 139"/>
                  <a:gd name="T96" fmla="*/ 152 w 152"/>
                  <a:gd name="T97" fmla="*/ 100 h 139"/>
                  <a:gd name="T98" fmla="*/ 152 w 152"/>
                  <a:gd name="T99" fmla="*/ 92 h 139"/>
                  <a:gd name="T100" fmla="*/ 150 w 152"/>
                  <a:gd name="T101" fmla="*/ 85 h 139"/>
                  <a:gd name="T102" fmla="*/ 147 w 152"/>
                  <a:gd name="T103" fmla="*/ 81 h 139"/>
                  <a:gd name="T104" fmla="*/ 145 w 152"/>
                  <a:gd name="T105" fmla="*/ 7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" h="139">
                    <a:moveTo>
                      <a:pt x="145" y="78"/>
                    </a:moveTo>
                    <a:lnTo>
                      <a:pt x="52" y="5"/>
                    </a:lnTo>
                    <a:lnTo>
                      <a:pt x="52" y="5"/>
                    </a:lnTo>
                    <a:lnTo>
                      <a:pt x="50" y="3"/>
                    </a:lnTo>
                    <a:lnTo>
                      <a:pt x="45" y="1"/>
                    </a:lnTo>
                    <a:lnTo>
                      <a:pt x="37" y="0"/>
                    </a:lnTo>
                    <a:lnTo>
                      <a:pt x="28" y="3"/>
                    </a:lnTo>
                    <a:lnTo>
                      <a:pt x="26" y="5"/>
                    </a:lnTo>
                    <a:lnTo>
                      <a:pt x="23" y="8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3" y="34"/>
                    </a:lnTo>
                    <a:lnTo>
                      <a:pt x="1" y="38"/>
                    </a:lnTo>
                    <a:lnTo>
                      <a:pt x="0" y="47"/>
                    </a:lnTo>
                    <a:lnTo>
                      <a:pt x="3" y="54"/>
                    </a:lnTo>
                    <a:lnTo>
                      <a:pt x="6" y="58"/>
                    </a:lnTo>
                    <a:lnTo>
                      <a:pt x="9" y="61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1" y="57"/>
                    </a:lnTo>
                    <a:lnTo>
                      <a:pt x="14" y="51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35" y="27"/>
                    </a:lnTo>
                    <a:lnTo>
                      <a:pt x="41" y="24"/>
                    </a:lnTo>
                    <a:lnTo>
                      <a:pt x="48" y="24"/>
                    </a:lnTo>
                    <a:lnTo>
                      <a:pt x="54" y="27"/>
                    </a:lnTo>
                    <a:lnTo>
                      <a:pt x="123" y="81"/>
                    </a:lnTo>
                    <a:lnTo>
                      <a:pt x="123" y="81"/>
                    </a:lnTo>
                    <a:lnTo>
                      <a:pt x="128" y="86"/>
                    </a:lnTo>
                    <a:lnTo>
                      <a:pt x="129" y="93"/>
                    </a:lnTo>
                    <a:lnTo>
                      <a:pt x="128" y="100"/>
                    </a:lnTo>
                    <a:lnTo>
                      <a:pt x="123" y="106"/>
                    </a:lnTo>
                    <a:lnTo>
                      <a:pt x="109" y="126"/>
                    </a:lnTo>
                    <a:lnTo>
                      <a:pt x="109" y="126"/>
                    </a:lnTo>
                    <a:lnTo>
                      <a:pt x="103" y="130"/>
                    </a:lnTo>
                    <a:lnTo>
                      <a:pt x="99" y="133"/>
                    </a:lnTo>
                    <a:lnTo>
                      <a:pt x="99" y="133"/>
                    </a:lnTo>
                    <a:lnTo>
                      <a:pt x="99" y="133"/>
                    </a:lnTo>
                    <a:lnTo>
                      <a:pt x="103" y="136"/>
                    </a:lnTo>
                    <a:lnTo>
                      <a:pt x="108" y="137"/>
                    </a:lnTo>
                    <a:lnTo>
                      <a:pt x="116" y="139"/>
                    </a:lnTo>
                    <a:lnTo>
                      <a:pt x="123" y="136"/>
                    </a:lnTo>
                    <a:lnTo>
                      <a:pt x="128" y="133"/>
                    </a:lnTo>
                    <a:lnTo>
                      <a:pt x="130" y="130"/>
                    </a:lnTo>
                    <a:lnTo>
                      <a:pt x="147" y="109"/>
                    </a:lnTo>
                    <a:lnTo>
                      <a:pt x="147" y="109"/>
                    </a:lnTo>
                    <a:lnTo>
                      <a:pt x="150" y="105"/>
                    </a:lnTo>
                    <a:lnTo>
                      <a:pt x="152" y="100"/>
                    </a:lnTo>
                    <a:lnTo>
                      <a:pt x="152" y="92"/>
                    </a:lnTo>
                    <a:lnTo>
                      <a:pt x="150" y="85"/>
                    </a:lnTo>
                    <a:lnTo>
                      <a:pt x="147" y="81"/>
                    </a:lnTo>
                    <a:lnTo>
                      <a:pt x="145" y="7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ïṡľíḍé">
                <a:extLst>
                  <a:ext uri="{FF2B5EF4-FFF2-40B4-BE49-F238E27FC236}">
                    <a16:creationId xmlns:a16="http://schemas.microsoft.com/office/drawing/2014/main" xmlns="" id="{DABB7D9C-C858-40A1-8A52-C7C2B176D6E0}"/>
                  </a:ext>
                </a:extLst>
              </p:cNvPr>
              <p:cNvSpPr/>
              <p:nvPr/>
            </p:nvSpPr>
            <p:spPr bwMode="auto">
              <a:xfrm>
                <a:off x="4489401" y="2999613"/>
                <a:ext cx="241300" cy="217488"/>
              </a:xfrm>
              <a:custGeom>
                <a:avLst/>
                <a:gdLst>
                  <a:gd name="T0" fmla="*/ 143 w 152"/>
                  <a:gd name="T1" fmla="*/ 76 h 137"/>
                  <a:gd name="T2" fmla="*/ 53 w 152"/>
                  <a:gd name="T3" fmla="*/ 4 h 137"/>
                  <a:gd name="T4" fmla="*/ 53 w 152"/>
                  <a:gd name="T5" fmla="*/ 4 h 137"/>
                  <a:gd name="T6" fmla="*/ 48 w 152"/>
                  <a:gd name="T7" fmla="*/ 1 h 137"/>
                  <a:gd name="T8" fmla="*/ 45 w 152"/>
                  <a:gd name="T9" fmla="*/ 0 h 137"/>
                  <a:gd name="T10" fmla="*/ 37 w 152"/>
                  <a:gd name="T11" fmla="*/ 0 h 137"/>
                  <a:gd name="T12" fmla="*/ 28 w 152"/>
                  <a:gd name="T13" fmla="*/ 1 h 137"/>
                  <a:gd name="T14" fmla="*/ 24 w 152"/>
                  <a:gd name="T15" fmla="*/ 4 h 137"/>
                  <a:gd name="T16" fmla="*/ 21 w 152"/>
                  <a:gd name="T17" fmla="*/ 7 h 137"/>
                  <a:gd name="T18" fmla="*/ 4 w 152"/>
                  <a:gd name="T19" fmla="*/ 30 h 137"/>
                  <a:gd name="T20" fmla="*/ 4 w 152"/>
                  <a:gd name="T21" fmla="*/ 30 h 137"/>
                  <a:gd name="T22" fmla="*/ 3 w 152"/>
                  <a:gd name="T23" fmla="*/ 32 h 137"/>
                  <a:gd name="T24" fmla="*/ 0 w 152"/>
                  <a:gd name="T25" fmla="*/ 37 h 137"/>
                  <a:gd name="T26" fmla="*/ 0 w 152"/>
                  <a:gd name="T27" fmla="*/ 45 h 137"/>
                  <a:gd name="T28" fmla="*/ 3 w 152"/>
                  <a:gd name="T29" fmla="*/ 54 h 137"/>
                  <a:gd name="T30" fmla="*/ 4 w 152"/>
                  <a:gd name="T31" fmla="*/ 56 h 137"/>
                  <a:gd name="T32" fmla="*/ 9 w 152"/>
                  <a:gd name="T33" fmla="*/ 59 h 137"/>
                  <a:gd name="T34" fmla="*/ 9 w 152"/>
                  <a:gd name="T35" fmla="*/ 61 h 137"/>
                  <a:gd name="T36" fmla="*/ 9 w 152"/>
                  <a:gd name="T37" fmla="*/ 61 h 137"/>
                  <a:gd name="T38" fmla="*/ 10 w 152"/>
                  <a:gd name="T39" fmla="*/ 55 h 137"/>
                  <a:gd name="T40" fmla="*/ 14 w 152"/>
                  <a:gd name="T41" fmla="*/ 49 h 137"/>
                  <a:gd name="T42" fmla="*/ 28 w 152"/>
                  <a:gd name="T43" fmla="*/ 31 h 137"/>
                  <a:gd name="T44" fmla="*/ 28 w 152"/>
                  <a:gd name="T45" fmla="*/ 31 h 137"/>
                  <a:gd name="T46" fmla="*/ 34 w 152"/>
                  <a:gd name="T47" fmla="*/ 25 h 137"/>
                  <a:gd name="T48" fmla="*/ 41 w 152"/>
                  <a:gd name="T49" fmla="*/ 22 h 137"/>
                  <a:gd name="T50" fmla="*/ 48 w 152"/>
                  <a:gd name="T51" fmla="*/ 22 h 137"/>
                  <a:gd name="T52" fmla="*/ 54 w 152"/>
                  <a:gd name="T53" fmla="*/ 25 h 137"/>
                  <a:gd name="T54" fmla="*/ 122 w 152"/>
                  <a:gd name="T55" fmla="*/ 81 h 137"/>
                  <a:gd name="T56" fmla="*/ 122 w 152"/>
                  <a:gd name="T57" fmla="*/ 81 h 137"/>
                  <a:gd name="T58" fmla="*/ 126 w 152"/>
                  <a:gd name="T59" fmla="*/ 85 h 137"/>
                  <a:gd name="T60" fmla="*/ 128 w 152"/>
                  <a:gd name="T61" fmla="*/ 92 h 137"/>
                  <a:gd name="T62" fmla="*/ 128 w 152"/>
                  <a:gd name="T63" fmla="*/ 99 h 137"/>
                  <a:gd name="T64" fmla="*/ 123 w 152"/>
                  <a:gd name="T65" fmla="*/ 106 h 137"/>
                  <a:gd name="T66" fmla="*/ 108 w 152"/>
                  <a:gd name="T67" fmla="*/ 125 h 137"/>
                  <a:gd name="T68" fmla="*/ 108 w 152"/>
                  <a:gd name="T69" fmla="*/ 125 h 137"/>
                  <a:gd name="T70" fmla="*/ 104 w 152"/>
                  <a:gd name="T71" fmla="*/ 129 h 137"/>
                  <a:gd name="T72" fmla="*/ 98 w 152"/>
                  <a:gd name="T73" fmla="*/ 132 h 137"/>
                  <a:gd name="T74" fmla="*/ 99 w 152"/>
                  <a:gd name="T75" fmla="*/ 133 h 137"/>
                  <a:gd name="T76" fmla="*/ 99 w 152"/>
                  <a:gd name="T77" fmla="*/ 133 h 137"/>
                  <a:gd name="T78" fmla="*/ 104 w 152"/>
                  <a:gd name="T79" fmla="*/ 134 h 137"/>
                  <a:gd name="T80" fmla="*/ 108 w 152"/>
                  <a:gd name="T81" fmla="*/ 136 h 137"/>
                  <a:gd name="T82" fmla="*/ 115 w 152"/>
                  <a:gd name="T83" fmla="*/ 137 h 137"/>
                  <a:gd name="T84" fmla="*/ 123 w 152"/>
                  <a:gd name="T85" fmla="*/ 134 h 137"/>
                  <a:gd name="T86" fmla="*/ 128 w 152"/>
                  <a:gd name="T87" fmla="*/ 132 h 137"/>
                  <a:gd name="T88" fmla="*/ 130 w 152"/>
                  <a:gd name="T89" fmla="*/ 129 h 137"/>
                  <a:gd name="T90" fmla="*/ 148 w 152"/>
                  <a:gd name="T91" fmla="*/ 107 h 137"/>
                  <a:gd name="T92" fmla="*/ 148 w 152"/>
                  <a:gd name="T93" fmla="*/ 107 h 137"/>
                  <a:gd name="T94" fmla="*/ 150 w 152"/>
                  <a:gd name="T95" fmla="*/ 103 h 137"/>
                  <a:gd name="T96" fmla="*/ 152 w 152"/>
                  <a:gd name="T97" fmla="*/ 99 h 137"/>
                  <a:gd name="T98" fmla="*/ 152 w 152"/>
                  <a:gd name="T99" fmla="*/ 90 h 137"/>
                  <a:gd name="T100" fmla="*/ 149 w 152"/>
                  <a:gd name="T101" fmla="*/ 83 h 137"/>
                  <a:gd name="T102" fmla="*/ 148 w 152"/>
                  <a:gd name="T103" fmla="*/ 79 h 137"/>
                  <a:gd name="T104" fmla="*/ 143 w 152"/>
                  <a:gd name="T105" fmla="*/ 7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" h="137">
                    <a:moveTo>
                      <a:pt x="143" y="76"/>
                    </a:moveTo>
                    <a:lnTo>
                      <a:pt x="53" y="4"/>
                    </a:lnTo>
                    <a:lnTo>
                      <a:pt x="53" y="4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37" y="0"/>
                    </a:lnTo>
                    <a:lnTo>
                      <a:pt x="28" y="1"/>
                    </a:lnTo>
                    <a:lnTo>
                      <a:pt x="24" y="4"/>
                    </a:lnTo>
                    <a:lnTo>
                      <a:pt x="21" y="7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3" y="32"/>
                    </a:lnTo>
                    <a:lnTo>
                      <a:pt x="0" y="37"/>
                    </a:lnTo>
                    <a:lnTo>
                      <a:pt x="0" y="45"/>
                    </a:lnTo>
                    <a:lnTo>
                      <a:pt x="3" y="54"/>
                    </a:lnTo>
                    <a:lnTo>
                      <a:pt x="4" y="56"/>
                    </a:lnTo>
                    <a:lnTo>
                      <a:pt x="9" y="59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0" y="55"/>
                    </a:lnTo>
                    <a:lnTo>
                      <a:pt x="14" y="49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34" y="25"/>
                    </a:lnTo>
                    <a:lnTo>
                      <a:pt x="41" y="22"/>
                    </a:lnTo>
                    <a:lnTo>
                      <a:pt x="48" y="22"/>
                    </a:lnTo>
                    <a:lnTo>
                      <a:pt x="54" y="25"/>
                    </a:lnTo>
                    <a:lnTo>
                      <a:pt x="122" y="81"/>
                    </a:lnTo>
                    <a:lnTo>
                      <a:pt x="122" y="81"/>
                    </a:lnTo>
                    <a:lnTo>
                      <a:pt x="126" y="85"/>
                    </a:lnTo>
                    <a:lnTo>
                      <a:pt x="128" y="92"/>
                    </a:lnTo>
                    <a:lnTo>
                      <a:pt x="128" y="99"/>
                    </a:lnTo>
                    <a:lnTo>
                      <a:pt x="123" y="106"/>
                    </a:lnTo>
                    <a:lnTo>
                      <a:pt x="108" y="125"/>
                    </a:lnTo>
                    <a:lnTo>
                      <a:pt x="108" y="125"/>
                    </a:lnTo>
                    <a:lnTo>
                      <a:pt x="104" y="129"/>
                    </a:lnTo>
                    <a:lnTo>
                      <a:pt x="98" y="132"/>
                    </a:lnTo>
                    <a:lnTo>
                      <a:pt x="99" y="133"/>
                    </a:lnTo>
                    <a:lnTo>
                      <a:pt x="99" y="133"/>
                    </a:lnTo>
                    <a:lnTo>
                      <a:pt x="104" y="134"/>
                    </a:lnTo>
                    <a:lnTo>
                      <a:pt x="108" y="136"/>
                    </a:lnTo>
                    <a:lnTo>
                      <a:pt x="115" y="137"/>
                    </a:lnTo>
                    <a:lnTo>
                      <a:pt x="123" y="134"/>
                    </a:lnTo>
                    <a:lnTo>
                      <a:pt x="128" y="132"/>
                    </a:lnTo>
                    <a:lnTo>
                      <a:pt x="130" y="129"/>
                    </a:lnTo>
                    <a:lnTo>
                      <a:pt x="148" y="107"/>
                    </a:lnTo>
                    <a:lnTo>
                      <a:pt x="148" y="107"/>
                    </a:lnTo>
                    <a:lnTo>
                      <a:pt x="150" y="103"/>
                    </a:lnTo>
                    <a:lnTo>
                      <a:pt x="152" y="99"/>
                    </a:lnTo>
                    <a:lnTo>
                      <a:pt x="152" y="90"/>
                    </a:lnTo>
                    <a:lnTo>
                      <a:pt x="149" y="83"/>
                    </a:lnTo>
                    <a:lnTo>
                      <a:pt x="148" y="79"/>
                    </a:lnTo>
                    <a:lnTo>
                      <a:pt x="143" y="76"/>
                    </a:lnTo>
                    <a:close/>
                  </a:path>
                </a:pathLst>
              </a:custGeom>
              <a:solidFill>
                <a:srgbClr val="32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ṧļidè">
                <a:extLst>
                  <a:ext uri="{FF2B5EF4-FFF2-40B4-BE49-F238E27FC236}">
                    <a16:creationId xmlns:a16="http://schemas.microsoft.com/office/drawing/2014/main" xmlns="" id="{304DAEA8-E7C9-451C-B4FA-F75D71E9C171}"/>
                  </a:ext>
                </a:extLst>
              </p:cNvPr>
              <p:cNvSpPr/>
              <p:nvPr/>
            </p:nvSpPr>
            <p:spPr bwMode="auto">
              <a:xfrm>
                <a:off x="4489401" y="2999613"/>
                <a:ext cx="241300" cy="217488"/>
              </a:xfrm>
              <a:custGeom>
                <a:avLst/>
                <a:gdLst>
                  <a:gd name="T0" fmla="*/ 143 w 152"/>
                  <a:gd name="T1" fmla="*/ 76 h 137"/>
                  <a:gd name="T2" fmla="*/ 53 w 152"/>
                  <a:gd name="T3" fmla="*/ 4 h 137"/>
                  <a:gd name="T4" fmla="*/ 53 w 152"/>
                  <a:gd name="T5" fmla="*/ 4 h 137"/>
                  <a:gd name="T6" fmla="*/ 48 w 152"/>
                  <a:gd name="T7" fmla="*/ 1 h 137"/>
                  <a:gd name="T8" fmla="*/ 45 w 152"/>
                  <a:gd name="T9" fmla="*/ 0 h 137"/>
                  <a:gd name="T10" fmla="*/ 37 w 152"/>
                  <a:gd name="T11" fmla="*/ 0 h 137"/>
                  <a:gd name="T12" fmla="*/ 28 w 152"/>
                  <a:gd name="T13" fmla="*/ 1 h 137"/>
                  <a:gd name="T14" fmla="*/ 24 w 152"/>
                  <a:gd name="T15" fmla="*/ 4 h 137"/>
                  <a:gd name="T16" fmla="*/ 21 w 152"/>
                  <a:gd name="T17" fmla="*/ 7 h 137"/>
                  <a:gd name="T18" fmla="*/ 4 w 152"/>
                  <a:gd name="T19" fmla="*/ 30 h 137"/>
                  <a:gd name="T20" fmla="*/ 4 w 152"/>
                  <a:gd name="T21" fmla="*/ 30 h 137"/>
                  <a:gd name="T22" fmla="*/ 3 w 152"/>
                  <a:gd name="T23" fmla="*/ 32 h 137"/>
                  <a:gd name="T24" fmla="*/ 0 w 152"/>
                  <a:gd name="T25" fmla="*/ 37 h 137"/>
                  <a:gd name="T26" fmla="*/ 0 w 152"/>
                  <a:gd name="T27" fmla="*/ 45 h 137"/>
                  <a:gd name="T28" fmla="*/ 3 w 152"/>
                  <a:gd name="T29" fmla="*/ 54 h 137"/>
                  <a:gd name="T30" fmla="*/ 4 w 152"/>
                  <a:gd name="T31" fmla="*/ 56 h 137"/>
                  <a:gd name="T32" fmla="*/ 9 w 152"/>
                  <a:gd name="T33" fmla="*/ 59 h 137"/>
                  <a:gd name="T34" fmla="*/ 9 w 152"/>
                  <a:gd name="T35" fmla="*/ 61 h 137"/>
                  <a:gd name="T36" fmla="*/ 9 w 152"/>
                  <a:gd name="T37" fmla="*/ 61 h 137"/>
                  <a:gd name="T38" fmla="*/ 10 w 152"/>
                  <a:gd name="T39" fmla="*/ 55 h 137"/>
                  <a:gd name="T40" fmla="*/ 14 w 152"/>
                  <a:gd name="T41" fmla="*/ 49 h 137"/>
                  <a:gd name="T42" fmla="*/ 28 w 152"/>
                  <a:gd name="T43" fmla="*/ 31 h 137"/>
                  <a:gd name="T44" fmla="*/ 28 w 152"/>
                  <a:gd name="T45" fmla="*/ 31 h 137"/>
                  <a:gd name="T46" fmla="*/ 34 w 152"/>
                  <a:gd name="T47" fmla="*/ 25 h 137"/>
                  <a:gd name="T48" fmla="*/ 41 w 152"/>
                  <a:gd name="T49" fmla="*/ 22 h 137"/>
                  <a:gd name="T50" fmla="*/ 48 w 152"/>
                  <a:gd name="T51" fmla="*/ 22 h 137"/>
                  <a:gd name="T52" fmla="*/ 54 w 152"/>
                  <a:gd name="T53" fmla="*/ 25 h 137"/>
                  <a:gd name="T54" fmla="*/ 122 w 152"/>
                  <a:gd name="T55" fmla="*/ 81 h 137"/>
                  <a:gd name="T56" fmla="*/ 122 w 152"/>
                  <a:gd name="T57" fmla="*/ 81 h 137"/>
                  <a:gd name="T58" fmla="*/ 126 w 152"/>
                  <a:gd name="T59" fmla="*/ 85 h 137"/>
                  <a:gd name="T60" fmla="*/ 128 w 152"/>
                  <a:gd name="T61" fmla="*/ 92 h 137"/>
                  <a:gd name="T62" fmla="*/ 128 w 152"/>
                  <a:gd name="T63" fmla="*/ 99 h 137"/>
                  <a:gd name="T64" fmla="*/ 123 w 152"/>
                  <a:gd name="T65" fmla="*/ 106 h 137"/>
                  <a:gd name="T66" fmla="*/ 108 w 152"/>
                  <a:gd name="T67" fmla="*/ 125 h 137"/>
                  <a:gd name="T68" fmla="*/ 108 w 152"/>
                  <a:gd name="T69" fmla="*/ 125 h 137"/>
                  <a:gd name="T70" fmla="*/ 104 w 152"/>
                  <a:gd name="T71" fmla="*/ 129 h 137"/>
                  <a:gd name="T72" fmla="*/ 98 w 152"/>
                  <a:gd name="T73" fmla="*/ 132 h 137"/>
                  <a:gd name="T74" fmla="*/ 99 w 152"/>
                  <a:gd name="T75" fmla="*/ 133 h 137"/>
                  <a:gd name="T76" fmla="*/ 99 w 152"/>
                  <a:gd name="T77" fmla="*/ 133 h 137"/>
                  <a:gd name="T78" fmla="*/ 104 w 152"/>
                  <a:gd name="T79" fmla="*/ 134 h 137"/>
                  <a:gd name="T80" fmla="*/ 108 w 152"/>
                  <a:gd name="T81" fmla="*/ 136 h 137"/>
                  <a:gd name="T82" fmla="*/ 115 w 152"/>
                  <a:gd name="T83" fmla="*/ 137 h 137"/>
                  <a:gd name="T84" fmla="*/ 123 w 152"/>
                  <a:gd name="T85" fmla="*/ 134 h 137"/>
                  <a:gd name="T86" fmla="*/ 128 w 152"/>
                  <a:gd name="T87" fmla="*/ 132 h 137"/>
                  <a:gd name="T88" fmla="*/ 130 w 152"/>
                  <a:gd name="T89" fmla="*/ 129 h 137"/>
                  <a:gd name="T90" fmla="*/ 148 w 152"/>
                  <a:gd name="T91" fmla="*/ 107 h 137"/>
                  <a:gd name="T92" fmla="*/ 148 w 152"/>
                  <a:gd name="T93" fmla="*/ 107 h 137"/>
                  <a:gd name="T94" fmla="*/ 150 w 152"/>
                  <a:gd name="T95" fmla="*/ 103 h 137"/>
                  <a:gd name="T96" fmla="*/ 152 w 152"/>
                  <a:gd name="T97" fmla="*/ 99 h 137"/>
                  <a:gd name="T98" fmla="*/ 152 w 152"/>
                  <a:gd name="T99" fmla="*/ 90 h 137"/>
                  <a:gd name="T100" fmla="*/ 149 w 152"/>
                  <a:gd name="T101" fmla="*/ 83 h 137"/>
                  <a:gd name="T102" fmla="*/ 148 w 152"/>
                  <a:gd name="T103" fmla="*/ 79 h 137"/>
                  <a:gd name="T104" fmla="*/ 143 w 152"/>
                  <a:gd name="T105" fmla="*/ 7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" h="137">
                    <a:moveTo>
                      <a:pt x="143" y="76"/>
                    </a:moveTo>
                    <a:lnTo>
                      <a:pt x="53" y="4"/>
                    </a:lnTo>
                    <a:lnTo>
                      <a:pt x="53" y="4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37" y="0"/>
                    </a:lnTo>
                    <a:lnTo>
                      <a:pt x="28" y="1"/>
                    </a:lnTo>
                    <a:lnTo>
                      <a:pt x="24" y="4"/>
                    </a:lnTo>
                    <a:lnTo>
                      <a:pt x="21" y="7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3" y="32"/>
                    </a:lnTo>
                    <a:lnTo>
                      <a:pt x="0" y="37"/>
                    </a:lnTo>
                    <a:lnTo>
                      <a:pt x="0" y="45"/>
                    </a:lnTo>
                    <a:lnTo>
                      <a:pt x="3" y="54"/>
                    </a:lnTo>
                    <a:lnTo>
                      <a:pt x="4" y="56"/>
                    </a:lnTo>
                    <a:lnTo>
                      <a:pt x="9" y="59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0" y="55"/>
                    </a:lnTo>
                    <a:lnTo>
                      <a:pt x="14" y="49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34" y="25"/>
                    </a:lnTo>
                    <a:lnTo>
                      <a:pt x="41" y="22"/>
                    </a:lnTo>
                    <a:lnTo>
                      <a:pt x="48" y="22"/>
                    </a:lnTo>
                    <a:lnTo>
                      <a:pt x="54" y="25"/>
                    </a:lnTo>
                    <a:lnTo>
                      <a:pt x="122" y="81"/>
                    </a:lnTo>
                    <a:lnTo>
                      <a:pt x="122" y="81"/>
                    </a:lnTo>
                    <a:lnTo>
                      <a:pt x="126" y="85"/>
                    </a:lnTo>
                    <a:lnTo>
                      <a:pt x="128" y="92"/>
                    </a:lnTo>
                    <a:lnTo>
                      <a:pt x="128" y="99"/>
                    </a:lnTo>
                    <a:lnTo>
                      <a:pt x="123" y="106"/>
                    </a:lnTo>
                    <a:lnTo>
                      <a:pt x="108" y="125"/>
                    </a:lnTo>
                    <a:lnTo>
                      <a:pt x="108" y="125"/>
                    </a:lnTo>
                    <a:lnTo>
                      <a:pt x="104" y="129"/>
                    </a:lnTo>
                    <a:lnTo>
                      <a:pt x="98" y="132"/>
                    </a:lnTo>
                    <a:lnTo>
                      <a:pt x="99" y="133"/>
                    </a:lnTo>
                    <a:lnTo>
                      <a:pt x="99" y="133"/>
                    </a:lnTo>
                    <a:lnTo>
                      <a:pt x="104" y="134"/>
                    </a:lnTo>
                    <a:lnTo>
                      <a:pt x="108" y="136"/>
                    </a:lnTo>
                    <a:lnTo>
                      <a:pt x="115" y="137"/>
                    </a:lnTo>
                    <a:lnTo>
                      <a:pt x="123" y="134"/>
                    </a:lnTo>
                    <a:lnTo>
                      <a:pt x="128" y="132"/>
                    </a:lnTo>
                    <a:lnTo>
                      <a:pt x="130" y="129"/>
                    </a:lnTo>
                    <a:lnTo>
                      <a:pt x="148" y="107"/>
                    </a:lnTo>
                    <a:lnTo>
                      <a:pt x="148" y="107"/>
                    </a:lnTo>
                    <a:lnTo>
                      <a:pt x="150" y="103"/>
                    </a:lnTo>
                    <a:lnTo>
                      <a:pt x="152" y="99"/>
                    </a:lnTo>
                    <a:lnTo>
                      <a:pt x="152" y="90"/>
                    </a:lnTo>
                    <a:lnTo>
                      <a:pt x="149" y="83"/>
                    </a:lnTo>
                    <a:lnTo>
                      <a:pt x="148" y="79"/>
                    </a:lnTo>
                    <a:lnTo>
                      <a:pt x="143" y="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iṡlîde">
                <a:extLst>
                  <a:ext uri="{FF2B5EF4-FFF2-40B4-BE49-F238E27FC236}">
                    <a16:creationId xmlns:a16="http://schemas.microsoft.com/office/drawing/2014/main" xmlns="" id="{94143763-74C1-47FA-B86D-7D074158455C}"/>
                  </a:ext>
                </a:extLst>
              </p:cNvPr>
              <p:cNvSpPr/>
              <p:nvPr/>
            </p:nvSpPr>
            <p:spPr bwMode="auto">
              <a:xfrm>
                <a:off x="3987751" y="2947225"/>
                <a:ext cx="981075" cy="952500"/>
              </a:xfrm>
              <a:custGeom>
                <a:avLst/>
                <a:gdLst>
                  <a:gd name="T0" fmla="*/ 401 w 618"/>
                  <a:gd name="T1" fmla="*/ 591 h 600"/>
                  <a:gd name="T2" fmla="*/ 401 w 618"/>
                  <a:gd name="T3" fmla="*/ 591 h 600"/>
                  <a:gd name="T4" fmla="*/ 397 w 618"/>
                  <a:gd name="T5" fmla="*/ 596 h 600"/>
                  <a:gd name="T6" fmla="*/ 394 w 618"/>
                  <a:gd name="T7" fmla="*/ 597 h 600"/>
                  <a:gd name="T8" fmla="*/ 386 w 618"/>
                  <a:gd name="T9" fmla="*/ 600 h 600"/>
                  <a:gd name="T10" fmla="*/ 377 w 618"/>
                  <a:gd name="T11" fmla="*/ 600 h 600"/>
                  <a:gd name="T12" fmla="*/ 373 w 618"/>
                  <a:gd name="T13" fmla="*/ 598 h 600"/>
                  <a:gd name="T14" fmla="*/ 370 w 618"/>
                  <a:gd name="T15" fmla="*/ 596 h 600"/>
                  <a:gd name="T16" fmla="*/ 7 w 618"/>
                  <a:gd name="T17" fmla="*/ 308 h 600"/>
                  <a:gd name="T18" fmla="*/ 7 w 618"/>
                  <a:gd name="T19" fmla="*/ 308 h 600"/>
                  <a:gd name="T20" fmla="*/ 4 w 618"/>
                  <a:gd name="T21" fmla="*/ 304 h 600"/>
                  <a:gd name="T22" fmla="*/ 1 w 618"/>
                  <a:gd name="T23" fmla="*/ 301 h 600"/>
                  <a:gd name="T24" fmla="*/ 0 w 618"/>
                  <a:gd name="T25" fmla="*/ 292 h 600"/>
                  <a:gd name="T26" fmla="*/ 0 w 618"/>
                  <a:gd name="T27" fmla="*/ 284 h 600"/>
                  <a:gd name="T28" fmla="*/ 1 w 618"/>
                  <a:gd name="T29" fmla="*/ 279 h 600"/>
                  <a:gd name="T30" fmla="*/ 4 w 618"/>
                  <a:gd name="T31" fmla="*/ 277 h 600"/>
                  <a:gd name="T32" fmla="*/ 217 w 618"/>
                  <a:gd name="T33" fmla="*/ 9 h 600"/>
                  <a:gd name="T34" fmla="*/ 217 w 618"/>
                  <a:gd name="T35" fmla="*/ 9 h 600"/>
                  <a:gd name="T36" fmla="*/ 220 w 618"/>
                  <a:gd name="T37" fmla="*/ 4 h 600"/>
                  <a:gd name="T38" fmla="*/ 224 w 618"/>
                  <a:gd name="T39" fmla="*/ 3 h 600"/>
                  <a:gd name="T40" fmla="*/ 232 w 618"/>
                  <a:gd name="T41" fmla="*/ 0 h 600"/>
                  <a:gd name="T42" fmla="*/ 241 w 618"/>
                  <a:gd name="T43" fmla="*/ 0 h 600"/>
                  <a:gd name="T44" fmla="*/ 244 w 618"/>
                  <a:gd name="T45" fmla="*/ 2 h 600"/>
                  <a:gd name="T46" fmla="*/ 248 w 618"/>
                  <a:gd name="T47" fmla="*/ 4 h 600"/>
                  <a:gd name="T48" fmla="*/ 611 w 618"/>
                  <a:gd name="T49" fmla="*/ 292 h 600"/>
                  <a:gd name="T50" fmla="*/ 611 w 618"/>
                  <a:gd name="T51" fmla="*/ 292 h 600"/>
                  <a:gd name="T52" fmla="*/ 614 w 618"/>
                  <a:gd name="T53" fmla="*/ 296 h 600"/>
                  <a:gd name="T54" fmla="*/ 615 w 618"/>
                  <a:gd name="T55" fmla="*/ 299 h 600"/>
                  <a:gd name="T56" fmla="*/ 618 w 618"/>
                  <a:gd name="T57" fmla="*/ 308 h 600"/>
                  <a:gd name="T58" fmla="*/ 618 w 618"/>
                  <a:gd name="T59" fmla="*/ 316 h 600"/>
                  <a:gd name="T60" fmla="*/ 617 w 618"/>
                  <a:gd name="T61" fmla="*/ 321 h 600"/>
                  <a:gd name="T62" fmla="*/ 614 w 618"/>
                  <a:gd name="T63" fmla="*/ 323 h 600"/>
                  <a:gd name="T64" fmla="*/ 401 w 618"/>
                  <a:gd name="T65" fmla="*/ 591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18" h="600">
                    <a:moveTo>
                      <a:pt x="401" y="591"/>
                    </a:moveTo>
                    <a:lnTo>
                      <a:pt x="401" y="591"/>
                    </a:lnTo>
                    <a:lnTo>
                      <a:pt x="397" y="596"/>
                    </a:lnTo>
                    <a:lnTo>
                      <a:pt x="394" y="597"/>
                    </a:lnTo>
                    <a:lnTo>
                      <a:pt x="386" y="600"/>
                    </a:lnTo>
                    <a:lnTo>
                      <a:pt x="377" y="600"/>
                    </a:lnTo>
                    <a:lnTo>
                      <a:pt x="373" y="598"/>
                    </a:lnTo>
                    <a:lnTo>
                      <a:pt x="370" y="596"/>
                    </a:lnTo>
                    <a:lnTo>
                      <a:pt x="7" y="308"/>
                    </a:lnTo>
                    <a:lnTo>
                      <a:pt x="7" y="308"/>
                    </a:lnTo>
                    <a:lnTo>
                      <a:pt x="4" y="304"/>
                    </a:lnTo>
                    <a:lnTo>
                      <a:pt x="1" y="301"/>
                    </a:lnTo>
                    <a:lnTo>
                      <a:pt x="0" y="292"/>
                    </a:lnTo>
                    <a:lnTo>
                      <a:pt x="0" y="284"/>
                    </a:lnTo>
                    <a:lnTo>
                      <a:pt x="1" y="279"/>
                    </a:lnTo>
                    <a:lnTo>
                      <a:pt x="4" y="277"/>
                    </a:lnTo>
                    <a:lnTo>
                      <a:pt x="217" y="9"/>
                    </a:lnTo>
                    <a:lnTo>
                      <a:pt x="217" y="9"/>
                    </a:lnTo>
                    <a:lnTo>
                      <a:pt x="220" y="4"/>
                    </a:lnTo>
                    <a:lnTo>
                      <a:pt x="224" y="3"/>
                    </a:lnTo>
                    <a:lnTo>
                      <a:pt x="232" y="0"/>
                    </a:lnTo>
                    <a:lnTo>
                      <a:pt x="241" y="0"/>
                    </a:lnTo>
                    <a:lnTo>
                      <a:pt x="244" y="2"/>
                    </a:lnTo>
                    <a:lnTo>
                      <a:pt x="248" y="4"/>
                    </a:lnTo>
                    <a:lnTo>
                      <a:pt x="611" y="292"/>
                    </a:lnTo>
                    <a:lnTo>
                      <a:pt x="611" y="292"/>
                    </a:lnTo>
                    <a:lnTo>
                      <a:pt x="614" y="296"/>
                    </a:lnTo>
                    <a:lnTo>
                      <a:pt x="615" y="299"/>
                    </a:lnTo>
                    <a:lnTo>
                      <a:pt x="618" y="308"/>
                    </a:lnTo>
                    <a:lnTo>
                      <a:pt x="618" y="316"/>
                    </a:lnTo>
                    <a:lnTo>
                      <a:pt x="617" y="321"/>
                    </a:lnTo>
                    <a:lnTo>
                      <a:pt x="614" y="323"/>
                    </a:lnTo>
                    <a:lnTo>
                      <a:pt x="401" y="591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ṧḻíḓè">
                <a:extLst>
                  <a:ext uri="{FF2B5EF4-FFF2-40B4-BE49-F238E27FC236}">
                    <a16:creationId xmlns:a16="http://schemas.microsoft.com/office/drawing/2014/main" xmlns="" id="{8FA15414-C86D-4F88-B95D-8B1224D2B361}"/>
                  </a:ext>
                </a:extLst>
              </p:cNvPr>
              <p:cNvSpPr/>
              <p:nvPr/>
            </p:nvSpPr>
            <p:spPr bwMode="auto">
              <a:xfrm>
                <a:off x="3986164" y="2947225"/>
                <a:ext cx="942975" cy="919163"/>
              </a:xfrm>
              <a:custGeom>
                <a:avLst/>
                <a:gdLst>
                  <a:gd name="T0" fmla="*/ 375 w 594"/>
                  <a:gd name="T1" fmla="*/ 570 h 579"/>
                  <a:gd name="T2" fmla="*/ 375 w 594"/>
                  <a:gd name="T3" fmla="*/ 570 h 579"/>
                  <a:gd name="T4" fmla="*/ 368 w 594"/>
                  <a:gd name="T5" fmla="*/ 576 h 579"/>
                  <a:gd name="T6" fmla="*/ 361 w 594"/>
                  <a:gd name="T7" fmla="*/ 579 h 579"/>
                  <a:gd name="T8" fmla="*/ 353 w 594"/>
                  <a:gd name="T9" fmla="*/ 579 h 579"/>
                  <a:gd name="T10" fmla="*/ 348 w 594"/>
                  <a:gd name="T11" fmla="*/ 577 h 579"/>
                  <a:gd name="T12" fmla="*/ 345 w 594"/>
                  <a:gd name="T13" fmla="*/ 574 h 579"/>
                  <a:gd name="T14" fmla="*/ 8 w 594"/>
                  <a:gd name="T15" fmla="*/ 306 h 579"/>
                  <a:gd name="T16" fmla="*/ 8 w 594"/>
                  <a:gd name="T17" fmla="*/ 306 h 579"/>
                  <a:gd name="T18" fmla="*/ 4 w 594"/>
                  <a:gd name="T19" fmla="*/ 304 h 579"/>
                  <a:gd name="T20" fmla="*/ 2 w 594"/>
                  <a:gd name="T21" fmla="*/ 301 h 579"/>
                  <a:gd name="T22" fmla="*/ 0 w 594"/>
                  <a:gd name="T23" fmla="*/ 292 h 579"/>
                  <a:gd name="T24" fmla="*/ 1 w 594"/>
                  <a:gd name="T25" fmla="*/ 284 h 579"/>
                  <a:gd name="T26" fmla="*/ 5 w 594"/>
                  <a:gd name="T27" fmla="*/ 277 h 579"/>
                  <a:gd name="T28" fmla="*/ 218 w 594"/>
                  <a:gd name="T29" fmla="*/ 9 h 579"/>
                  <a:gd name="T30" fmla="*/ 218 w 594"/>
                  <a:gd name="T31" fmla="*/ 9 h 579"/>
                  <a:gd name="T32" fmla="*/ 225 w 594"/>
                  <a:gd name="T33" fmla="*/ 3 h 579"/>
                  <a:gd name="T34" fmla="*/ 232 w 594"/>
                  <a:gd name="T35" fmla="*/ 0 h 579"/>
                  <a:gd name="T36" fmla="*/ 241 w 594"/>
                  <a:gd name="T37" fmla="*/ 0 h 579"/>
                  <a:gd name="T38" fmla="*/ 245 w 594"/>
                  <a:gd name="T39" fmla="*/ 2 h 579"/>
                  <a:gd name="T40" fmla="*/ 248 w 594"/>
                  <a:gd name="T41" fmla="*/ 4 h 579"/>
                  <a:gd name="T42" fmla="*/ 585 w 594"/>
                  <a:gd name="T43" fmla="*/ 272 h 579"/>
                  <a:gd name="T44" fmla="*/ 585 w 594"/>
                  <a:gd name="T45" fmla="*/ 272 h 579"/>
                  <a:gd name="T46" fmla="*/ 589 w 594"/>
                  <a:gd name="T47" fmla="*/ 275 h 579"/>
                  <a:gd name="T48" fmla="*/ 591 w 594"/>
                  <a:gd name="T49" fmla="*/ 279 h 579"/>
                  <a:gd name="T50" fmla="*/ 594 w 594"/>
                  <a:gd name="T51" fmla="*/ 287 h 579"/>
                  <a:gd name="T52" fmla="*/ 592 w 594"/>
                  <a:gd name="T53" fmla="*/ 295 h 579"/>
                  <a:gd name="T54" fmla="*/ 588 w 594"/>
                  <a:gd name="T55" fmla="*/ 302 h 579"/>
                  <a:gd name="T56" fmla="*/ 375 w 594"/>
                  <a:gd name="T57" fmla="*/ 57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94" h="579">
                    <a:moveTo>
                      <a:pt x="375" y="570"/>
                    </a:moveTo>
                    <a:lnTo>
                      <a:pt x="375" y="570"/>
                    </a:lnTo>
                    <a:lnTo>
                      <a:pt x="368" y="576"/>
                    </a:lnTo>
                    <a:lnTo>
                      <a:pt x="361" y="579"/>
                    </a:lnTo>
                    <a:lnTo>
                      <a:pt x="353" y="579"/>
                    </a:lnTo>
                    <a:lnTo>
                      <a:pt x="348" y="577"/>
                    </a:lnTo>
                    <a:lnTo>
                      <a:pt x="345" y="574"/>
                    </a:lnTo>
                    <a:lnTo>
                      <a:pt x="8" y="306"/>
                    </a:lnTo>
                    <a:lnTo>
                      <a:pt x="8" y="306"/>
                    </a:lnTo>
                    <a:lnTo>
                      <a:pt x="4" y="304"/>
                    </a:lnTo>
                    <a:lnTo>
                      <a:pt x="2" y="301"/>
                    </a:lnTo>
                    <a:lnTo>
                      <a:pt x="0" y="292"/>
                    </a:lnTo>
                    <a:lnTo>
                      <a:pt x="1" y="284"/>
                    </a:lnTo>
                    <a:lnTo>
                      <a:pt x="5" y="277"/>
                    </a:lnTo>
                    <a:lnTo>
                      <a:pt x="218" y="9"/>
                    </a:lnTo>
                    <a:lnTo>
                      <a:pt x="218" y="9"/>
                    </a:lnTo>
                    <a:lnTo>
                      <a:pt x="225" y="3"/>
                    </a:lnTo>
                    <a:lnTo>
                      <a:pt x="232" y="0"/>
                    </a:lnTo>
                    <a:lnTo>
                      <a:pt x="241" y="0"/>
                    </a:lnTo>
                    <a:lnTo>
                      <a:pt x="245" y="2"/>
                    </a:lnTo>
                    <a:lnTo>
                      <a:pt x="248" y="4"/>
                    </a:lnTo>
                    <a:lnTo>
                      <a:pt x="585" y="272"/>
                    </a:lnTo>
                    <a:lnTo>
                      <a:pt x="585" y="272"/>
                    </a:lnTo>
                    <a:lnTo>
                      <a:pt x="589" y="275"/>
                    </a:lnTo>
                    <a:lnTo>
                      <a:pt x="591" y="279"/>
                    </a:lnTo>
                    <a:lnTo>
                      <a:pt x="594" y="287"/>
                    </a:lnTo>
                    <a:lnTo>
                      <a:pt x="592" y="295"/>
                    </a:lnTo>
                    <a:lnTo>
                      <a:pt x="588" y="302"/>
                    </a:lnTo>
                    <a:lnTo>
                      <a:pt x="375" y="570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íşlîḑê">
                <a:extLst>
                  <a:ext uri="{FF2B5EF4-FFF2-40B4-BE49-F238E27FC236}">
                    <a16:creationId xmlns:a16="http://schemas.microsoft.com/office/drawing/2014/main" xmlns="" id="{39E16F4E-5731-4766-AEA6-07076F7ABC35}"/>
                  </a:ext>
                </a:extLst>
              </p:cNvPr>
              <p:cNvSpPr/>
              <p:nvPr/>
            </p:nvSpPr>
            <p:spPr bwMode="auto">
              <a:xfrm>
                <a:off x="3986164" y="2947225"/>
                <a:ext cx="942975" cy="919163"/>
              </a:xfrm>
              <a:custGeom>
                <a:avLst/>
                <a:gdLst>
                  <a:gd name="T0" fmla="*/ 375 w 594"/>
                  <a:gd name="T1" fmla="*/ 570 h 579"/>
                  <a:gd name="T2" fmla="*/ 375 w 594"/>
                  <a:gd name="T3" fmla="*/ 570 h 579"/>
                  <a:gd name="T4" fmla="*/ 368 w 594"/>
                  <a:gd name="T5" fmla="*/ 576 h 579"/>
                  <a:gd name="T6" fmla="*/ 361 w 594"/>
                  <a:gd name="T7" fmla="*/ 579 h 579"/>
                  <a:gd name="T8" fmla="*/ 353 w 594"/>
                  <a:gd name="T9" fmla="*/ 579 h 579"/>
                  <a:gd name="T10" fmla="*/ 348 w 594"/>
                  <a:gd name="T11" fmla="*/ 577 h 579"/>
                  <a:gd name="T12" fmla="*/ 345 w 594"/>
                  <a:gd name="T13" fmla="*/ 574 h 579"/>
                  <a:gd name="T14" fmla="*/ 8 w 594"/>
                  <a:gd name="T15" fmla="*/ 306 h 579"/>
                  <a:gd name="T16" fmla="*/ 8 w 594"/>
                  <a:gd name="T17" fmla="*/ 306 h 579"/>
                  <a:gd name="T18" fmla="*/ 4 w 594"/>
                  <a:gd name="T19" fmla="*/ 304 h 579"/>
                  <a:gd name="T20" fmla="*/ 2 w 594"/>
                  <a:gd name="T21" fmla="*/ 301 h 579"/>
                  <a:gd name="T22" fmla="*/ 0 w 594"/>
                  <a:gd name="T23" fmla="*/ 292 h 579"/>
                  <a:gd name="T24" fmla="*/ 1 w 594"/>
                  <a:gd name="T25" fmla="*/ 284 h 579"/>
                  <a:gd name="T26" fmla="*/ 5 w 594"/>
                  <a:gd name="T27" fmla="*/ 277 h 579"/>
                  <a:gd name="T28" fmla="*/ 218 w 594"/>
                  <a:gd name="T29" fmla="*/ 9 h 579"/>
                  <a:gd name="T30" fmla="*/ 218 w 594"/>
                  <a:gd name="T31" fmla="*/ 9 h 579"/>
                  <a:gd name="T32" fmla="*/ 225 w 594"/>
                  <a:gd name="T33" fmla="*/ 3 h 579"/>
                  <a:gd name="T34" fmla="*/ 232 w 594"/>
                  <a:gd name="T35" fmla="*/ 0 h 579"/>
                  <a:gd name="T36" fmla="*/ 241 w 594"/>
                  <a:gd name="T37" fmla="*/ 0 h 579"/>
                  <a:gd name="T38" fmla="*/ 245 w 594"/>
                  <a:gd name="T39" fmla="*/ 2 h 579"/>
                  <a:gd name="T40" fmla="*/ 248 w 594"/>
                  <a:gd name="T41" fmla="*/ 4 h 579"/>
                  <a:gd name="T42" fmla="*/ 585 w 594"/>
                  <a:gd name="T43" fmla="*/ 272 h 579"/>
                  <a:gd name="T44" fmla="*/ 585 w 594"/>
                  <a:gd name="T45" fmla="*/ 272 h 579"/>
                  <a:gd name="T46" fmla="*/ 589 w 594"/>
                  <a:gd name="T47" fmla="*/ 275 h 579"/>
                  <a:gd name="T48" fmla="*/ 591 w 594"/>
                  <a:gd name="T49" fmla="*/ 279 h 579"/>
                  <a:gd name="T50" fmla="*/ 594 w 594"/>
                  <a:gd name="T51" fmla="*/ 287 h 579"/>
                  <a:gd name="T52" fmla="*/ 592 w 594"/>
                  <a:gd name="T53" fmla="*/ 295 h 579"/>
                  <a:gd name="T54" fmla="*/ 588 w 594"/>
                  <a:gd name="T55" fmla="*/ 302 h 579"/>
                  <a:gd name="T56" fmla="*/ 375 w 594"/>
                  <a:gd name="T57" fmla="*/ 57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94" h="579">
                    <a:moveTo>
                      <a:pt x="375" y="570"/>
                    </a:moveTo>
                    <a:lnTo>
                      <a:pt x="375" y="570"/>
                    </a:lnTo>
                    <a:lnTo>
                      <a:pt x="368" y="576"/>
                    </a:lnTo>
                    <a:lnTo>
                      <a:pt x="361" y="579"/>
                    </a:lnTo>
                    <a:lnTo>
                      <a:pt x="353" y="579"/>
                    </a:lnTo>
                    <a:lnTo>
                      <a:pt x="348" y="577"/>
                    </a:lnTo>
                    <a:lnTo>
                      <a:pt x="345" y="574"/>
                    </a:lnTo>
                    <a:lnTo>
                      <a:pt x="8" y="306"/>
                    </a:lnTo>
                    <a:lnTo>
                      <a:pt x="8" y="306"/>
                    </a:lnTo>
                    <a:lnTo>
                      <a:pt x="4" y="304"/>
                    </a:lnTo>
                    <a:lnTo>
                      <a:pt x="2" y="301"/>
                    </a:lnTo>
                    <a:lnTo>
                      <a:pt x="0" y="292"/>
                    </a:lnTo>
                    <a:lnTo>
                      <a:pt x="1" y="284"/>
                    </a:lnTo>
                    <a:lnTo>
                      <a:pt x="5" y="277"/>
                    </a:lnTo>
                    <a:lnTo>
                      <a:pt x="218" y="9"/>
                    </a:lnTo>
                    <a:lnTo>
                      <a:pt x="218" y="9"/>
                    </a:lnTo>
                    <a:lnTo>
                      <a:pt x="225" y="3"/>
                    </a:lnTo>
                    <a:lnTo>
                      <a:pt x="232" y="0"/>
                    </a:lnTo>
                    <a:lnTo>
                      <a:pt x="241" y="0"/>
                    </a:lnTo>
                    <a:lnTo>
                      <a:pt x="245" y="2"/>
                    </a:lnTo>
                    <a:lnTo>
                      <a:pt x="248" y="4"/>
                    </a:lnTo>
                    <a:lnTo>
                      <a:pt x="585" y="272"/>
                    </a:lnTo>
                    <a:lnTo>
                      <a:pt x="585" y="272"/>
                    </a:lnTo>
                    <a:lnTo>
                      <a:pt x="589" y="275"/>
                    </a:lnTo>
                    <a:lnTo>
                      <a:pt x="591" y="279"/>
                    </a:lnTo>
                    <a:lnTo>
                      <a:pt x="594" y="287"/>
                    </a:lnTo>
                    <a:lnTo>
                      <a:pt x="592" y="295"/>
                    </a:lnTo>
                    <a:lnTo>
                      <a:pt x="588" y="302"/>
                    </a:lnTo>
                    <a:lnTo>
                      <a:pt x="375" y="570"/>
                    </a:lnTo>
                    <a:close/>
                  </a:path>
                </a:pathLst>
              </a:custGeom>
              <a:noFill/>
              <a:ln w="9525">
                <a:solidFill>
                  <a:srgbClr val="65737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íṧļiḑè">
                <a:extLst>
                  <a:ext uri="{FF2B5EF4-FFF2-40B4-BE49-F238E27FC236}">
                    <a16:creationId xmlns:a16="http://schemas.microsoft.com/office/drawing/2014/main" xmlns="" id="{0E4F0A71-0075-4C33-9EB2-43B6D21EC598}"/>
                  </a:ext>
                </a:extLst>
              </p:cNvPr>
              <p:cNvSpPr/>
              <p:nvPr/>
            </p:nvSpPr>
            <p:spPr bwMode="auto">
              <a:xfrm>
                <a:off x="3927426" y="2899600"/>
                <a:ext cx="946150" cy="923925"/>
              </a:xfrm>
              <a:custGeom>
                <a:avLst/>
                <a:gdLst>
                  <a:gd name="T0" fmla="*/ 378 w 596"/>
                  <a:gd name="T1" fmla="*/ 573 h 582"/>
                  <a:gd name="T2" fmla="*/ 378 w 596"/>
                  <a:gd name="T3" fmla="*/ 573 h 582"/>
                  <a:gd name="T4" fmla="*/ 375 w 596"/>
                  <a:gd name="T5" fmla="*/ 577 h 582"/>
                  <a:gd name="T6" fmla="*/ 371 w 596"/>
                  <a:gd name="T7" fmla="*/ 579 h 582"/>
                  <a:gd name="T8" fmla="*/ 364 w 596"/>
                  <a:gd name="T9" fmla="*/ 582 h 582"/>
                  <a:gd name="T10" fmla="*/ 355 w 596"/>
                  <a:gd name="T11" fmla="*/ 582 h 582"/>
                  <a:gd name="T12" fmla="*/ 351 w 596"/>
                  <a:gd name="T13" fmla="*/ 580 h 582"/>
                  <a:gd name="T14" fmla="*/ 348 w 596"/>
                  <a:gd name="T15" fmla="*/ 577 h 582"/>
                  <a:gd name="T16" fmla="*/ 8 w 596"/>
                  <a:gd name="T17" fmla="*/ 307 h 582"/>
                  <a:gd name="T18" fmla="*/ 8 w 596"/>
                  <a:gd name="T19" fmla="*/ 307 h 582"/>
                  <a:gd name="T20" fmla="*/ 4 w 596"/>
                  <a:gd name="T21" fmla="*/ 304 h 582"/>
                  <a:gd name="T22" fmla="*/ 3 w 596"/>
                  <a:gd name="T23" fmla="*/ 301 h 582"/>
                  <a:gd name="T24" fmla="*/ 0 w 596"/>
                  <a:gd name="T25" fmla="*/ 292 h 582"/>
                  <a:gd name="T26" fmla="*/ 1 w 596"/>
                  <a:gd name="T27" fmla="*/ 285 h 582"/>
                  <a:gd name="T28" fmla="*/ 3 w 596"/>
                  <a:gd name="T29" fmla="*/ 281 h 582"/>
                  <a:gd name="T30" fmla="*/ 5 w 596"/>
                  <a:gd name="T31" fmla="*/ 277 h 582"/>
                  <a:gd name="T32" fmla="*/ 218 w 596"/>
                  <a:gd name="T33" fmla="*/ 9 h 582"/>
                  <a:gd name="T34" fmla="*/ 218 w 596"/>
                  <a:gd name="T35" fmla="*/ 9 h 582"/>
                  <a:gd name="T36" fmla="*/ 221 w 596"/>
                  <a:gd name="T37" fmla="*/ 6 h 582"/>
                  <a:gd name="T38" fmla="*/ 225 w 596"/>
                  <a:gd name="T39" fmla="*/ 3 h 582"/>
                  <a:gd name="T40" fmla="*/ 232 w 596"/>
                  <a:gd name="T41" fmla="*/ 0 h 582"/>
                  <a:gd name="T42" fmla="*/ 241 w 596"/>
                  <a:gd name="T43" fmla="*/ 0 h 582"/>
                  <a:gd name="T44" fmla="*/ 245 w 596"/>
                  <a:gd name="T45" fmla="*/ 2 h 582"/>
                  <a:gd name="T46" fmla="*/ 248 w 596"/>
                  <a:gd name="T47" fmla="*/ 5 h 582"/>
                  <a:gd name="T48" fmla="*/ 589 w 596"/>
                  <a:gd name="T49" fmla="*/ 275 h 582"/>
                  <a:gd name="T50" fmla="*/ 589 w 596"/>
                  <a:gd name="T51" fmla="*/ 275 h 582"/>
                  <a:gd name="T52" fmla="*/ 592 w 596"/>
                  <a:gd name="T53" fmla="*/ 278 h 582"/>
                  <a:gd name="T54" fmla="*/ 594 w 596"/>
                  <a:gd name="T55" fmla="*/ 282 h 582"/>
                  <a:gd name="T56" fmla="*/ 596 w 596"/>
                  <a:gd name="T57" fmla="*/ 290 h 582"/>
                  <a:gd name="T58" fmla="*/ 595 w 596"/>
                  <a:gd name="T59" fmla="*/ 298 h 582"/>
                  <a:gd name="T60" fmla="*/ 594 w 596"/>
                  <a:gd name="T61" fmla="*/ 302 h 582"/>
                  <a:gd name="T62" fmla="*/ 591 w 596"/>
                  <a:gd name="T63" fmla="*/ 305 h 582"/>
                  <a:gd name="T64" fmla="*/ 378 w 596"/>
                  <a:gd name="T65" fmla="*/ 573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6" h="582">
                    <a:moveTo>
                      <a:pt x="378" y="573"/>
                    </a:moveTo>
                    <a:lnTo>
                      <a:pt x="378" y="573"/>
                    </a:lnTo>
                    <a:lnTo>
                      <a:pt x="375" y="577"/>
                    </a:lnTo>
                    <a:lnTo>
                      <a:pt x="371" y="579"/>
                    </a:lnTo>
                    <a:lnTo>
                      <a:pt x="364" y="582"/>
                    </a:lnTo>
                    <a:lnTo>
                      <a:pt x="355" y="582"/>
                    </a:lnTo>
                    <a:lnTo>
                      <a:pt x="351" y="580"/>
                    </a:lnTo>
                    <a:lnTo>
                      <a:pt x="348" y="577"/>
                    </a:lnTo>
                    <a:lnTo>
                      <a:pt x="8" y="307"/>
                    </a:lnTo>
                    <a:lnTo>
                      <a:pt x="8" y="307"/>
                    </a:lnTo>
                    <a:lnTo>
                      <a:pt x="4" y="304"/>
                    </a:lnTo>
                    <a:lnTo>
                      <a:pt x="3" y="301"/>
                    </a:lnTo>
                    <a:lnTo>
                      <a:pt x="0" y="292"/>
                    </a:lnTo>
                    <a:lnTo>
                      <a:pt x="1" y="285"/>
                    </a:lnTo>
                    <a:lnTo>
                      <a:pt x="3" y="281"/>
                    </a:lnTo>
                    <a:lnTo>
                      <a:pt x="5" y="277"/>
                    </a:lnTo>
                    <a:lnTo>
                      <a:pt x="218" y="9"/>
                    </a:lnTo>
                    <a:lnTo>
                      <a:pt x="218" y="9"/>
                    </a:lnTo>
                    <a:lnTo>
                      <a:pt x="221" y="6"/>
                    </a:lnTo>
                    <a:lnTo>
                      <a:pt x="225" y="3"/>
                    </a:lnTo>
                    <a:lnTo>
                      <a:pt x="232" y="0"/>
                    </a:lnTo>
                    <a:lnTo>
                      <a:pt x="241" y="0"/>
                    </a:lnTo>
                    <a:lnTo>
                      <a:pt x="245" y="2"/>
                    </a:lnTo>
                    <a:lnTo>
                      <a:pt x="248" y="5"/>
                    </a:lnTo>
                    <a:lnTo>
                      <a:pt x="589" y="275"/>
                    </a:lnTo>
                    <a:lnTo>
                      <a:pt x="589" y="275"/>
                    </a:lnTo>
                    <a:lnTo>
                      <a:pt x="592" y="278"/>
                    </a:lnTo>
                    <a:lnTo>
                      <a:pt x="594" y="282"/>
                    </a:lnTo>
                    <a:lnTo>
                      <a:pt x="596" y="290"/>
                    </a:lnTo>
                    <a:lnTo>
                      <a:pt x="595" y="298"/>
                    </a:lnTo>
                    <a:lnTo>
                      <a:pt x="594" y="302"/>
                    </a:lnTo>
                    <a:lnTo>
                      <a:pt x="591" y="305"/>
                    </a:lnTo>
                    <a:lnTo>
                      <a:pt x="378" y="573"/>
                    </a:lnTo>
                    <a:close/>
                  </a:path>
                </a:pathLst>
              </a:custGeom>
              <a:solidFill>
                <a:srgbClr val="32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î$ḻîḑé">
                <a:extLst>
                  <a:ext uri="{FF2B5EF4-FFF2-40B4-BE49-F238E27FC236}">
                    <a16:creationId xmlns:a16="http://schemas.microsoft.com/office/drawing/2014/main" xmlns="" id="{3B73F121-DA28-4818-9B85-8FE7E2530844}"/>
                  </a:ext>
                </a:extLst>
              </p:cNvPr>
              <p:cNvSpPr/>
              <p:nvPr/>
            </p:nvSpPr>
            <p:spPr bwMode="auto">
              <a:xfrm>
                <a:off x="3971876" y="2942463"/>
                <a:ext cx="836613" cy="819150"/>
              </a:xfrm>
              <a:custGeom>
                <a:avLst/>
                <a:gdLst>
                  <a:gd name="T0" fmla="*/ 333 w 527"/>
                  <a:gd name="T1" fmla="*/ 509 h 516"/>
                  <a:gd name="T2" fmla="*/ 333 w 527"/>
                  <a:gd name="T3" fmla="*/ 509 h 516"/>
                  <a:gd name="T4" fmla="*/ 326 w 527"/>
                  <a:gd name="T5" fmla="*/ 515 h 516"/>
                  <a:gd name="T6" fmla="*/ 320 w 527"/>
                  <a:gd name="T7" fmla="*/ 516 h 516"/>
                  <a:gd name="T8" fmla="*/ 312 w 527"/>
                  <a:gd name="T9" fmla="*/ 516 h 516"/>
                  <a:gd name="T10" fmla="*/ 306 w 527"/>
                  <a:gd name="T11" fmla="*/ 514 h 516"/>
                  <a:gd name="T12" fmla="*/ 6 w 527"/>
                  <a:gd name="T13" fmla="*/ 274 h 516"/>
                  <a:gd name="T14" fmla="*/ 6 w 527"/>
                  <a:gd name="T15" fmla="*/ 274 h 516"/>
                  <a:gd name="T16" fmla="*/ 1 w 527"/>
                  <a:gd name="T17" fmla="*/ 268 h 516"/>
                  <a:gd name="T18" fmla="*/ 0 w 527"/>
                  <a:gd name="T19" fmla="*/ 261 h 516"/>
                  <a:gd name="T20" fmla="*/ 0 w 527"/>
                  <a:gd name="T21" fmla="*/ 254 h 516"/>
                  <a:gd name="T22" fmla="*/ 4 w 527"/>
                  <a:gd name="T23" fmla="*/ 247 h 516"/>
                  <a:gd name="T24" fmla="*/ 194 w 527"/>
                  <a:gd name="T25" fmla="*/ 9 h 516"/>
                  <a:gd name="T26" fmla="*/ 194 w 527"/>
                  <a:gd name="T27" fmla="*/ 9 h 516"/>
                  <a:gd name="T28" fmla="*/ 200 w 527"/>
                  <a:gd name="T29" fmla="*/ 3 h 516"/>
                  <a:gd name="T30" fmla="*/ 207 w 527"/>
                  <a:gd name="T31" fmla="*/ 0 h 516"/>
                  <a:gd name="T32" fmla="*/ 214 w 527"/>
                  <a:gd name="T33" fmla="*/ 2 h 516"/>
                  <a:gd name="T34" fmla="*/ 221 w 527"/>
                  <a:gd name="T35" fmla="*/ 5 h 516"/>
                  <a:gd name="T36" fmla="*/ 520 w 527"/>
                  <a:gd name="T37" fmla="*/ 243 h 516"/>
                  <a:gd name="T38" fmla="*/ 520 w 527"/>
                  <a:gd name="T39" fmla="*/ 243 h 516"/>
                  <a:gd name="T40" fmla="*/ 525 w 527"/>
                  <a:gd name="T41" fmla="*/ 248 h 516"/>
                  <a:gd name="T42" fmla="*/ 527 w 527"/>
                  <a:gd name="T43" fmla="*/ 255 h 516"/>
                  <a:gd name="T44" fmla="*/ 526 w 527"/>
                  <a:gd name="T45" fmla="*/ 263 h 516"/>
                  <a:gd name="T46" fmla="*/ 523 w 527"/>
                  <a:gd name="T47" fmla="*/ 270 h 516"/>
                  <a:gd name="T48" fmla="*/ 333 w 527"/>
                  <a:gd name="T49" fmla="*/ 509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7" h="516">
                    <a:moveTo>
                      <a:pt x="333" y="509"/>
                    </a:moveTo>
                    <a:lnTo>
                      <a:pt x="333" y="509"/>
                    </a:lnTo>
                    <a:lnTo>
                      <a:pt x="326" y="515"/>
                    </a:lnTo>
                    <a:lnTo>
                      <a:pt x="320" y="516"/>
                    </a:lnTo>
                    <a:lnTo>
                      <a:pt x="312" y="516"/>
                    </a:lnTo>
                    <a:lnTo>
                      <a:pt x="306" y="514"/>
                    </a:lnTo>
                    <a:lnTo>
                      <a:pt x="6" y="274"/>
                    </a:lnTo>
                    <a:lnTo>
                      <a:pt x="6" y="274"/>
                    </a:lnTo>
                    <a:lnTo>
                      <a:pt x="1" y="268"/>
                    </a:lnTo>
                    <a:lnTo>
                      <a:pt x="0" y="261"/>
                    </a:lnTo>
                    <a:lnTo>
                      <a:pt x="0" y="254"/>
                    </a:lnTo>
                    <a:lnTo>
                      <a:pt x="4" y="247"/>
                    </a:lnTo>
                    <a:lnTo>
                      <a:pt x="194" y="9"/>
                    </a:lnTo>
                    <a:lnTo>
                      <a:pt x="194" y="9"/>
                    </a:lnTo>
                    <a:lnTo>
                      <a:pt x="200" y="3"/>
                    </a:lnTo>
                    <a:lnTo>
                      <a:pt x="207" y="0"/>
                    </a:lnTo>
                    <a:lnTo>
                      <a:pt x="214" y="2"/>
                    </a:lnTo>
                    <a:lnTo>
                      <a:pt x="221" y="5"/>
                    </a:lnTo>
                    <a:lnTo>
                      <a:pt x="520" y="243"/>
                    </a:lnTo>
                    <a:lnTo>
                      <a:pt x="520" y="243"/>
                    </a:lnTo>
                    <a:lnTo>
                      <a:pt x="525" y="248"/>
                    </a:lnTo>
                    <a:lnTo>
                      <a:pt x="527" y="255"/>
                    </a:lnTo>
                    <a:lnTo>
                      <a:pt x="526" y="263"/>
                    </a:lnTo>
                    <a:lnTo>
                      <a:pt x="523" y="270"/>
                    </a:lnTo>
                    <a:lnTo>
                      <a:pt x="333" y="509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sḷíḓê">
                <a:extLst>
                  <a:ext uri="{FF2B5EF4-FFF2-40B4-BE49-F238E27FC236}">
                    <a16:creationId xmlns:a16="http://schemas.microsoft.com/office/drawing/2014/main" xmlns="" id="{FE0A5F15-C086-449A-9625-FCA3C8801E4E}"/>
                  </a:ext>
                </a:extLst>
              </p:cNvPr>
              <p:cNvSpPr/>
              <p:nvPr/>
            </p:nvSpPr>
            <p:spPr bwMode="auto">
              <a:xfrm>
                <a:off x="4994226" y="3366325"/>
                <a:ext cx="49213" cy="80963"/>
              </a:xfrm>
              <a:custGeom>
                <a:avLst/>
                <a:gdLst>
                  <a:gd name="T0" fmla="*/ 2 w 31"/>
                  <a:gd name="T1" fmla="*/ 15 h 51"/>
                  <a:gd name="T2" fmla="*/ 2 w 31"/>
                  <a:gd name="T3" fmla="*/ 15 h 51"/>
                  <a:gd name="T4" fmla="*/ 5 w 31"/>
                  <a:gd name="T5" fmla="*/ 21 h 51"/>
                  <a:gd name="T6" fmla="*/ 7 w 31"/>
                  <a:gd name="T7" fmla="*/ 27 h 51"/>
                  <a:gd name="T8" fmla="*/ 8 w 31"/>
                  <a:gd name="T9" fmla="*/ 34 h 51"/>
                  <a:gd name="T10" fmla="*/ 10 w 31"/>
                  <a:gd name="T11" fmla="*/ 41 h 51"/>
                  <a:gd name="T12" fmla="*/ 10 w 31"/>
                  <a:gd name="T13" fmla="*/ 41 h 51"/>
                  <a:gd name="T14" fmla="*/ 10 w 31"/>
                  <a:gd name="T15" fmla="*/ 45 h 51"/>
                  <a:gd name="T16" fmla="*/ 12 w 31"/>
                  <a:gd name="T17" fmla="*/ 48 h 51"/>
                  <a:gd name="T18" fmla="*/ 15 w 31"/>
                  <a:gd name="T19" fmla="*/ 51 h 51"/>
                  <a:gd name="T20" fmla="*/ 19 w 31"/>
                  <a:gd name="T21" fmla="*/ 51 h 51"/>
                  <a:gd name="T22" fmla="*/ 24 w 31"/>
                  <a:gd name="T23" fmla="*/ 51 h 51"/>
                  <a:gd name="T24" fmla="*/ 27 w 31"/>
                  <a:gd name="T25" fmla="*/ 48 h 51"/>
                  <a:gd name="T26" fmla="*/ 29 w 31"/>
                  <a:gd name="T27" fmla="*/ 45 h 51"/>
                  <a:gd name="T28" fmla="*/ 31 w 31"/>
                  <a:gd name="T29" fmla="*/ 41 h 51"/>
                  <a:gd name="T30" fmla="*/ 31 w 31"/>
                  <a:gd name="T31" fmla="*/ 41 h 51"/>
                  <a:gd name="T32" fmla="*/ 29 w 31"/>
                  <a:gd name="T33" fmla="*/ 31 h 51"/>
                  <a:gd name="T34" fmla="*/ 28 w 31"/>
                  <a:gd name="T35" fmla="*/ 21 h 51"/>
                  <a:gd name="T36" fmla="*/ 25 w 31"/>
                  <a:gd name="T37" fmla="*/ 13 h 51"/>
                  <a:gd name="T38" fmla="*/ 19 w 31"/>
                  <a:gd name="T39" fmla="*/ 4 h 51"/>
                  <a:gd name="T40" fmla="*/ 19 w 31"/>
                  <a:gd name="T41" fmla="*/ 4 h 51"/>
                  <a:gd name="T42" fmla="*/ 17 w 31"/>
                  <a:gd name="T43" fmla="*/ 1 h 51"/>
                  <a:gd name="T44" fmla="*/ 14 w 31"/>
                  <a:gd name="T45" fmla="*/ 0 h 51"/>
                  <a:gd name="T46" fmla="*/ 10 w 31"/>
                  <a:gd name="T47" fmla="*/ 0 h 51"/>
                  <a:gd name="T48" fmla="*/ 5 w 31"/>
                  <a:gd name="T49" fmla="*/ 1 h 51"/>
                  <a:gd name="T50" fmla="*/ 2 w 31"/>
                  <a:gd name="T51" fmla="*/ 3 h 51"/>
                  <a:gd name="T52" fmla="*/ 1 w 31"/>
                  <a:gd name="T53" fmla="*/ 7 h 51"/>
                  <a:gd name="T54" fmla="*/ 0 w 31"/>
                  <a:gd name="T55" fmla="*/ 11 h 51"/>
                  <a:gd name="T56" fmla="*/ 2 w 31"/>
                  <a:gd name="T5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" h="51">
                    <a:moveTo>
                      <a:pt x="2" y="15"/>
                    </a:moveTo>
                    <a:lnTo>
                      <a:pt x="2" y="15"/>
                    </a:lnTo>
                    <a:lnTo>
                      <a:pt x="5" y="21"/>
                    </a:lnTo>
                    <a:lnTo>
                      <a:pt x="7" y="27"/>
                    </a:lnTo>
                    <a:lnTo>
                      <a:pt x="8" y="34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8"/>
                    </a:lnTo>
                    <a:lnTo>
                      <a:pt x="15" y="51"/>
                    </a:lnTo>
                    <a:lnTo>
                      <a:pt x="19" y="51"/>
                    </a:lnTo>
                    <a:lnTo>
                      <a:pt x="24" y="51"/>
                    </a:lnTo>
                    <a:lnTo>
                      <a:pt x="27" y="48"/>
                    </a:lnTo>
                    <a:lnTo>
                      <a:pt x="29" y="45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29" y="31"/>
                    </a:lnTo>
                    <a:lnTo>
                      <a:pt x="28" y="21"/>
                    </a:lnTo>
                    <a:lnTo>
                      <a:pt x="25" y="13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îšľîḋe">
                <a:extLst>
                  <a:ext uri="{FF2B5EF4-FFF2-40B4-BE49-F238E27FC236}">
                    <a16:creationId xmlns:a16="http://schemas.microsoft.com/office/drawing/2014/main" xmlns="" id="{915AB4E3-1F9C-4D97-A33B-FD78CA80947D}"/>
                  </a:ext>
                </a:extLst>
              </p:cNvPr>
              <p:cNvSpPr/>
              <p:nvPr/>
            </p:nvSpPr>
            <p:spPr bwMode="auto">
              <a:xfrm>
                <a:off x="4994226" y="3366325"/>
                <a:ext cx="49213" cy="80963"/>
              </a:xfrm>
              <a:custGeom>
                <a:avLst/>
                <a:gdLst>
                  <a:gd name="T0" fmla="*/ 2 w 31"/>
                  <a:gd name="T1" fmla="*/ 15 h 51"/>
                  <a:gd name="T2" fmla="*/ 2 w 31"/>
                  <a:gd name="T3" fmla="*/ 15 h 51"/>
                  <a:gd name="T4" fmla="*/ 5 w 31"/>
                  <a:gd name="T5" fmla="*/ 21 h 51"/>
                  <a:gd name="T6" fmla="*/ 7 w 31"/>
                  <a:gd name="T7" fmla="*/ 27 h 51"/>
                  <a:gd name="T8" fmla="*/ 8 w 31"/>
                  <a:gd name="T9" fmla="*/ 34 h 51"/>
                  <a:gd name="T10" fmla="*/ 10 w 31"/>
                  <a:gd name="T11" fmla="*/ 41 h 51"/>
                  <a:gd name="T12" fmla="*/ 10 w 31"/>
                  <a:gd name="T13" fmla="*/ 41 h 51"/>
                  <a:gd name="T14" fmla="*/ 10 w 31"/>
                  <a:gd name="T15" fmla="*/ 45 h 51"/>
                  <a:gd name="T16" fmla="*/ 12 w 31"/>
                  <a:gd name="T17" fmla="*/ 48 h 51"/>
                  <a:gd name="T18" fmla="*/ 15 w 31"/>
                  <a:gd name="T19" fmla="*/ 51 h 51"/>
                  <a:gd name="T20" fmla="*/ 19 w 31"/>
                  <a:gd name="T21" fmla="*/ 51 h 51"/>
                  <a:gd name="T22" fmla="*/ 24 w 31"/>
                  <a:gd name="T23" fmla="*/ 51 h 51"/>
                  <a:gd name="T24" fmla="*/ 27 w 31"/>
                  <a:gd name="T25" fmla="*/ 48 h 51"/>
                  <a:gd name="T26" fmla="*/ 29 w 31"/>
                  <a:gd name="T27" fmla="*/ 45 h 51"/>
                  <a:gd name="T28" fmla="*/ 31 w 31"/>
                  <a:gd name="T29" fmla="*/ 41 h 51"/>
                  <a:gd name="T30" fmla="*/ 31 w 31"/>
                  <a:gd name="T31" fmla="*/ 41 h 51"/>
                  <a:gd name="T32" fmla="*/ 29 w 31"/>
                  <a:gd name="T33" fmla="*/ 31 h 51"/>
                  <a:gd name="T34" fmla="*/ 28 w 31"/>
                  <a:gd name="T35" fmla="*/ 21 h 51"/>
                  <a:gd name="T36" fmla="*/ 25 w 31"/>
                  <a:gd name="T37" fmla="*/ 13 h 51"/>
                  <a:gd name="T38" fmla="*/ 19 w 31"/>
                  <a:gd name="T39" fmla="*/ 4 h 51"/>
                  <a:gd name="T40" fmla="*/ 19 w 31"/>
                  <a:gd name="T41" fmla="*/ 4 h 51"/>
                  <a:gd name="T42" fmla="*/ 17 w 31"/>
                  <a:gd name="T43" fmla="*/ 1 h 51"/>
                  <a:gd name="T44" fmla="*/ 14 w 31"/>
                  <a:gd name="T45" fmla="*/ 0 h 51"/>
                  <a:gd name="T46" fmla="*/ 10 w 31"/>
                  <a:gd name="T47" fmla="*/ 0 h 51"/>
                  <a:gd name="T48" fmla="*/ 5 w 31"/>
                  <a:gd name="T49" fmla="*/ 1 h 51"/>
                  <a:gd name="T50" fmla="*/ 2 w 31"/>
                  <a:gd name="T51" fmla="*/ 3 h 51"/>
                  <a:gd name="T52" fmla="*/ 1 w 31"/>
                  <a:gd name="T53" fmla="*/ 7 h 51"/>
                  <a:gd name="T54" fmla="*/ 0 w 31"/>
                  <a:gd name="T55" fmla="*/ 11 h 51"/>
                  <a:gd name="T56" fmla="*/ 2 w 31"/>
                  <a:gd name="T5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" h="51">
                    <a:moveTo>
                      <a:pt x="2" y="15"/>
                    </a:moveTo>
                    <a:lnTo>
                      <a:pt x="2" y="15"/>
                    </a:lnTo>
                    <a:lnTo>
                      <a:pt x="5" y="21"/>
                    </a:lnTo>
                    <a:lnTo>
                      <a:pt x="7" y="27"/>
                    </a:lnTo>
                    <a:lnTo>
                      <a:pt x="8" y="34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10" y="45"/>
                    </a:lnTo>
                    <a:lnTo>
                      <a:pt x="12" y="48"/>
                    </a:lnTo>
                    <a:lnTo>
                      <a:pt x="15" y="51"/>
                    </a:lnTo>
                    <a:lnTo>
                      <a:pt x="19" y="51"/>
                    </a:lnTo>
                    <a:lnTo>
                      <a:pt x="24" y="51"/>
                    </a:lnTo>
                    <a:lnTo>
                      <a:pt x="27" y="48"/>
                    </a:lnTo>
                    <a:lnTo>
                      <a:pt x="29" y="45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29" y="31"/>
                    </a:lnTo>
                    <a:lnTo>
                      <a:pt x="28" y="21"/>
                    </a:lnTo>
                    <a:lnTo>
                      <a:pt x="25" y="13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2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îṡļidè">
                <a:extLst>
                  <a:ext uri="{FF2B5EF4-FFF2-40B4-BE49-F238E27FC236}">
                    <a16:creationId xmlns:a16="http://schemas.microsoft.com/office/drawing/2014/main" xmlns="" id="{8DBF6B53-25AA-4D86-BC41-7780B95F1035}"/>
                  </a:ext>
                </a:extLst>
              </p:cNvPr>
              <p:cNvSpPr/>
              <p:nvPr/>
            </p:nvSpPr>
            <p:spPr bwMode="auto">
              <a:xfrm>
                <a:off x="5051376" y="3366325"/>
                <a:ext cx="41275" cy="66675"/>
              </a:xfrm>
              <a:custGeom>
                <a:avLst/>
                <a:gdLst>
                  <a:gd name="T0" fmla="*/ 2 w 26"/>
                  <a:gd name="T1" fmla="*/ 13 h 42"/>
                  <a:gd name="T2" fmla="*/ 2 w 26"/>
                  <a:gd name="T3" fmla="*/ 13 h 42"/>
                  <a:gd name="T4" fmla="*/ 3 w 26"/>
                  <a:gd name="T5" fmla="*/ 23 h 42"/>
                  <a:gd name="T6" fmla="*/ 5 w 26"/>
                  <a:gd name="T7" fmla="*/ 32 h 42"/>
                  <a:gd name="T8" fmla="*/ 5 w 26"/>
                  <a:gd name="T9" fmla="*/ 32 h 42"/>
                  <a:gd name="T10" fmla="*/ 5 w 26"/>
                  <a:gd name="T11" fmla="*/ 37 h 42"/>
                  <a:gd name="T12" fmla="*/ 8 w 26"/>
                  <a:gd name="T13" fmla="*/ 40 h 42"/>
                  <a:gd name="T14" fmla="*/ 10 w 26"/>
                  <a:gd name="T15" fmla="*/ 42 h 42"/>
                  <a:gd name="T16" fmla="*/ 15 w 26"/>
                  <a:gd name="T17" fmla="*/ 42 h 42"/>
                  <a:gd name="T18" fmla="*/ 19 w 26"/>
                  <a:gd name="T19" fmla="*/ 42 h 42"/>
                  <a:gd name="T20" fmla="*/ 22 w 26"/>
                  <a:gd name="T21" fmla="*/ 40 h 42"/>
                  <a:gd name="T22" fmla="*/ 25 w 26"/>
                  <a:gd name="T23" fmla="*/ 37 h 42"/>
                  <a:gd name="T24" fmla="*/ 26 w 26"/>
                  <a:gd name="T25" fmla="*/ 32 h 42"/>
                  <a:gd name="T26" fmla="*/ 26 w 26"/>
                  <a:gd name="T27" fmla="*/ 32 h 42"/>
                  <a:gd name="T28" fmla="*/ 25 w 26"/>
                  <a:gd name="T29" fmla="*/ 20 h 42"/>
                  <a:gd name="T30" fmla="*/ 22 w 26"/>
                  <a:gd name="T31" fmla="*/ 7 h 42"/>
                  <a:gd name="T32" fmla="*/ 22 w 26"/>
                  <a:gd name="T33" fmla="*/ 7 h 42"/>
                  <a:gd name="T34" fmla="*/ 20 w 26"/>
                  <a:gd name="T35" fmla="*/ 3 h 42"/>
                  <a:gd name="T36" fmla="*/ 16 w 26"/>
                  <a:gd name="T37" fmla="*/ 0 h 42"/>
                  <a:gd name="T38" fmla="*/ 13 w 26"/>
                  <a:gd name="T39" fmla="*/ 0 h 42"/>
                  <a:gd name="T40" fmla="*/ 9 w 26"/>
                  <a:gd name="T41" fmla="*/ 0 h 42"/>
                  <a:gd name="T42" fmla="*/ 5 w 26"/>
                  <a:gd name="T43" fmla="*/ 1 h 42"/>
                  <a:gd name="T44" fmla="*/ 2 w 26"/>
                  <a:gd name="T45" fmla="*/ 4 h 42"/>
                  <a:gd name="T46" fmla="*/ 0 w 26"/>
                  <a:gd name="T47" fmla="*/ 8 h 42"/>
                  <a:gd name="T48" fmla="*/ 2 w 26"/>
                  <a:gd name="T49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42">
                    <a:moveTo>
                      <a:pt x="2" y="13"/>
                    </a:moveTo>
                    <a:lnTo>
                      <a:pt x="2" y="13"/>
                    </a:lnTo>
                    <a:lnTo>
                      <a:pt x="3" y="2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0" y="42"/>
                    </a:lnTo>
                    <a:lnTo>
                      <a:pt x="15" y="42"/>
                    </a:lnTo>
                    <a:lnTo>
                      <a:pt x="19" y="42"/>
                    </a:lnTo>
                    <a:lnTo>
                      <a:pt x="22" y="40"/>
                    </a:lnTo>
                    <a:lnTo>
                      <a:pt x="25" y="37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5" y="2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3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íṡlîḓè">
                <a:extLst>
                  <a:ext uri="{FF2B5EF4-FFF2-40B4-BE49-F238E27FC236}">
                    <a16:creationId xmlns:a16="http://schemas.microsoft.com/office/drawing/2014/main" xmlns="" id="{76FF0472-0BDB-46BC-962E-406BE5EDDFBE}"/>
                  </a:ext>
                </a:extLst>
              </p:cNvPr>
              <p:cNvSpPr/>
              <p:nvPr/>
            </p:nvSpPr>
            <p:spPr bwMode="auto">
              <a:xfrm>
                <a:off x="5051376" y="3366325"/>
                <a:ext cx="41275" cy="66675"/>
              </a:xfrm>
              <a:custGeom>
                <a:avLst/>
                <a:gdLst>
                  <a:gd name="T0" fmla="*/ 2 w 26"/>
                  <a:gd name="T1" fmla="*/ 13 h 42"/>
                  <a:gd name="T2" fmla="*/ 2 w 26"/>
                  <a:gd name="T3" fmla="*/ 13 h 42"/>
                  <a:gd name="T4" fmla="*/ 3 w 26"/>
                  <a:gd name="T5" fmla="*/ 23 h 42"/>
                  <a:gd name="T6" fmla="*/ 5 w 26"/>
                  <a:gd name="T7" fmla="*/ 32 h 42"/>
                  <a:gd name="T8" fmla="*/ 5 w 26"/>
                  <a:gd name="T9" fmla="*/ 32 h 42"/>
                  <a:gd name="T10" fmla="*/ 5 w 26"/>
                  <a:gd name="T11" fmla="*/ 37 h 42"/>
                  <a:gd name="T12" fmla="*/ 8 w 26"/>
                  <a:gd name="T13" fmla="*/ 40 h 42"/>
                  <a:gd name="T14" fmla="*/ 10 w 26"/>
                  <a:gd name="T15" fmla="*/ 42 h 42"/>
                  <a:gd name="T16" fmla="*/ 15 w 26"/>
                  <a:gd name="T17" fmla="*/ 42 h 42"/>
                  <a:gd name="T18" fmla="*/ 19 w 26"/>
                  <a:gd name="T19" fmla="*/ 42 h 42"/>
                  <a:gd name="T20" fmla="*/ 22 w 26"/>
                  <a:gd name="T21" fmla="*/ 40 h 42"/>
                  <a:gd name="T22" fmla="*/ 25 w 26"/>
                  <a:gd name="T23" fmla="*/ 37 h 42"/>
                  <a:gd name="T24" fmla="*/ 26 w 26"/>
                  <a:gd name="T25" fmla="*/ 32 h 42"/>
                  <a:gd name="T26" fmla="*/ 26 w 26"/>
                  <a:gd name="T27" fmla="*/ 32 h 42"/>
                  <a:gd name="T28" fmla="*/ 25 w 26"/>
                  <a:gd name="T29" fmla="*/ 20 h 42"/>
                  <a:gd name="T30" fmla="*/ 22 w 26"/>
                  <a:gd name="T31" fmla="*/ 7 h 42"/>
                  <a:gd name="T32" fmla="*/ 22 w 26"/>
                  <a:gd name="T33" fmla="*/ 7 h 42"/>
                  <a:gd name="T34" fmla="*/ 20 w 26"/>
                  <a:gd name="T35" fmla="*/ 3 h 42"/>
                  <a:gd name="T36" fmla="*/ 16 w 26"/>
                  <a:gd name="T37" fmla="*/ 0 h 42"/>
                  <a:gd name="T38" fmla="*/ 13 w 26"/>
                  <a:gd name="T39" fmla="*/ 0 h 42"/>
                  <a:gd name="T40" fmla="*/ 9 w 26"/>
                  <a:gd name="T41" fmla="*/ 0 h 42"/>
                  <a:gd name="T42" fmla="*/ 5 w 26"/>
                  <a:gd name="T43" fmla="*/ 1 h 42"/>
                  <a:gd name="T44" fmla="*/ 2 w 26"/>
                  <a:gd name="T45" fmla="*/ 4 h 42"/>
                  <a:gd name="T46" fmla="*/ 0 w 26"/>
                  <a:gd name="T47" fmla="*/ 8 h 42"/>
                  <a:gd name="T48" fmla="*/ 2 w 26"/>
                  <a:gd name="T49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42">
                    <a:moveTo>
                      <a:pt x="2" y="13"/>
                    </a:moveTo>
                    <a:lnTo>
                      <a:pt x="2" y="13"/>
                    </a:lnTo>
                    <a:lnTo>
                      <a:pt x="3" y="2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0" y="42"/>
                    </a:lnTo>
                    <a:lnTo>
                      <a:pt x="15" y="42"/>
                    </a:lnTo>
                    <a:lnTo>
                      <a:pt x="19" y="42"/>
                    </a:lnTo>
                    <a:lnTo>
                      <a:pt x="22" y="40"/>
                    </a:lnTo>
                    <a:lnTo>
                      <a:pt x="25" y="37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5" y="2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3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šḷïdê">
                <a:extLst>
                  <a:ext uri="{FF2B5EF4-FFF2-40B4-BE49-F238E27FC236}">
                    <a16:creationId xmlns:a16="http://schemas.microsoft.com/office/drawing/2014/main" xmlns="" id="{F04C6953-176F-42E1-9031-6DF0FD5C50D7}"/>
                  </a:ext>
                </a:extLst>
              </p:cNvPr>
              <p:cNvSpPr/>
              <p:nvPr/>
            </p:nvSpPr>
            <p:spPr bwMode="auto">
              <a:xfrm>
                <a:off x="3803601" y="3301238"/>
                <a:ext cx="44450" cy="114300"/>
              </a:xfrm>
              <a:custGeom>
                <a:avLst/>
                <a:gdLst>
                  <a:gd name="T0" fmla="*/ 7 w 28"/>
                  <a:gd name="T1" fmla="*/ 5 h 72"/>
                  <a:gd name="T2" fmla="*/ 7 w 28"/>
                  <a:gd name="T3" fmla="*/ 5 h 72"/>
                  <a:gd name="T4" fmla="*/ 3 w 28"/>
                  <a:gd name="T5" fmla="*/ 14 h 72"/>
                  <a:gd name="T6" fmla="*/ 1 w 28"/>
                  <a:gd name="T7" fmla="*/ 21 h 72"/>
                  <a:gd name="T8" fmla="*/ 0 w 28"/>
                  <a:gd name="T9" fmla="*/ 29 h 72"/>
                  <a:gd name="T10" fmla="*/ 0 w 28"/>
                  <a:gd name="T11" fmla="*/ 37 h 72"/>
                  <a:gd name="T12" fmla="*/ 1 w 28"/>
                  <a:gd name="T13" fmla="*/ 44 h 72"/>
                  <a:gd name="T14" fmla="*/ 3 w 28"/>
                  <a:gd name="T15" fmla="*/ 52 h 72"/>
                  <a:gd name="T16" fmla="*/ 10 w 28"/>
                  <a:gd name="T17" fmla="*/ 68 h 72"/>
                  <a:gd name="T18" fmla="*/ 10 w 28"/>
                  <a:gd name="T19" fmla="*/ 68 h 72"/>
                  <a:gd name="T20" fmla="*/ 11 w 28"/>
                  <a:gd name="T21" fmla="*/ 71 h 72"/>
                  <a:gd name="T22" fmla="*/ 15 w 28"/>
                  <a:gd name="T23" fmla="*/ 72 h 72"/>
                  <a:gd name="T24" fmla="*/ 20 w 28"/>
                  <a:gd name="T25" fmla="*/ 72 h 72"/>
                  <a:gd name="T26" fmla="*/ 22 w 28"/>
                  <a:gd name="T27" fmla="*/ 71 h 72"/>
                  <a:gd name="T28" fmla="*/ 25 w 28"/>
                  <a:gd name="T29" fmla="*/ 69 h 72"/>
                  <a:gd name="T30" fmla="*/ 28 w 28"/>
                  <a:gd name="T31" fmla="*/ 65 h 72"/>
                  <a:gd name="T32" fmla="*/ 28 w 28"/>
                  <a:gd name="T33" fmla="*/ 61 h 72"/>
                  <a:gd name="T34" fmla="*/ 27 w 28"/>
                  <a:gd name="T35" fmla="*/ 56 h 72"/>
                  <a:gd name="T36" fmla="*/ 27 w 28"/>
                  <a:gd name="T37" fmla="*/ 56 h 72"/>
                  <a:gd name="T38" fmla="*/ 24 w 28"/>
                  <a:gd name="T39" fmla="*/ 47 h 72"/>
                  <a:gd name="T40" fmla="*/ 21 w 28"/>
                  <a:gd name="T41" fmla="*/ 37 h 72"/>
                  <a:gd name="T42" fmla="*/ 21 w 28"/>
                  <a:gd name="T43" fmla="*/ 27 h 72"/>
                  <a:gd name="T44" fmla="*/ 24 w 28"/>
                  <a:gd name="T45" fmla="*/ 17 h 72"/>
                  <a:gd name="T46" fmla="*/ 24 w 28"/>
                  <a:gd name="T47" fmla="*/ 17 h 72"/>
                  <a:gd name="T48" fmla="*/ 25 w 28"/>
                  <a:gd name="T49" fmla="*/ 11 h 72"/>
                  <a:gd name="T50" fmla="*/ 25 w 28"/>
                  <a:gd name="T51" fmla="*/ 8 h 72"/>
                  <a:gd name="T52" fmla="*/ 22 w 28"/>
                  <a:gd name="T53" fmla="*/ 4 h 72"/>
                  <a:gd name="T54" fmla="*/ 20 w 28"/>
                  <a:gd name="T55" fmla="*/ 1 h 72"/>
                  <a:gd name="T56" fmla="*/ 15 w 28"/>
                  <a:gd name="T57" fmla="*/ 0 h 72"/>
                  <a:gd name="T58" fmla="*/ 12 w 28"/>
                  <a:gd name="T59" fmla="*/ 0 h 72"/>
                  <a:gd name="T60" fmla="*/ 8 w 28"/>
                  <a:gd name="T61" fmla="*/ 3 h 72"/>
                  <a:gd name="T62" fmla="*/ 7 w 28"/>
                  <a:gd name="T63" fmla="*/ 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" h="72">
                    <a:moveTo>
                      <a:pt x="7" y="5"/>
                    </a:moveTo>
                    <a:lnTo>
                      <a:pt x="7" y="5"/>
                    </a:lnTo>
                    <a:lnTo>
                      <a:pt x="3" y="14"/>
                    </a:lnTo>
                    <a:lnTo>
                      <a:pt x="1" y="21"/>
                    </a:lnTo>
                    <a:lnTo>
                      <a:pt x="0" y="29"/>
                    </a:lnTo>
                    <a:lnTo>
                      <a:pt x="0" y="37"/>
                    </a:lnTo>
                    <a:lnTo>
                      <a:pt x="1" y="44"/>
                    </a:lnTo>
                    <a:lnTo>
                      <a:pt x="3" y="52"/>
                    </a:lnTo>
                    <a:lnTo>
                      <a:pt x="10" y="68"/>
                    </a:lnTo>
                    <a:lnTo>
                      <a:pt x="10" y="68"/>
                    </a:lnTo>
                    <a:lnTo>
                      <a:pt x="11" y="71"/>
                    </a:lnTo>
                    <a:lnTo>
                      <a:pt x="15" y="72"/>
                    </a:lnTo>
                    <a:lnTo>
                      <a:pt x="20" y="72"/>
                    </a:lnTo>
                    <a:lnTo>
                      <a:pt x="22" y="71"/>
                    </a:lnTo>
                    <a:lnTo>
                      <a:pt x="25" y="69"/>
                    </a:lnTo>
                    <a:lnTo>
                      <a:pt x="28" y="65"/>
                    </a:lnTo>
                    <a:lnTo>
                      <a:pt x="28" y="61"/>
                    </a:lnTo>
                    <a:lnTo>
                      <a:pt x="27" y="56"/>
                    </a:lnTo>
                    <a:lnTo>
                      <a:pt x="27" y="56"/>
                    </a:lnTo>
                    <a:lnTo>
                      <a:pt x="24" y="47"/>
                    </a:lnTo>
                    <a:lnTo>
                      <a:pt x="21" y="37"/>
                    </a:lnTo>
                    <a:lnTo>
                      <a:pt x="21" y="27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8" y="3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S1íḍé">
                <a:extLst>
                  <a:ext uri="{FF2B5EF4-FFF2-40B4-BE49-F238E27FC236}">
                    <a16:creationId xmlns:a16="http://schemas.microsoft.com/office/drawing/2014/main" xmlns="" id="{84E7689F-2793-460C-9683-FD1C3D170424}"/>
                  </a:ext>
                </a:extLst>
              </p:cNvPr>
              <p:cNvSpPr/>
              <p:nvPr/>
            </p:nvSpPr>
            <p:spPr bwMode="auto">
              <a:xfrm>
                <a:off x="3803601" y="3301238"/>
                <a:ext cx="44450" cy="114300"/>
              </a:xfrm>
              <a:custGeom>
                <a:avLst/>
                <a:gdLst>
                  <a:gd name="T0" fmla="*/ 7 w 28"/>
                  <a:gd name="T1" fmla="*/ 5 h 72"/>
                  <a:gd name="T2" fmla="*/ 7 w 28"/>
                  <a:gd name="T3" fmla="*/ 5 h 72"/>
                  <a:gd name="T4" fmla="*/ 3 w 28"/>
                  <a:gd name="T5" fmla="*/ 14 h 72"/>
                  <a:gd name="T6" fmla="*/ 1 w 28"/>
                  <a:gd name="T7" fmla="*/ 21 h 72"/>
                  <a:gd name="T8" fmla="*/ 0 w 28"/>
                  <a:gd name="T9" fmla="*/ 29 h 72"/>
                  <a:gd name="T10" fmla="*/ 0 w 28"/>
                  <a:gd name="T11" fmla="*/ 37 h 72"/>
                  <a:gd name="T12" fmla="*/ 1 w 28"/>
                  <a:gd name="T13" fmla="*/ 44 h 72"/>
                  <a:gd name="T14" fmla="*/ 3 w 28"/>
                  <a:gd name="T15" fmla="*/ 52 h 72"/>
                  <a:gd name="T16" fmla="*/ 10 w 28"/>
                  <a:gd name="T17" fmla="*/ 68 h 72"/>
                  <a:gd name="T18" fmla="*/ 10 w 28"/>
                  <a:gd name="T19" fmla="*/ 68 h 72"/>
                  <a:gd name="T20" fmla="*/ 11 w 28"/>
                  <a:gd name="T21" fmla="*/ 71 h 72"/>
                  <a:gd name="T22" fmla="*/ 15 w 28"/>
                  <a:gd name="T23" fmla="*/ 72 h 72"/>
                  <a:gd name="T24" fmla="*/ 20 w 28"/>
                  <a:gd name="T25" fmla="*/ 72 h 72"/>
                  <a:gd name="T26" fmla="*/ 22 w 28"/>
                  <a:gd name="T27" fmla="*/ 71 h 72"/>
                  <a:gd name="T28" fmla="*/ 25 w 28"/>
                  <a:gd name="T29" fmla="*/ 69 h 72"/>
                  <a:gd name="T30" fmla="*/ 28 w 28"/>
                  <a:gd name="T31" fmla="*/ 65 h 72"/>
                  <a:gd name="T32" fmla="*/ 28 w 28"/>
                  <a:gd name="T33" fmla="*/ 61 h 72"/>
                  <a:gd name="T34" fmla="*/ 27 w 28"/>
                  <a:gd name="T35" fmla="*/ 56 h 72"/>
                  <a:gd name="T36" fmla="*/ 27 w 28"/>
                  <a:gd name="T37" fmla="*/ 56 h 72"/>
                  <a:gd name="T38" fmla="*/ 24 w 28"/>
                  <a:gd name="T39" fmla="*/ 47 h 72"/>
                  <a:gd name="T40" fmla="*/ 21 w 28"/>
                  <a:gd name="T41" fmla="*/ 37 h 72"/>
                  <a:gd name="T42" fmla="*/ 21 w 28"/>
                  <a:gd name="T43" fmla="*/ 27 h 72"/>
                  <a:gd name="T44" fmla="*/ 24 w 28"/>
                  <a:gd name="T45" fmla="*/ 17 h 72"/>
                  <a:gd name="T46" fmla="*/ 24 w 28"/>
                  <a:gd name="T47" fmla="*/ 17 h 72"/>
                  <a:gd name="T48" fmla="*/ 25 w 28"/>
                  <a:gd name="T49" fmla="*/ 11 h 72"/>
                  <a:gd name="T50" fmla="*/ 25 w 28"/>
                  <a:gd name="T51" fmla="*/ 8 h 72"/>
                  <a:gd name="T52" fmla="*/ 22 w 28"/>
                  <a:gd name="T53" fmla="*/ 4 h 72"/>
                  <a:gd name="T54" fmla="*/ 20 w 28"/>
                  <a:gd name="T55" fmla="*/ 1 h 72"/>
                  <a:gd name="T56" fmla="*/ 15 w 28"/>
                  <a:gd name="T57" fmla="*/ 0 h 72"/>
                  <a:gd name="T58" fmla="*/ 12 w 28"/>
                  <a:gd name="T59" fmla="*/ 0 h 72"/>
                  <a:gd name="T60" fmla="*/ 8 w 28"/>
                  <a:gd name="T61" fmla="*/ 3 h 72"/>
                  <a:gd name="T62" fmla="*/ 7 w 28"/>
                  <a:gd name="T63" fmla="*/ 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" h="72">
                    <a:moveTo>
                      <a:pt x="7" y="5"/>
                    </a:moveTo>
                    <a:lnTo>
                      <a:pt x="7" y="5"/>
                    </a:lnTo>
                    <a:lnTo>
                      <a:pt x="3" y="14"/>
                    </a:lnTo>
                    <a:lnTo>
                      <a:pt x="1" y="21"/>
                    </a:lnTo>
                    <a:lnTo>
                      <a:pt x="0" y="29"/>
                    </a:lnTo>
                    <a:lnTo>
                      <a:pt x="0" y="37"/>
                    </a:lnTo>
                    <a:lnTo>
                      <a:pt x="1" y="44"/>
                    </a:lnTo>
                    <a:lnTo>
                      <a:pt x="3" y="52"/>
                    </a:lnTo>
                    <a:lnTo>
                      <a:pt x="10" y="68"/>
                    </a:lnTo>
                    <a:lnTo>
                      <a:pt x="10" y="68"/>
                    </a:lnTo>
                    <a:lnTo>
                      <a:pt x="11" y="71"/>
                    </a:lnTo>
                    <a:lnTo>
                      <a:pt x="15" y="72"/>
                    </a:lnTo>
                    <a:lnTo>
                      <a:pt x="20" y="72"/>
                    </a:lnTo>
                    <a:lnTo>
                      <a:pt x="22" y="71"/>
                    </a:lnTo>
                    <a:lnTo>
                      <a:pt x="25" y="69"/>
                    </a:lnTo>
                    <a:lnTo>
                      <a:pt x="28" y="65"/>
                    </a:lnTo>
                    <a:lnTo>
                      <a:pt x="28" y="61"/>
                    </a:lnTo>
                    <a:lnTo>
                      <a:pt x="27" y="56"/>
                    </a:lnTo>
                    <a:lnTo>
                      <a:pt x="27" y="56"/>
                    </a:lnTo>
                    <a:lnTo>
                      <a:pt x="24" y="47"/>
                    </a:lnTo>
                    <a:lnTo>
                      <a:pt x="21" y="37"/>
                    </a:lnTo>
                    <a:lnTo>
                      <a:pt x="21" y="27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2" y="4"/>
                    </a:lnTo>
                    <a:lnTo>
                      <a:pt x="20" y="1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8" y="3"/>
                    </a:lnTo>
                    <a:lnTo>
                      <a:pt x="7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îṧlídé">
                <a:extLst>
                  <a:ext uri="{FF2B5EF4-FFF2-40B4-BE49-F238E27FC236}">
                    <a16:creationId xmlns:a16="http://schemas.microsoft.com/office/drawing/2014/main" xmlns="" id="{758273BF-5C72-416B-8BFA-90093C4484CD}"/>
                  </a:ext>
                </a:extLst>
              </p:cNvPr>
              <p:cNvSpPr/>
              <p:nvPr/>
            </p:nvSpPr>
            <p:spPr bwMode="auto">
              <a:xfrm>
                <a:off x="3744864" y="3312350"/>
                <a:ext cx="36513" cy="93663"/>
              </a:xfrm>
              <a:custGeom>
                <a:avLst/>
                <a:gdLst>
                  <a:gd name="T0" fmla="*/ 0 w 23"/>
                  <a:gd name="T1" fmla="*/ 10 h 59"/>
                  <a:gd name="T2" fmla="*/ 0 w 23"/>
                  <a:gd name="T3" fmla="*/ 10 h 59"/>
                  <a:gd name="T4" fmla="*/ 0 w 23"/>
                  <a:gd name="T5" fmla="*/ 31 h 59"/>
                  <a:gd name="T6" fmla="*/ 3 w 23"/>
                  <a:gd name="T7" fmla="*/ 52 h 59"/>
                  <a:gd name="T8" fmla="*/ 3 w 23"/>
                  <a:gd name="T9" fmla="*/ 52 h 59"/>
                  <a:gd name="T10" fmla="*/ 4 w 23"/>
                  <a:gd name="T11" fmla="*/ 57 h 59"/>
                  <a:gd name="T12" fmla="*/ 7 w 23"/>
                  <a:gd name="T13" fmla="*/ 59 h 59"/>
                  <a:gd name="T14" fmla="*/ 11 w 23"/>
                  <a:gd name="T15" fmla="*/ 59 h 59"/>
                  <a:gd name="T16" fmla="*/ 14 w 23"/>
                  <a:gd name="T17" fmla="*/ 59 h 59"/>
                  <a:gd name="T18" fmla="*/ 18 w 23"/>
                  <a:gd name="T19" fmla="*/ 58 h 59"/>
                  <a:gd name="T20" fmla="*/ 21 w 23"/>
                  <a:gd name="T21" fmla="*/ 55 h 59"/>
                  <a:gd name="T22" fmla="*/ 23 w 23"/>
                  <a:gd name="T23" fmla="*/ 51 h 59"/>
                  <a:gd name="T24" fmla="*/ 23 w 23"/>
                  <a:gd name="T25" fmla="*/ 47 h 59"/>
                  <a:gd name="T26" fmla="*/ 23 w 23"/>
                  <a:gd name="T27" fmla="*/ 47 h 59"/>
                  <a:gd name="T28" fmla="*/ 21 w 23"/>
                  <a:gd name="T29" fmla="*/ 28 h 59"/>
                  <a:gd name="T30" fmla="*/ 21 w 23"/>
                  <a:gd name="T31" fmla="*/ 10 h 59"/>
                  <a:gd name="T32" fmla="*/ 21 w 23"/>
                  <a:gd name="T33" fmla="*/ 10 h 59"/>
                  <a:gd name="T34" fmla="*/ 20 w 23"/>
                  <a:gd name="T35" fmla="*/ 5 h 59"/>
                  <a:gd name="T36" fmla="*/ 17 w 23"/>
                  <a:gd name="T37" fmla="*/ 1 h 59"/>
                  <a:gd name="T38" fmla="*/ 14 w 23"/>
                  <a:gd name="T39" fmla="*/ 0 h 59"/>
                  <a:gd name="T40" fmla="*/ 10 w 23"/>
                  <a:gd name="T41" fmla="*/ 0 h 59"/>
                  <a:gd name="T42" fmla="*/ 6 w 23"/>
                  <a:gd name="T43" fmla="*/ 0 h 59"/>
                  <a:gd name="T44" fmla="*/ 3 w 23"/>
                  <a:gd name="T45" fmla="*/ 1 h 59"/>
                  <a:gd name="T46" fmla="*/ 0 w 23"/>
                  <a:gd name="T47" fmla="*/ 5 h 59"/>
                  <a:gd name="T48" fmla="*/ 0 w 23"/>
                  <a:gd name="T4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59">
                    <a:moveTo>
                      <a:pt x="0" y="10"/>
                    </a:moveTo>
                    <a:lnTo>
                      <a:pt x="0" y="10"/>
                    </a:lnTo>
                    <a:lnTo>
                      <a:pt x="0" y="31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4" y="57"/>
                    </a:lnTo>
                    <a:lnTo>
                      <a:pt x="7" y="59"/>
                    </a:lnTo>
                    <a:lnTo>
                      <a:pt x="11" y="59"/>
                    </a:lnTo>
                    <a:lnTo>
                      <a:pt x="14" y="59"/>
                    </a:lnTo>
                    <a:lnTo>
                      <a:pt x="18" y="58"/>
                    </a:lnTo>
                    <a:lnTo>
                      <a:pt x="21" y="55"/>
                    </a:lnTo>
                    <a:lnTo>
                      <a:pt x="23" y="51"/>
                    </a:lnTo>
                    <a:lnTo>
                      <a:pt x="23" y="47"/>
                    </a:lnTo>
                    <a:lnTo>
                      <a:pt x="23" y="47"/>
                    </a:lnTo>
                    <a:lnTo>
                      <a:pt x="21" y="28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0" y="5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ṧľíḑe">
                <a:extLst>
                  <a:ext uri="{FF2B5EF4-FFF2-40B4-BE49-F238E27FC236}">
                    <a16:creationId xmlns:a16="http://schemas.microsoft.com/office/drawing/2014/main" xmlns="" id="{6AF359DB-1304-4701-9048-CB57672253AD}"/>
                  </a:ext>
                </a:extLst>
              </p:cNvPr>
              <p:cNvSpPr/>
              <p:nvPr/>
            </p:nvSpPr>
            <p:spPr bwMode="auto">
              <a:xfrm>
                <a:off x="3744864" y="3312350"/>
                <a:ext cx="36513" cy="93663"/>
              </a:xfrm>
              <a:custGeom>
                <a:avLst/>
                <a:gdLst>
                  <a:gd name="T0" fmla="*/ 0 w 23"/>
                  <a:gd name="T1" fmla="*/ 10 h 59"/>
                  <a:gd name="T2" fmla="*/ 0 w 23"/>
                  <a:gd name="T3" fmla="*/ 10 h 59"/>
                  <a:gd name="T4" fmla="*/ 0 w 23"/>
                  <a:gd name="T5" fmla="*/ 31 h 59"/>
                  <a:gd name="T6" fmla="*/ 3 w 23"/>
                  <a:gd name="T7" fmla="*/ 52 h 59"/>
                  <a:gd name="T8" fmla="*/ 3 w 23"/>
                  <a:gd name="T9" fmla="*/ 52 h 59"/>
                  <a:gd name="T10" fmla="*/ 4 w 23"/>
                  <a:gd name="T11" fmla="*/ 57 h 59"/>
                  <a:gd name="T12" fmla="*/ 7 w 23"/>
                  <a:gd name="T13" fmla="*/ 59 h 59"/>
                  <a:gd name="T14" fmla="*/ 11 w 23"/>
                  <a:gd name="T15" fmla="*/ 59 h 59"/>
                  <a:gd name="T16" fmla="*/ 14 w 23"/>
                  <a:gd name="T17" fmla="*/ 59 h 59"/>
                  <a:gd name="T18" fmla="*/ 18 w 23"/>
                  <a:gd name="T19" fmla="*/ 58 h 59"/>
                  <a:gd name="T20" fmla="*/ 21 w 23"/>
                  <a:gd name="T21" fmla="*/ 55 h 59"/>
                  <a:gd name="T22" fmla="*/ 23 w 23"/>
                  <a:gd name="T23" fmla="*/ 51 h 59"/>
                  <a:gd name="T24" fmla="*/ 23 w 23"/>
                  <a:gd name="T25" fmla="*/ 47 h 59"/>
                  <a:gd name="T26" fmla="*/ 23 w 23"/>
                  <a:gd name="T27" fmla="*/ 47 h 59"/>
                  <a:gd name="T28" fmla="*/ 21 w 23"/>
                  <a:gd name="T29" fmla="*/ 28 h 59"/>
                  <a:gd name="T30" fmla="*/ 21 w 23"/>
                  <a:gd name="T31" fmla="*/ 10 h 59"/>
                  <a:gd name="T32" fmla="*/ 21 w 23"/>
                  <a:gd name="T33" fmla="*/ 10 h 59"/>
                  <a:gd name="T34" fmla="*/ 20 w 23"/>
                  <a:gd name="T35" fmla="*/ 5 h 59"/>
                  <a:gd name="T36" fmla="*/ 17 w 23"/>
                  <a:gd name="T37" fmla="*/ 1 h 59"/>
                  <a:gd name="T38" fmla="*/ 14 w 23"/>
                  <a:gd name="T39" fmla="*/ 0 h 59"/>
                  <a:gd name="T40" fmla="*/ 10 w 23"/>
                  <a:gd name="T41" fmla="*/ 0 h 59"/>
                  <a:gd name="T42" fmla="*/ 6 w 23"/>
                  <a:gd name="T43" fmla="*/ 0 h 59"/>
                  <a:gd name="T44" fmla="*/ 3 w 23"/>
                  <a:gd name="T45" fmla="*/ 1 h 59"/>
                  <a:gd name="T46" fmla="*/ 0 w 23"/>
                  <a:gd name="T47" fmla="*/ 5 h 59"/>
                  <a:gd name="T48" fmla="*/ 0 w 23"/>
                  <a:gd name="T4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59">
                    <a:moveTo>
                      <a:pt x="0" y="10"/>
                    </a:moveTo>
                    <a:lnTo>
                      <a:pt x="0" y="10"/>
                    </a:lnTo>
                    <a:lnTo>
                      <a:pt x="0" y="31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4" y="57"/>
                    </a:lnTo>
                    <a:lnTo>
                      <a:pt x="7" y="59"/>
                    </a:lnTo>
                    <a:lnTo>
                      <a:pt x="11" y="59"/>
                    </a:lnTo>
                    <a:lnTo>
                      <a:pt x="14" y="59"/>
                    </a:lnTo>
                    <a:lnTo>
                      <a:pt x="18" y="58"/>
                    </a:lnTo>
                    <a:lnTo>
                      <a:pt x="21" y="55"/>
                    </a:lnTo>
                    <a:lnTo>
                      <a:pt x="23" y="51"/>
                    </a:lnTo>
                    <a:lnTo>
                      <a:pt x="23" y="47"/>
                    </a:lnTo>
                    <a:lnTo>
                      <a:pt x="23" y="47"/>
                    </a:lnTo>
                    <a:lnTo>
                      <a:pt x="21" y="28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0" y="5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55" name="íś1iḑe">
                <a:extLst>
                  <a:ext uri="{FF2B5EF4-FFF2-40B4-BE49-F238E27FC236}">
                    <a16:creationId xmlns:a16="http://schemas.microsoft.com/office/drawing/2014/main" xmlns="" id="{4D1F604B-17AC-470D-BD8A-884836EC579C}"/>
                  </a:ext>
                </a:extLst>
              </p:cNvPr>
              <p:cNvGrpSpPr/>
              <p:nvPr/>
            </p:nvGrpSpPr>
            <p:grpSpPr>
              <a:xfrm rot="3637889">
                <a:off x="3012511" y="3849330"/>
                <a:ext cx="1195961" cy="4167490"/>
                <a:chOff x="6755763" y="2421106"/>
                <a:chExt cx="2573637" cy="4397408"/>
              </a:xfrm>
            </p:grpSpPr>
            <p:sp>
              <p:nvSpPr>
                <p:cNvPr id="165" name="ïṥlíḋe">
                  <a:extLst>
                    <a:ext uri="{FF2B5EF4-FFF2-40B4-BE49-F238E27FC236}">
                      <a16:creationId xmlns:a16="http://schemas.microsoft.com/office/drawing/2014/main" xmlns="" id="{82738CCD-EC87-4B62-9BF4-75F549327725}"/>
                    </a:ext>
                  </a:extLst>
                </p:cNvPr>
                <p:cNvSpPr/>
                <p:nvPr/>
              </p:nvSpPr>
              <p:spPr bwMode="auto">
                <a:xfrm>
                  <a:off x="6755763" y="2640214"/>
                  <a:ext cx="2573637" cy="4178300"/>
                </a:xfrm>
                <a:custGeom>
                  <a:avLst/>
                  <a:gdLst>
                    <a:gd name="T0" fmla="*/ 530 w 1237"/>
                    <a:gd name="T1" fmla="*/ 788 h 2632"/>
                    <a:gd name="T2" fmla="*/ 549 w 1237"/>
                    <a:gd name="T3" fmla="*/ 650 h 2632"/>
                    <a:gd name="T4" fmla="*/ 444 w 1237"/>
                    <a:gd name="T5" fmla="*/ 586 h 2632"/>
                    <a:gd name="T6" fmla="*/ 432 w 1237"/>
                    <a:gd name="T7" fmla="*/ 486 h 2632"/>
                    <a:gd name="T8" fmla="*/ 400 w 1237"/>
                    <a:gd name="T9" fmla="*/ 396 h 2632"/>
                    <a:gd name="T10" fmla="*/ 424 w 1237"/>
                    <a:gd name="T11" fmla="*/ 279 h 2632"/>
                    <a:gd name="T12" fmla="*/ 365 w 1237"/>
                    <a:gd name="T13" fmla="*/ 120 h 2632"/>
                    <a:gd name="T14" fmla="*/ 416 w 1237"/>
                    <a:gd name="T15" fmla="*/ 26 h 2632"/>
                    <a:gd name="T16" fmla="*/ 477 w 1237"/>
                    <a:gd name="T17" fmla="*/ 3 h 2632"/>
                    <a:gd name="T18" fmla="*/ 596 w 1237"/>
                    <a:gd name="T19" fmla="*/ 126 h 2632"/>
                    <a:gd name="T20" fmla="*/ 750 w 1237"/>
                    <a:gd name="T21" fmla="*/ 115 h 2632"/>
                    <a:gd name="T22" fmla="*/ 789 w 1237"/>
                    <a:gd name="T23" fmla="*/ 236 h 2632"/>
                    <a:gd name="T24" fmla="*/ 786 w 1237"/>
                    <a:gd name="T25" fmla="*/ 380 h 2632"/>
                    <a:gd name="T26" fmla="*/ 822 w 1237"/>
                    <a:gd name="T27" fmla="*/ 465 h 2632"/>
                    <a:gd name="T28" fmla="*/ 845 w 1237"/>
                    <a:gd name="T29" fmla="*/ 519 h 2632"/>
                    <a:gd name="T30" fmla="*/ 913 w 1237"/>
                    <a:gd name="T31" fmla="*/ 598 h 2632"/>
                    <a:gd name="T32" fmla="*/ 889 w 1237"/>
                    <a:gd name="T33" fmla="*/ 746 h 2632"/>
                    <a:gd name="T34" fmla="*/ 842 w 1237"/>
                    <a:gd name="T35" fmla="*/ 813 h 2632"/>
                    <a:gd name="T36" fmla="*/ 848 w 1237"/>
                    <a:gd name="T37" fmla="*/ 934 h 2632"/>
                    <a:gd name="T38" fmla="*/ 834 w 1237"/>
                    <a:gd name="T39" fmla="*/ 979 h 2632"/>
                    <a:gd name="T40" fmla="*/ 935 w 1237"/>
                    <a:gd name="T41" fmla="*/ 1074 h 2632"/>
                    <a:gd name="T42" fmla="*/ 922 w 1237"/>
                    <a:gd name="T43" fmla="*/ 1184 h 2632"/>
                    <a:gd name="T44" fmla="*/ 1039 w 1237"/>
                    <a:gd name="T45" fmla="*/ 1162 h 2632"/>
                    <a:gd name="T46" fmla="*/ 1119 w 1237"/>
                    <a:gd name="T47" fmla="*/ 1251 h 2632"/>
                    <a:gd name="T48" fmla="*/ 1154 w 1237"/>
                    <a:gd name="T49" fmla="*/ 1368 h 2632"/>
                    <a:gd name="T50" fmla="*/ 1237 w 1237"/>
                    <a:gd name="T51" fmla="*/ 1491 h 2632"/>
                    <a:gd name="T52" fmla="*/ 1162 w 1237"/>
                    <a:gd name="T53" fmla="*/ 1638 h 2632"/>
                    <a:gd name="T54" fmla="*/ 1174 w 1237"/>
                    <a:gd name="T55" fmla="*/ 1768 h 2632"/>
                    <a:gd name="T56" fmla="*/ 1231 w 1237"/>
                    <a:gd name="T57" fmla="*/ 1949 h 2632"/>
                    <a:gd name="T58" fmla="*/ 1154 w 1237"/>
                    <a:gd name="T59" fmla="*/ 2117 h 2632"/>
                    <a:gd name="T60" fmla="*/ 946 w 1237"/>
                    <a:gd name="T61" fmla="*/ 2181 h 2632"/>
                    <a:gd name="T62" fmla="*/ 1033 w 1237"/>
                    <a:gd name="T63" fmla="*/ 2273 h 2632"/>
                    <a:gd name="T64" fmla="*/ 1017 w 1237"/>
                    <a:gd name="T65" fmla="*/ 2381 h 2632"/>
                    <a:gd name="T66" fmla="*/ 922 w 1237"/>
                    <a:gd name="T67" fmla="*/ 2430 h 2632"/>
                    <a:gd name="T68" fmla="*/ 839 w 1237"/>
                    <a:gd name="T69" fmla="*/ 2417 h 2632"/>
                    <a:gd name="T70" fmla="*/ 778 w 1237"/>
                    <a:gd name="T71" fmla="*/ 2569 h 2632"/>
                    <a:gd name="T72" fmla="*/ 613 w 1237"/>
                    <a:gd name="T73" fmla="*/ 2632 h 2632"/>
                    <a:gd name="T74" fmla="*/ 469 w 1237"/>
                    <a:gd name="T75" fmla="*/ 2554 h 2632"/>
                    <a:gd name="T76" fmla="*/ 392 w 1237"/>
                    <a:gd name="T77" fmla="*/ 2402 h 2632"/>
                    <a:gd name="T78" fmla="*/ 315 w 1237"/>
                    <a:gd name="T79" fmla="*/ 2418 h 2632"/>
                    <a:gd name="T80" fmla="*/ 273 w 1237"/>
                    <a:gd name="T81" fmla="*/ 2307 h 2632"/>
                    <a:gd name="T82" fmla="*/ 205 w 1237"/>
                    <a:gd name="T83" fmla="*/ 2290 h 2632"/>
                    <a:gd name="T84" fmla="*/ 137 w 1237"/>
                    <a:gd name="T85" fmla="*/ 2171 h 2632"/>
                    <a:gd name="T86" fmla="*/ 175 w 1237"/>
                    <a:gd name="T87" fmla="*/ 2071 h 2632"/>
                    <a:gd name="T88" fmla="*/ 115 w 1237"/>
                    <a:gd name="T89" fmla="*/ 2032 h 2632"/>
                    <a:gd name="T90" fmla="*/ 9 w 1237"/>
                    <a:gd name="T91" fmla="*/ 1910 h 2632"/>
                    <a:gd name="T92" fmla="*/ 29 w 1237"/>
                    <a:gd name="T93" fmla="*/ 1747 h 2632"/>
                    <a:gd name="T94" fmla="*/ 222 w 1237"/>
                    <a:gd name="T95" fmla="*/ 1635 h 2632"/>
                    <a:gd name="T96" fmla="*/ 168 w 1237"/>
                    <a:gd name="T97" fmla="*/ 1534 h 2632"/>
                    <a:gd name="T98" fmla="*/ 187 w 1237"/>
                    <a:gd name="T99" fmla="*/ 1414 h 2632"/>
                    <a:gd name="T100" fmla="*/ 293 w 1237"/>
                    <a:gd name="T101" fmla="*/ 1338 h 2632"/>
                    <a:gd name="T102" fmla="*/ 395 w 1237"/>
                    <a:gd name="T103" fmla="*/ 1313 h 2632"/>
                    <a:gd name="T104" fmla="*/ 471 w 1237"/>
                    <a:gd name="T105" fmla="*/ 1245 h 2632"/>
                    <a:gd name="T106" fmla="*/ 513 w 1237"/>
                    <a:gd name="T107" fmla="*/ 1210 h 2632"/>
                    <a:gd name="T108" fmla="*/ 524 w 1237"/>
                    <a:gd name="T109" fmla="*/ 1091 h 2632"/>
                    <a:gd name="T110" fmla="*/ 599 w 1237"/>
                    <a:gd name="T111" fmla="*/ 1037 h 2632"/>
                    <a:gd name="T112" fmla="*/ 594 w 1237"/>
                    <a:gd name="T113" fmla="*/ 892 h 2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237" h="2632">
                      <a:moveTo>
                        <a:pt x="643" y="865"/>
                      </a:moveTo>
                      <a:lnTo>
                        <a:pt x="643" y="865"/>
                      </a:lnTo>
                      <a:lnTo>
                        <a:pt x="623" y="859"/>
                      </a:lnTo>
                      <a:lnTo>
                        <a:pt x="603" y="851"/>
                      </a:lnTo>
                      <a:lnTo>
                        <a:pt x="585" y="842"/>
                      </a:lnTo>
                      <a:lnTo>
                        <a:pt x="569" y="830"/>
                      </a:lnTo>
                      <a:lnTo>
                        <a:pt x="554" y="818"/>
                      </a:lnTo>
                      <a:lnTo>
                        <a:pt x="540" y="803"/>
                      </a:lnTo>
                      <a:lnTo>
                        <a:pt x="530" y="788"/>
                      </a:lnTo>
                      <a:lnTo>
                        <a:pt x="521" y="773"/>
                      </a:lnTo>
                      <a:lnTo>
                        <a:pt x="513" y="756"/>
                      </a:lnTo>
                      <a:lnTo>
                        <a:pt x="510" y="739"/>
                      </a:lnTo>
                      <a:lnTo>
                        <a:pt x="508" y="723"/>
                      </a:lnTo>
                      <a:lnTo>
                        <a:pt x="510" y="706"/>
                      </a:lnTo>
                      <a:lnTo>
                        <a:pt x="514" y="691"/>
                      </a:lnTo>
                      <a:lnTo>
                        <a:pt x="522" y="676"/>
                      </a:lnTo>
                      <a:lnTo>
                        <a:pt x="534" y="663"/>
                      </a:lnTo>
                      <a:lnTo>
                        <a:pt x="549" y="650"/>
                      </a:lnTo>
                      <a:lnTo>
                        <a:pt x="549" y="650"/>
                      </a:lnTo>
                      <a:lnTo>
                        <a:pt x="542" y="649"/>
                      </a:lnTo>
                      <a:lnTo>
                        <a:pt x="522" y="643"/>
                      </a:lnTo>
                      <a:lnTo>
                        <a:pt x="508" y="638"/>
                      </a:lnTo>
                      <a:lnTo>
                        <a:pt x="495" y="631"/>
                      </a:lnTo>
                      <a:lnTo>
                        <a:pt x="481" y="623"/>
                      </a:lnTo>
                      <a:lnTo>
                        <a:pt x="466" y="613"/>
                      </a:lnTo>
                      <a:lnTo>
                        <a:pt x="454" y="601"/>
                      </a:lnTo>
                      <a:lnTo>
                        <a:pt x="444" y="586"/>
                      </a:lnTo>
                      <a:lnTo>
                        <a:pt x="438" y="577"/>
                      </a:lnTo>
                      <a:lnTo>
                        <a:pt x="435" y="569"/>
                      </a:lnTo>
                      <a:lnTo>
                        <a:pt x="430" y="558"/>
                      </a:lnTo>
                      <a:lnTo>
                        <a:pt x="428" y="548"/>
                      </a:lnTo>
                      <a:lnTo>
                        <a:pt x="427" y="537"/>
                      </a:lnTo>
                      <a:lnTo>
                        <a:pt x="425" y="525"/>
                      </a:lnTo>
                      <a:lnTo>
                        <a:pt x="427" y="513"/>
                      </a:lnTo>
                      <a:lnTo>
                        <a:pt x="428" y="500"/>
                      </a:lnTo>
                      <a:lnTo>
                        <a:pt x="432" y="486"/>
                      </a:lnTo>
                      <a:lnTo>
                        <a:pt x="436" y="471"/>
                      </a:lnTo>
                      <a:lnTo>
                        <a:pt x="441" y="456"/>
                      </a:lnTo>
                      <a:lnTo>
                        <a:pt x="448" y="439"/>
                      </a:lnTo>
                      <a:lnTo>
                        <a:pt x="448" y="439"/>
                      </a:lnTo>
                      <a:lnTo>
                        <a:pt x="444" y="436"/>
                      </a:lnTo>
                      <a:lnTo>
                        <a:pt x="432" y="427"/>
                      </a:lnTo>
                      <a:lnTo>
                        <a:pt x="415" y="414"/>
                      </a:lnTo>
                      <a:lnTo>
                        <a:pt x="407" y="405"/>
                      </a:lnTo>
                      <a:lnTo>
                        <a:pt x="400" y="396"/>
                      </a:lnTo>
                      <a:lnTo>
                        <a:pt x="394" y="383"/>
                      </a:lnTo>
                      <a:lnTo>
                        <a:pt x="389" y="371"/>
                      </a:lnTo>
                      <a:lnTo>
                        <a:pt x="386" y="359"/>
                      </a:lnTo>
                      <a:lnTo>
                        <a:pt x="386" y="344"/>
                      </a:lnTo>
                      <a:lnTo>
                        <a:pt x="389" y="329"/>
                      </a:lnTo>
                      <a:lnTo>
                        <a:pt x="397" y="314"/>
                      </a:lnTo>
                      <a:lnTo>
                        <a:pt x="407" y="298"/>
                      </a:lnTo>
                      <a:lnTo>
                        <a:pt x="424" y="279"/>
                      </a:lnTo>
                      <a:lnTo>
                        <a:pt x="424" y="279"/>
                      </a:lnTo>
                      <a:lnTo>
                        <a:pt x="418" y="272"/>
                      </a:lnTo>
                      <a:lnTo>
                        <a:pt x="404" y="252"/>
                      </a:lnTo>
                      <a:lnTo>
                        <a:pt x="397" y="237"/>
                      </a:lnTo>
                      <a:lnTo>
                        <a:pt x="389" y="221"/>
                      </a:lnTo>
                      <a:lnTo>
                        <a:pt x="380" y="202"/>
                      </a:lnTo>
                      <a:lnTo>
                        <a:pt x="374" y="183"/>
                      </a:lnTo>
                      <a:lnTo>
                        <a:pt x="368" y="162"/>
                      </a:lnTo>
                      <a:lnTo>
                        <a:pt x="367" y="141"/>
                      </a:lnTo>
                      <a:lnTo>
                        <a:pt x="365" y="120"/>
                      </a:lnTo>
                      <a:lnTo>
                        <a:pt x="367" y="107"/>
                      </a:lnTo>
                      <a:lnTo>
                        <a:pt x="370" y="97"/>
                      </a:lnTo>
                      <a:lnTo>
                        <a:pt x="373" y="86"/>
                      </a:lnTo>
                      <a:lnTo>
                        <a:pt x="377" y="76"/>
                      </a:lnTo>
                      <a:lnTo>
                        <a:pt x="382" y="65"/>
                      </a:lnTo>
                      <a:lnTo>
                        <a:pt x="388" y="55"/>
                      </a:lnTo>
                      <a:lnTo>
                        <a:pt x="397" y="44"/>
                      </a:lnTo>
                      <a:lnTo>
                        <a:pt x="406" y="35"/>
                      </a:lnTo>
                      <a:lnTo>
                        <a:pt x="416" y="26"/>
                      </a:lnTo>
                      <a:lnTo>
                        <a:pt x="428" y="17"/>
                      </a:lnTo>
                      <a:lnTo>
                        <a:pt x="428" y="17"/>
                      </a:lnTo>
                      <a:lnTo>
                        <a:pt x="432" y="14"/>
                      </a:lnTo>
                      <a:lnTo>
                        <a:pt x="438" y="6"/>
                      </a:lnTo>
                      <a:lnTo>
                        <a:pt x="444" y="3"/>
                      </a:lnTo>
                      <a:lnTo>
                        <a:pt x="450" y="2"/>
                      </a:lnTo>
                      <a:lnTo>
                        <a:pt x="459" y="0"/>
                      </a:lnTo>
                      <a:lnTo>
                        <a:pt x="468" y="0"/>
                      </a:lnTo>
                      <a:lnTo>
                        <a:pt x="477" y="3"/>
                      </a:lnTo>
                      <a:lnTo>
                        <a:pt x="489" y="9"/>
                      </a:lnTo>
                      <a:lnTo>
                        <a:pt x="501" y="18"/>
                      </a:lnTo>
                      <a:lnTo>
                        <a:pt x="514" y="31"/>
                      </a:lnTo>
                      <a:lnTo>
                        <a:pt x="530" y="49"/>
                      </a:lnTo>
                      <a:lnTo>
                        <a:pt x="546" y="70"/>
                      </a:lnTo>
                      <a:lnTo>
                        <a:pt x="563" y="98"/>
                      </a:lnTo>
                      <a:lnTo>
                        <a:pt x="581" y="132"/>
                      </a:lnTo>
                      <a:lnTo>
                        <a:pt x="581" y="132"/>
                      </a:lnTo>
                      <a:lnTo>
                        <a:pt x="596" y="126"/>
                      </a:lnTo>
                      <a:lnTo>
                        <a:pt x="611" y="120"/>
                      </a:lnTo>
                      <a:lnTo>
                        <a:pt x="632" y="113"/>
                      </a:lnTo>
                      <a:lnTo>
                        <a:pt x="655" y="109"/>
                      </a:lnTo>
                      <a:lnTo>
                        <a:pt x="679" y="104"/>
                      </a:lnTo>
                      <a:lnTo>
                        <a:pt x="705" y="104"/>
                      </a:lnTo>
                      <a:lnTo>
                        <a:pt x="717" y="104"/>
                      </a:lnTo>
                      <a:lnTo>
                        <a:pt x="729" y="107"/>
                      </a:lnTo>
                      <a:lnTo>
                        <a:pt x="739" y="110"/>
                      </a:lnTo>
                      <a:lnTo>
                        <a:pt x="750" y="115"/>
                      </a:lnTo>
                      <a:lnTo>
                        <a:pt x="760" y="120"/>
                      </a:lnTo>
                      <a:lnTo>
                        <a:pt x="769" y="127"/>
                      </a:lnTo>
                      <a:lnTo>
                        <a:pt x="777" y="138"/>
                      </a:lnTo>
                      <a:lnTo>
                        <a:pt x="783" y="148"/>
                      </a:lnTo>
                      <a:lnTo>
                        <a:pt x="788" y="160"/>
                      </a:lnTo>
                      <a:lnTo>
                        <a:pt x="792" y="175"/>
                      </a:lnTo>
                      <a:lnTo>
                        <a:pt x="792" y="193"/>
                      </a:lnTo>
                      <a:lnTo>
                        <a:pt x="792" y="213"/>
                      </a:lnTo>
                      <a:lnTo>
                        <a:pt x="789" y="236"/>
                      </a:lnTo>
                      <a:lnTo>
                        <a:pt x="785" y="260"/>
                      </a:lnTo>
                      <a:lnTo>
                        <a:pt x="777" y="287"/>
                      </a:lnTo>
                      <a:lnTo>
                        <a:pt x="768" y="319"/>
                      </a:lnTo>
                      <a:lnTo>
                        <a:pt x="754" y="352"/>
                      </a:lnTo>
                      <a:lnTo>
                        <a:pt x="739" y="388"/>
                      </a:lnTo>
                      <a:lnTo>
                        <a:pt x="739" y="388"/>
                      </a:lnTo>
                      <a:lnTo>
                        <a:pt x="757" y="382"/>
                      </a:lnTo>
                      <a:lnTo>
                        <a:pt x="772" y="380"/>
                      </a:lnTo>
                      <a:lnTo>
                        <a:pt x="786" y="380"/>
                      </a:lnTo>
                      <a:lnTo>
                        <a:pt x="797" y="385"/>
                      </a:lnTo>
                      <a:lnTo>
                        <a:pt x="807" y="390"/>
                      </a:lnTo>
                      <a:lnTo>
                        <a:pt x="815" y="399"/>
                      </a:lnTo>
                      <a:lnTo>
                        <a:pt x="821" y="408"/>
                      </a:lnTo>
                      <a:lnTo>
                        <a:pt x="824" y="418"/>
                      </a:lnTo>
                      <a:lnTo>
                        <a:pt x="827" y="429"/>
                      </a:lnTo>
                      <a:lnTo>
                        <a:pt x="827" y="441"/>
                      </a:lnTo>
                      <a:lnTo>
                        <a:pt x="825" y="453"/>
                      </a:lnTo>
                      <a:lnTo>
                        <a:pt x="822" y="465"/>
                      </a:lnTo>
                      <a:lnTo>
                        <a:pt x="818" y="477"/>
                      </a:lnTo>
                      <a:lnTo>
                        <a:pt x="812" y="486"/>
                      </a:lnTo>
                      <a:lnTo>
                        <a:pt x="803" y="497"/>
                      </a:lnTo>
                      <a:lnTo>
                        <a:pt x="792" y="504"/>
                      </a:lnTo>
                      <a:lnTo>
                        <a:pt x="792" y="504"/>
                      </a:lnTo>
                      <a:lnTo>
                        <a:pt x="807" y="506"/>
                      </a:lnTo>
                      <a:lnTo>
                        <a:pt x="821" y="510"/>
                      </a:lnTo>
                      <a:lnTo>
                        <a:pt x="833" y="515"/>
                      </a:lnTo>
                      <a:lnTo>
                        <a:pt x="845" y="519"/>
                      </a:lnTo>
                      <a:lnTo>
                        <a:pt x="855" y="525"/>
                      </a:lnTo>
                      <a:lnTo>
                        <a:pt x="866" y="533"/>
                      </a:lnTo>
                      <a:lnTo>
                        <a:pt x="875" y="540"/>
                      </a:lnTo>
                      <a:lnTo>
                        <a:pt x="883" y="548"/>
                      </a:lnTo>
                      <a:lnTo>
                        <a:pt x="892" y="557"/>
                      </a:lnTo>
                      <a:lnTo>
                        <a:pt x="898" y="568"/>
                      </a:lnTo>
                      <a:lnTo>
                        <a:pt x="904" y="577"/>
                      </a:lnTo>
                      <a:lnTo>
                        <a:pt x="908" y="587"/>
                      </a:lnTo>
                      <a:lnTo>
                        <a:pt x="913" y="598"/>
                      </a:lnTo>
                      <a:lnTo>
                        <a:pt x="916" y="608"/>
                      </a:lnTo>
                      <a:lnTo>
                        <a:pt x="920" y="632"/>
                      </a:lnTo>
                      <a:lnTo>
                        <a:pt x="922" y="655"/>
                      </a:lnTo>
                      <a:lnTo>
                        <a:pt x="919" y="679"/>
                      </a:lnTo>
                      <a:lnTo>
                        <a:pt x="913" y="702"/>
                      </a:lnTo>
                      <a:lnTo>
                        <a:pt x="908" y="714"/>
                      </a:lnTo>
                      <a:lnTo>
                        <a:pt x="902" y="724"/>
                      </a:lnTo>
                      <a:lnTo>
                        <a:pt x="896" y="735"/>
                      </a:lnTo>
                      <a:lnTo>
                        <a:pt x="889" y="746"/>
                      </a:lnTo>
                      <a:lnTo>
                        <a:pt x="881" y="756"/>
                      </a:lnTo>
                      <a:lnTo>
                        <a:pt x="872" y="765"/>
                      </a:lnTo>
                      <a:lnTo>
                        <a:pt x="863" y="774"/>
                      </a:lnTo>
                      <a:lnTo>
                        <a:pt x="851" y="783"/>
                      </a:lnTo>
                      <a:lnTo>
                        <a:pt x="840" y="791"/>
                      </a:lnTo>
                      <a:lnTo>
                        <a:pt x="827" y="798"/>
                      </a:lnTo>
                      <a:lnTo>
                        <a:pt x="827" y="798"/>
                      </a:lnTo>
                      <a:lnTo>
                        <a:pt x="836" y="804"/>
                      </a:lnTo>
                      <a:lnTo>
                        <a:pt x="842" y="813"/>
                      </a:lnTo>
                      <a:lnTo>
                        <a:pt x="848" y="824"/>
                      </a:lnTo>
                      <a:lnTo>
                        <a:pt x="854" y="838"/>
                      </a:lnTo>
                      <a:lnTo>
                        <a:pt x="857" y="851"/>
                      </a:lnTo>
                      <a:lnTo>
                        <a:pt x="860" y="865"/>
                      </a:lnTo>
                      <a:lnTo>
                        <a:pt x="860" y="880"/>
                      </a:lnTo>
                      <a:lnTo>
                        <a:pt x="860" y="893"/>
                      </a:lnTo>
                      <a:lnTo>
                        <a:pt x="857" y="908"/>
                      </a:lnTo>
                      <a:lnTo>
                        <a:pt x="854" y="922"/>
                      </a:lnTo>
                      <a:lnTo>
                        <a:pt x="848" y="934"/>
                      </a:lnTo>
                      <a:lnTo>
                        <a:pt x="839" y="945"/>
                      </a:lnTo>
                      <a:lnTo>
                        <a:pt x="830" y="954"/>
                      </a:lnTo>
                      <a:lnTo>
                        <a:pt x="818" y="960"/>
                      </a:lnTo>
                      <a:lnTo>
                        <a:pt x="803" y="964"/>
                      </a:lnTo>
                      <a:lnTo>
                        <a:pt x="786" y="964"/>
                      </a:lnTo>
                      <a:lnTo>
                        <a:pt x="786" y="964"/>
                      </a:lnTo>
                      <a:lnTo>
                        <a:pt x="795" y="966"/>
                      </a:lnTo>
                      <a:lnTo>
                        <a:pt x="819" y="973"/>
                      </a:lnTo>
                      <a:lnTo>
                        <a:pt x="834" y="979"/>
                      </a:lnTo>
                      <a:lnTo>
                        <a:pt x="851" y="987"/>
                      </a:lnTo>
                      <a:lnTo>
                        <a:pt x="869" y="996"/>
                      </a:lnTo>
                      <a:lnTo>
                        <a:pt x="886" y="1006"/>
                      </a:lnTo>
                      <a:lnTo>
                        <a:pt x="901" y="1020"/>
                      </a:lnTo>
                      <a:lnTo>
                        <a:pt x="916" y="1035"/>
                      </a:lnTo>
                      <a:lnTo>
                        <a:pt x="922" y="1044"/>
                      </a:lnTo>
                      <a:lnTo>
                        <a:pt x="928" y="1053"/>
                      </a:lnTo>
                      <a:lnTo>
                        <a:pt x="932" y="1064"/>
                      </a:lnTo>
                      <a:lnTo>
                        <a:pt x="935" y="1074"/>
                      </a:lnTo>
                      <a:lnTo>
                        <a:pt x="938" y="1085"/>
                      </a:lnTo>
                      <a:lnTo>
                        <a:pt x="940" y="1097"/>
                      </a:lnTo>
                      <a:lnTo>
                        <a:pt x="941" y="1109"/>
                      </a:lnTo>
                      <a:lnTo>
                        <a:pt x="940" y="1123"/>
                      </a:lnTo>
                      <a:lnTo>
                        <a:pt x="938" y="1136"/>
                      </a:lnTo>
                      <a:lnTo>
                        <a:pt x="934" y="1151"/>
                      </a:lnTo>
                      <a:lnTo>
                        <a:pt x="929" y="1168"/>
                      </a:lnTo>
                      <a:lnTo>
                        <a:pt x="922" y="1184"/>
                      </a:lnTo>
                      <a:lnTo>
                        <a:pt x="922" y="1184"/>
                      </a:lnTo>
                      <a:lnTo>
                        <a:pt x="937" y="1177"/>
                      </a:lnTo>
                      <a:lnTo>
                        <a:pt x="952" y="1171"/>
                      </a:lnTo>
                      <a:lnTo>
                        <a:pt x="967" y="1166"/>
                      </a:lnTo>
                      <a:lnTo>
                        <a:pt x="981" y="1162"/>
                      </a:lnTo>
                      <a:lnTo>
                        <a:pt x="993" y="1160"/>
                      </a:lnTo>
                      <a:lnTo>
                        <a:pt x="1006" y="1159"/>
                      </a:lnTo>
                      <a:lnTo>
                        <a:pt x="1018" y="1159"/>
                      </a:lnTo>
                      <a:lnTo>
                        <a:pt x="1029" y="1160"/>
                      </a:lnTo>
                      <a:lnTo>
                        <a:pt x="1039" y="1162"/>
                      </a:lnTo>
                      <a:lnTo>
                        <a:pt x="1049" y="1165"/>
                      </a:lnTo>
                      <a:lnTo>
                        <a:pt x="1059" y="1169"/>
                      </a:lnTo>
                      <a:lnTo>
                        <a:pt x="1067" y="1174"/>
                      </a:lnTo>
                      <a:lnTo>
                        <a:pt x="1076" y="1178"/>
                      </a:lnTo>
                      <a:lnTo>
                        <a:pt x="1083" y="1184"/>
                      </a:lnTo>
                      <a:lnTo>
                        <a:pt x="1095" y="1198"/>
                      </a:lnTo>
                      <a:lnTo>
                        <a:pt x="1106" y="1215"/>
                      </a:lnTo>
                      <a:lnTo>
                        <a:pt x="1113" y="1233"/>
                      </a:lnTo>
                      <a:lnTo>
                        <a:pt x="1119" y="1251"/>
                      </a:lnTo>
                      <a:lnTo>
                        <a:pt x="1122" y="1270"/>
                      </a:lnTo>
                      <a:lnTo>
                        <a:pt x="1124" y="1289"/>
                      </a:lnTo>
                      <a:lnTo>
                        <a:pt x="1122" y="1308"/>
                      </a:lnTo>
                      <a:lnTo>
                        <a:pt x="1118" y="1326"/>
                      </a:lnTo>
                      <a:lnTo>
                        <a:pt x="1112" y="1343"/>
                      </a:lnTo>
                      <a:lnTo>
                        <a:pt x="1112" y="1343"/>
                      </a:lnTo>
                      <a:lnTo>
                        <a:pt x="1124" y="1350"/>
                      </a:lnTo>
                      <a:lnTo>
                        <a:pt x="1138" y="1358"/>
                      </a:lnTo>
                      <a:lnTo>
                        <a:pt x="1154" y="1368"/>
                      </a:lnTo>
                      <a:lnTo>
                        <a:pt x="1171" y="1382"/>
                      </a:lnTo>
                      <a:lnTo>
                        <a:pt x="1189" y="1399"/>
                      </a:lnTo>
                      <a:lnTo>
                        <a:pt x="1207" y="1418"/>
                      </a:lnTo>
                      <a:lnTo>
                        <a:pt x="1214" y="1429"/>
                      </a:lnTo>
                      <a:lnTo>
                        <a:pt x="1221" y="1439"/>
                      </a:lnTo>
                      <a:lnTo>
                        <a:pt x="1227" y="1451"/>
                      </a:lnTo>
                      <a:lnTo>
                        <a:pt x="1231" y="1463"/>
                      </a:lnTo>
                      <a:lnTo>
                        <a:pt x="1236" y="1477"/>
                      </a:lnTo>
                      <a:lnTo>
                        <a:pt x="1237" y="1491"/>
                      </a:lnTo>
                      <a:lnTo>
                        <a:pt x="1237" y="1504"/>
                      </a:lnTo>
                      <a:lnTo>
                        <a:pt x="1236" y="1519"/>
                      </a:lnTo>
                      <a:lnTo>
                        <a:pt x="1233" y="1534"/>
                      </a:lnTo>
                      <a:lnTo>
                        <a:pt x="1227" y="1551"/>
                      </a:lnTo>
                      <a:lnTo>
                        <a:pt x="1219" y="1568"/>
                      </a:lnTo>
                      <a:lnTo>
                        <a:pt x="1208" y="1584"/>
                      </a:lnTo>
                      <a:lnTo>
                        <a:pt x="1196" y="1602"/>
                      </a:lnTo>
                      <a:lnTo>
                        <a:pt x="1180" y="1619"/>
                      </a:lnTo>
                      <a:lnTo>
                        <a:pt x="1162" y="1638"/>
                      </a:lnTo>
                      <a:lnTo>
                        <a:pt x="1139" y="1657"/>
                      </a:lnTo>
                      <a:lnTo>
                        <a:pt x="1113" y="1676"/>
                      </a:lnTo>
                      <a:lnTo>
                        <a:pt x="1085" y="1696"/>
                      </a:lnTo>
                      <a:lnTo>
                        <a:pt x="1085" y="1696"/>
                      </a:lnTo>
                      <a:lnTo>
                        <a:pt x="1106" y="1708"/>
                      </a:lnTo>
                      <a:lnTo>
                        <a:pt x="1125" y="1721"/>
                      </a:lnTo>
                      <a:lnTo>
                        <a:pt x="1144" y="1737"/>
                      </a:lnTo>
                      <a:lnTo>
                        <a:pt x="1160" y="1752"/>
                      </a:lnTo>
                      <a:lnTo>
                        <a:pt x="1174" y="1768"/>
                      </a:lnTo>
                      <a:lnTo>
                        <a:pt x="1187" y="1786"/>
                      </a:lnTo>
                      <a:lnTo>
                        <a:pt x="1198" y="1806"/>
                      </a:lnTo>
                      <a:lnTo>
                        <a:pt x="1207" y="1826"/>
                      </a:lnTo>
                      <a:lnTo>
                        <a:pt x="1216" y="1845"/>
                      </a:lnTo>
                      <a:lnTo>
                        <a:pt x="1222" y="1865"/>
                      </a:lnTo>
                      <a:lnTo>
                        <a:pt x="1227" y="1886"/>
                      </a:lnTo>
                      <a:lnTo>
                        <a:pt x="1230" y="1907"/>
                      </a:lnTo>
                      <a:lnTo>
                        <a:pt x="1231" y="1928"/>
                      </a:lnTo>
                      <a:lnTo>
                        <a:pt x="1231" y="1949"/>
                      </a:lnTo>
                      <a:lnTo>
                        <a:pt x="1228" y="1970"/>
                      </a:lnTo>
                      <a:lnTo>
                        <a:pt x="1225" y="1991"/>
                      </a:lnTo>
                      <a:lnTo>
                        <a:pt x="1219" y="2011"/>
                      </a:lnTo>
                      <a:lnTo>
                        <a:pt x="1213" y="2031"/>
                      </a:lnTo>
                      <a:lnTo>
                        <a:pt x="1204" y="2050"/>
                      </a:lnTo>
                      <a:lnTo>
                        <a:pt x="1195" y="2068"/>
                      </a:lnTo>
                      <a:lnTo>
                        <a:pt x="1183" y="2085"/>
                      </a:lnTo>
                      <a:lnTo>
                        <a:pt x="1169" y="2102"/>
                      </a:lnTo>
                      <a:lnTo>
                        <a:pt x="1154" y="2117"/>
                      </a:lnTo>
                      <a:lnTo>
                        <a:pt x="1138" y="2130"/>
                      </a:lnTo>
                      <a:lnTo>
                        <a:pt x="1119" y="2142"/>
                      </a:lnTo>
                      <a:lnTo>
                        <a:pt x="1100" y="2154"/>
                      </a:lnTo>
                      <a:lnTo>
                        <a:pt x="1077" y="2163"/>
                      </a:lnTo>
                      <a:lnTo>
                        <a:pt x="1055" y="2171"/>
                      </a:lnTo>
                      <a:lnTo>
                        <a:pt x="1030" y="2177"/>
                      </a:lnTo>
                      <a:lnTo>
                        <a:pt x="1003" y="2180"/>
                      </a:lnTo>
                      <a:lnTo>
                        <a:pt x="976" y="2181"/>
                      </a:lnTo>
                      <a:lnTo>
                        <a:pt x="946" y="2181"/>
                      </a:lnTo>
                      <a:lnTo>
                        <a:pt x="946" y="2181"/>
                      </a:lnTo>
                      <a:lnTo>
                        <a:pt x="963" y="2191"/>
                      </a:lnTo>
                      <a:lnTo>
                        <a:pt x="978" y="2201"/>
                      </a:lnTo>
                      <a:lnTo>
                        <a:pt x="991" y="2212"/>
                      </a:lnTo>
                      <a:lnTo>
                        <a:pt x="1003" y="2224"/>
                      </a:lnTo>
                      <a:lnTo>
                        <a:pt x="1012" y="2236"/>
                      </a:lnTo>
                      <a:lnTo>
                        <a:pt x="1021" y="2248"/>
                      </a:lnTo>
                      <a:lnTo>
                        <a:pt x="1027" y="2260"/>
                      </a:lnTo>
                      <a:lnTo>
                        <a:pt x="1033" y="2273"/>
                      </a:lnTo>
                      <a:lnTo>
                        <a:pt x="1036" y="2286"/>
                      </a:lnTo>
                      <a:lnTo>
                        <a:pt x="1038" y="2299"/>
                      </a:lnTo>
                      <a:lnTo>
                        <a:pt x="1039" y="2311"/>
                      </a:lnTo>
                      <a:lnTo>
                        <a:pt x="1038" y="2323"/>
                      </a:lnTo>
                      <a:lnTo>
                        <a:pt x="1036" y="2337"/>
                      </a:lnTo>
                      <a:lnTo>
                        <a:pt x="1033" y="2347"/>
                      </a:lnTo>
                      <a:lnTo>
                        <a:pt x="1029" y="2359"/>
                      </a:lnTo>
                      <a:lnTo>
                        <a:pt x="1024" y="2370"/>
                      </a:lnTo>
                      <a:lnTo>
                        <a:pt x="1017" y="2381"/>
                      </a:lnTo>
                      <a:lnTo>
                        <a:pt x="1009" y="2390"/>
                      </a:lnTo>
                      <a:lnTo>
                        <a:pt x="1002" y="2399"/>
                      </a:lnTo>
                      <a:lnTo>
                        <a:pt x="993" y="2406"/>
                      </a:lnTo>
                      <a:lnTo>
                        <a:pt x="982" y="2414"/>
                      </a:lnTo>
                      <a:lnTo>
                        <a:pt x="972" y="2420"/>
                      </a:lnTo>
                      <a:lnTo>
                        <a:pt x="960" y="2424"/>
                      </a:lnTo>
                      <a:lnTo>
                        <a:pt x="947" y="2427"/>
                      </a:lnTo>
                      <a:lnTo>
                        <a:pt x="935" y="2430"/>
                      </a:lnTo>
                      <a:lnTo>
                        <a:pt x="922" y="2430"/>
                      </a:lnTo>
                      <a:lnTo>
                        <a:pt x="907" y="2430"/>
                      </a:lnTo>
                      <a:lnTo>
                        <a:pt x="893" y="2427"/>
                      </a:lnTo>
                      <a:lnTo>
                        <a:pt x="878" y="2423"/>
                      </a:lnTo>
                      <a:lnTo>
                        <a:pt x="863" y="2418"/>
                      </a:lnTo>
                      <a:lnTo>
                        <a:pt x="848" y="2409"/>
                      </a:lnTo>
                      <a:lnTo>
                        <a:pt x="833" y="2400"/>
                      </a:lnTo>
                      <a:lnTo>
                        <a:pt x="833" y="2400"/>
                      </a:lnTo>
                      <a:lnTo>
                        <a:pt x="836" y="2409"/>
                      </a:lnTo>
                      <a:lnTo>
                        <a:pt x="839" y="2417"/>
                      </a:lnTo>
                      <a:lnTo>
                        <a:pt x="842" y="2426"/>
                      </a:lnTo>
                      <a:lnTo>
                        <a:pt x="842" y="2435"/>
                      </a:lnTo>
                      <a:lnTo>
                        <a:pt x="842" y="2455"/>
                      </a:lnTo>
                      <a:lnTo>
                        <a:pt x="839" y="2474"/>
                      </a:lnTo>
                      <a:lnTo>
                        <a:pt x="831" y="2494"/>
                      </a:lnTo>
                      <a:lnTo>
                        <a:pt x="822" y="2513"/>
                      </a:lnTo>
                      <a:lnTo>
                        <a:pt x="810" y="2533"/>
                      </a:lnTo>
                      <a:lnTo>
                        <a:pt x="795" y="2551"/>
                      </a:lnTo>
                      <a:lnTo>
                        <a:pt x="778" y="2569"/>
                      </a:lnTo>
                      <a:lnTo>
                        <a:pt x="759" y="2586"/>
                      </a:lnTo>
                      <a:lnTo>
                        <a:pt x="738" y="2599"/>
                      </a:lnTo>
                      <a:lnTo>
                        <a:pt x="715" y="2611"/>
                      </a:lnTo>
                      <a:lnTo>
                        <a:pt x="691" y="2622"/>
                      </a:lnTo>
                      <a:lnTo>
                        <a:pt x="665" y="2628"/>
                      </a:lnTo>
                      <a:lnTo>
                        <a:pt x="640" y="2632"/>
                      </a:lnTo>
                      <a:lnTo>
                        <a:pt x="626" y="2632"/>
                      </a:lnTo>
                      <a:lnTo>
                        <a:pt x="613" y="2632"/>
                      </a:lnTo>
                      <a:lnTo>
                        <a:pt x="613" y="2632"/>
                      </a:lnTo>
                      <a:lnTo>
                        <a:pt x="599" y="2632"/>
                      </a:lnTo>
                      <a:lnTo>
                        <a:pt x="587" y="2629"/>
                      </a:lnTo>
                      <a:lnTo>
                        <a:pt x="573" y="2626"/>
                      </a:lnTo>
                      <a:lnTo>
                        <a:pt x="563" y="2623"/>
                      </a:lnTo>
                      <a:lnTo>
                        <a:pt x="540" y="2614"/>
                      </a:lnTo>
                      <a:lnTo>
                        <a:pt x="519" y="2602"/>
                      </a:lnTo>
                      <a:lnTo>
                        <a:pt x="501" y="2587"/>
                      </a:lnTo>
                      <a:lnTo>
                        <a:pt x="484" y="2572"/>
                      </a:lnTo>
                      <a:lnTo>
                        <a:pt x="469" y="2554"/>
                      </a:lnTo>
                      <a:lnTo>
                        <a:pt x="456" y="2536"/>
                      </a:lnTo>
                      <a:lnTo>
                        <a:pt x="444" y="2516"/>
                      </a:lnTo>
                      <a:lnTo>
                        <a:pt x="433" y="2497"/>
                      </a:lnTo>
                      <a:lnTo>
                        <a:pt x="424" y="2477"/>
                      </a:lnTo>
                      <a:lnTo>
                        <a:pt x="416" y="2458"/>
                      </a:lnTo>
                      <a:lnTo>
                        <a:pt x="406" y="2423"/>
                      </a:lnTo>
                      <a:lnTo>
                        <a:pt x="398" y="2394"/>
                      </a:lnTo>
                      <a:lnTo>
                        <a:pt x="398" y="2394"/>
                      </a:lnTo>
                      <a:lnTo>
                        <a:pt x="392" y="2402"/>
                      </a:lnTo>
                      <a:lnTo>
                        <a:pt x="385" y="2409"/>
                      </a:lnTo>
                      <a:lnTo>
                        <a:pt x="377" y="2414"/>
                      </a:lnTo>
                      <a:lnTo>
                        <a:pt x="370" y="2418"/>
                      </a:lnTo>
                      <a:lnTo>
                        <a:pt x="362" y="2421"/>
                      </a:lnTo>
                      <a:lnTo>
                        <a:pt x="355" y="2424"/>
                      </a:lnTo>
                      <a:lnTo>
                        <a:pt x="349" y="2426"/>
                      </a:lnTo>
                      <a:lnTo>
                        <a:pt x="341" y="2426"/>
                      </a:lnTo>
                      <a:lnTo>
                        <a:pt x="327" y="2424"/>
                      </a:lnTo>
                      <a:lnTo>
                        <a:pt x="315" y="2418"/>
                      </a:lnTo>
                      <a:lnTo>
                        <a:pt x="303" y="2411"/>
                      </a:lnTo>
                      <a:lnTo>
                        <a:pt x="293" y="2402"/>
                      </a:lnTo>
                      <a:lnTo>
                        <a:pt x="284" y="2390"/>
                      </a:lnTo>
                      <a:lnTo>
                        <a:pt x="278" y="2376"/>
                      </a:lnTo>
                      <a:lnTo>
                        <a:pt x="272" y="2362"/>
                      </a:lnTo>
                      <a:lnTo>
                        <a:pt x="269" y="2347"/>
                      </a:lnTo>
                      <a:lnTo>
                        <a:pt x="269" y="2334"/>
                      </a:lnTo>
                      <a:lnTo>
                        <a:pt x="270" y="2319"/>
                      </a:lnTo>
                      <a:lnTo>
                        <a:pt x="273" y="2307"/>
                      </a:lnTo>
                      <a:lnTo>
                        <a:pt x="281" y="2295"/>
                      </a:lnTo>
                      <a:lnTo>
                        <a:pt x="281" y="2295"/>
                      </a:lnTo>
                      <a:lnTo>
                        <a:pt x="269" y="2298"/>
                      </a:lnTo>
                      <a:lnTo>
                        <a:pt x="258" y="2299"/>
                      </a:lnTo>
                      <a:lnTo>
                        <a:pt x="246" y="2301"/>
                      </a:lnTo>
                      <a:lnTo>
                        <a:pt x="235" y="2299"/>
                      </a:lnTo>
                      <a:lnTo>
                        <a:pt x="225" y="2298"/>
                      </a:lnTo>
                      <a:lnTo>
                        <a:pt x="216" y="2295"/>
                      </a:lnTo>
                      <a:lnTo>
                        <a:pt x="205" y="2290"/>
                      </a:lnTo>
                      <a:lnTo>
                        <a:pt x="196" y="2286"/>
                      </a:lnTo>
                      <a:lnTo>
                        <a:pt x="189" y="2280"/>
                      </a:lnTo>
                      <a:lnTo>
                        <a:pt x="180" y="2272"/>
                      </a:lnTo>
                      <a:lnTo>
                        <a:pt x="172" y="2264"/>
                      </a:lnTo>
                      <a:lnTo>
                        <a:pt x="166" y="2255"/>
                      </a:lnTo>
                      <a:lnTo>
                        <a:pt x="154" y="2237"/>
                      </a:lnTo>
                      <a:lnTo>
                        <a:pt x="145" y="2216"/>
                      </a:lnTo>
                      <a:lnTo>
                        <a:pt x="140" y="2194"/>
                      </a:lnTo>
                      <a:lnTo>
                        <a:pt x="137" y="2171"/>
                      </a:lnTo>
                      <a:lnTo>
                        <a:pt x="137" y="2159"/>
                      </a:lnTo>
                      <a:lnTo>
                        <a:pt x="139" y="2147"/>
                      </a:lnTo>
                      <a:lnTo>
                        <a:pt x="140" y="2135"/>
                      </a:lnTo>
                      <a:lnTo>
                        <a:pt x="143" y="2124"/>
                      </a:lnTo>
                      <a:lnTo>
                        <a:pt x="148" y="2112"/>
                      </a:lnTo>
                      <a:lnTo>
                        <a:pt x="152" y="2102"/>
                      </a:lnTo>
                      <a:lnTo>
                        <a:pt x="160" y="2091"/>
                      </a:lnTo>
                      <a:lnTo>
                        <a:pt x="168" y="2082"/>
                      </a:lnTo>
                      <a:lnTo>
                        <a:pt x="175" y="2071"/>
                      </a:lnTo>
                      <a:lnTo>
                        <a:pt x="186" y="2064"/>
                      </a:lnTo>
                      <a:lnTo>
                        <a:pt x="196" y="2055"/>
                      </a:lnTo>
                      <a:lnTo>
                        <a:pt x="208" y="2049"/>
                      </a:lnTo>
                      <a:lnTo>
                        <a:pt x="208" y="2049"/>
                      </a:lnTo>
                      <a:lnTo>
                        <a:pt x="189" y="2049"/>
                      </a:lnTo>
                      <a:lnTo>
                        <a:pt x="169" y="2047"/>
                      </a:lnTo>
                      <a:lnTo>
                        <a:pt x="149" y="2044"/>
                      </a:lnTo>
                      <a:lnTo>
                        <a:pt x="131" y="2038"/>
                      </a:lnTo>
                      <a:lnTo>
                        <a:pt x="115" y="2032"/>
                      </a:lnTo>
                      <a:lnTo>
                        <a:pt x="98" y="2023"/>
                      </a:lnTo>
                      <a:lnTo>
                        <a:pt x="83" y="2013"/>
                      </a:lnTo>
                      <a:lnTo>
                        <a:pt x="68" y="2002"/>
                      </a:lnTo>
                      <a:lnTo>
                        <a:pt x="56" y="1988"/>
                      </a:lnTo>
                      <a:lnTo>
                        <a:pt x="44" y="1975"/>
                      </a:lnTo>
                      <a:lnTo>
                        <a:pt x="33" y="1960"/>
                      </a:lnTo>
                      <a:lnTo>
                        <a:pt x="23" y="1943"/>
                      </a:lnTo>
                      <a:lnTo>
                        <a:pt x="15" y="1928"/>
                      </a:lnTo>
                      <a:lnTo>
                        <a:pt x="9" y="1910"/>
                      </a:lnTo>
                      <a:lnTo>
                        <a:pt x="5" y="1892"/>
                      </a:lnTo>
                      <a:lnTo>
                        <a:pt x="2" y="1874"/>
                      </a:lnTo>
                      <a:lnTo>
                        <a:pt x="0" y="1856"/>
                      </a:lnTo>
                      <a:lnTo>
                        <a:pt x="0" y="1838"/>
                      </a:lnTo>
                      <a:lnTo>
                        <a:pt x="2" y="1819"/>
                      </a:lnTo>
                      <a:lnTo>
                        <a:pt x="5" y="1801"/>
                      </a:lnTo>
                      <a:lnTo>
                        <a:pt x="11" y="1783"/>
                      </a:lnTo>
                      <a:lnTo>
                        <a:pt x="18" y="1765"/>
                      </a:lnTo>
                      <a:lnTo>
                        <a:pt x="29" y="1747"/>
                      </a:lnTo>
                      <a:lnTo>
                        <a:pt x="41" y="1730"/>
                      </a:lnTo>
                      <a:lnTo>
                        <a:pt x="54" y="1715"/>
                      </a:lnTo>
                      <a:lnTo>
                        <a:pt x="71" y="1700"/>
                      </a:lnTo>
                      <a:lnTo>
                        <a:pt x="91" y="1687"/>
                      </a:lnTo>
                      <a:lnTo>
                        <a:pt x="112" y="1673"/>
                      </a:lnTo>
                      <a:lnTo>
                        <a:pt x="136" y="1663"/>
                      </a:lnTo>
                      <a:lnTo>
                        <a:pt x="161" y="1652"/>
                      </a:lnTo>
                      <a:lnTo>
                        <a:pt x="190" y="1643"/>
                      </a:lnTo>
                      <a:lnTo>
                        <a:pt x="222" y="1635"/>
                      </a:lnTo>
                      <a:lnTo>
                        <a:pt x="222" y="1635"/>
                      </a:lnTo>
                      <a:lnTo>
                        <a:pt x="211" y="1625"/>
                      </a:lnTo>
                      <a:lnTo>
                        <a:pt x="202" y="1613"/>
                      </a:lnTo>
                      <a:lnTo>
                        <a:pt x="193" y="1601"/>
                      </a:lnTo>
                      <a:lnTo>
                        <a:pt x="186" y="1589"/>
                      </a:lnTo>
                      <a:lnTo>
                        <a:pt x="180" y="1575"/>
                      </a:lnTo>
                      <a:lnTo>
                        <a:pt x="174" y="1562"/>
                      </a:lnTo>
                      <a:lnTo>
                        <a:pt x="171" y="1548"/>
                      </a:lnTo>
                      <a:lnTo>
                        <a:pt x="168" y="1534"/>
                      </a:lnTo>
                      <a:lnTo>
                        <a:pt x="164" y="1521"/>
                      </a:lnTo>
                      <a:lnTo>
                        <a:pt x="164" y="1507"/>
                      </a:lnTo>
                      <a:lnTo>
                        <a:pt x="164" y="1492"/>
                      </a:lnTo>
                      <a:lnTo>
                        <a:pt x="166" y="1479"/>
                      </a:lnTo>
                      <a:lnTo>
                        <a:pt x="168" y="1465"/>
                      </a:lnTo>
                      <a:lnTo>
                        <a:pt x="171" y="1451"/>
                      </a:lnTo>
                      <a:lnTo>
                        <a:pt x="175" y="1438"/>
                      </a:lnTo>
                      <a:lnTo>
                        <a:pt x="181" y="1426"/>
                      </a:lnTo>
                      <a:lnTo>
                        <a:pt x="187" y="1414"/>
                      </a:lnTo>
                      <a:lnTo>
                        <a:pt x="195" y="1402"/>
                      </a:lnTo>
                      <a:lnTo>
                        <a:pt x="204" y="1391"/>
                      </a:lnTo>
                      <a:lnTo>
                        <a:pt x="213" y="1381"/>
                      </a:lnTo>
                      <a:lnTo>
                        <a:pt x="223" y="1371"/>
                      </a:lnTo>
                      <a:lnTo>
                        <a:pt x="235" y="1362"/>
                      </a:lnTo>
                      <a:lnTo>
                        <a:pt x="247" y="1355"/>
                      </a:lnTo>
                      <a:lnTo>
                        <a:pt x="261" y="1347"/>
                      </a:lnTo>
                      <a:lnTo>
                        <a:pt x="276" y="1343"/>
                      </a:lnTo>
                      <a:lnTo>
                        <a:pt x="293" y="1338"/>
                      </a:lnTo>
                      <a:lnTo>
                        <a:pt x="309" y="1334"/>
                      </a:lnTo>
                      <a:lnTo>
                        <a:pt x="326" y="1332"/>
                      </a:lnTo>
                      <a:lnTo>
                        <a:pt x="344" y="1332"/>
                      </a:lnTo>
                      <a:lnTo>
                        <a:pt x="364" y="1332"/>
                      </a:lnTo>
                      <a:lnTo>
                        <a:pt x="385" y="1335"/>
                      </a:lnTo>
                      <a:lnTo>
                        <a:pt x="406" y="1338"/>
                      </a:lnTo>
                      <a:lnTo>
                        <a:pt x="406" y="1338"/>
                      </a:lnTo>
                      <a:lnTo>
                        <a:pt x="398" y="1325"/>
                      </a:lnTo>
                      <a:lnTo>
                        <a:pt x="395" y="1313"/>
                      </a:lnTo>
                      <a:lnTo>
                        <a:pt x="394" y="1301"/>
                      </a:lnTo>
                      <a:lnTo>
                        <a:pt x="397" y="1290"/>
                      </a:lnTo>
                      <a:lnTo>
                        <a:pt x="403" y="1281"/>
                      </a:lnTo>
                      <a:lnTo>
                        <a:pt x="410" y="1272"/>
                      </a:lnTo>
                      <a:lnTo>
                        <a:pt x="419" y="1264"/>
                      </a:lnTo>
                      <a:lnTo>
                        <a:pt x="432" y="1258"/>
                      </a:lnTo>
                      <a:lnTo>
                        <a:pt x="444" y="1254"/>
                      </a:lnTo>
                      <a:lnTo>
                        <a:pt x="457" y="1249"/>
                      </a:lnTo>
                      <a:lnTo>
                        <a:pt x="471" y="1245"/>
                      </a:lnTo>
                      <a:lnTo>
                        <a:pt x="484" y="1243"/>
                      </a:lnTo>
                      <a:lnTo>
                        <a:pt x="498" y="1242"/>
                      </a:lnTo>
                      <a:lnTo>
                        <a:pt x="510" y="1242"/>
                      </a:lnTo>
                      <a:lnTo>
                        <a:pt x="522" y="1243"/>
                      </a:lnTo>
                      <a:lnTo>
                        <a:pt x="533" y="1245"/>
                      </a:lnTo>
                      <a:lnTo>
                        <a:pt x="533" y="1245"/>
                      </a:lnTo>
                      <a:lnTo>
                        <a:pt x="528" y="1239"/>
                      </a:lnTo>
                      <a:lnTo>
                        <a:pt x="519" y="1222"/>
                      </a:lnTo>
                      <a:lnTo>
                        <a:pt x="513" y="1210"/>
                      </a:lnTo>
                      <a:lnTo>
                        <a:pt x="508" y="1197"/>
                      </a:lnTo>
                      <a:lnTo>
                        <a:pt x="504" y="1181"/>
                      </a:lnTo>
                      <a:lnTo>
                        <a:pt x="502" y="1166"/>
                      </a:lnTo>
                      <a:lnTo>
                        <a:pt x="501" y="1150"/>
                      </a:lnTo>
                      <a:lnTo>
                        <a:pt x="504" y="1133"/>
                      </a:lnTo>
                      <a:lnTo>
                        <a:pt x="508" y="1117"/>
                      </a:lnTo>
                      <a:lnTo>
                        <a:pt x="513" y="1108"/>
                      </a:lnTo>
                      <a:lnTo>
                        <a:pt x="518" y="1100"/>
                      </a:lnTo>
                      <a:lnTo>
                        <a:pt x="524" y="1091"/>
                      </a:lnTo>
                      <a:lnTo>
                        <a:pt x="531" y="1083"/>
                      </a:lnTo>
                      <a:lnTo>
                        <a:pt x="540" y="1076"/>
                      </a:lnTo>
                      <a:lnTo>
                        <a:pt x="549" y="1068"/>
                      </a:lnTo>
                      <a:lnTo>
                        <a:pt x="561" y="1061"/>
                      </a:lnTo>
                      <a:lnTo>
                        <a:pt x="573" y="1055"/>
                      </a:lnTo>
                      <a:lnTo>
                        <a:pt x="587" y="1049"/>
                      </a:lnTo>
                      <a:lnTo>
                        <a:pt x="602" y="1043"/>
                      </a:lnTo>
                      <a:lnTo>
                        <a:pt x="602" y="1043"/>
                      </a:lnTo>
                      <a:lnTo>
                        <a:pt x="599" y="1037"/>
                      </a:lnTo>
                      <a:lnTo>
                        <a:pt x="591" y="1019"/>
                      </a:lnTo>
                      <a:lnTo>
                        <a:pt x="584" y="994"/>
                      </a:lnTo>
                      <a:lnTo>
                        <a:pt x="581" y="979"/>
                      </a:lnTo>
                      <a:lnTo>
                        <a:pt x="578" y="964"/>
                      </a:lnTo>
                      <a:lnTo>
                        <a:pt x="578" y="949"/>
                      </a:lnTo>
                      <a:lnTo>
                        <a:pt x="578" y="934"/>
                      </a:lnTo>
                      <a:lnTo>
                        <a:pt x="581" y="919"/>
                      </a:lnTo>
                      <a:lnTo>
                        <a:pt x="587" y="904"/>
                      </a:lnTo>
                      <a:lnTo>
                        <a:pt x="594" y="892"/>
                      </a:lnTo>
                      <a:lnTo>
                        <a:pt x="600" y="886"/>
                      </a:lnTo>
                      <a:lnTo>
                        <a:pt x="607" y="880"/>
                      </a:lnTo>
                      <a:lnTo>
                        <a:pt x="614" y="875"/>
                      </a:lnTo>
                      <a:lnTo>
                        <a:pt x="623" y="871"/>
                      </a:lnTo>
                      <a:lnTo>
                        <a:pt x="632" y="868"/>
                      </a:lnTo>
                      <a:lnTo>
                        <a:pt x="643" y="865"/>
                      </a:lnTo>
                      <a:close/>
                    </a:path>
                  </a:pathLst>
                </a:custGeom>
                <a:solidFill>
                  <a:srgbClr val="ECEC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6" name="íśľíḑê">
                  <a:extLst>
                    <a:ext uri="{FF2B5EF4-FFF2-40B4-BE49-F238E27FC236}">
                      <a16:creationId xmlns:a16="http://schemas.microsoft.com/office/drawing/2014/main" xmlns="" id="{B82CF37F-5A33-48EC-AB14-FEE88FE16F8E}"/>
                    </a:ext>
                  </a:extLst>
                </p:cNvPr>
                <p:cNvSpPr/>
                <p:nvPr/>
              </p:nvSpPr>
              <p:spPr bwMode="auto">
                <a:xfrm>
                  <a:off x="7540347" y="2421106"/>
                  <a:ext cx="800184" cy="1020751"/>
                </a:xfrm>
                <a:custGeom>
                  <a:avLst/>
                  <a:gdLst>
                    <a:gd name="T0" fmla="*/ 76 w 552"/>
                    <a:gd name="T1" fmla="*/ 26 h 651"/>
                    <a:gd name="T2" fmla="*/ 76 w 552"/>
                    <a:gd name="T3" fmla="*/ 26 h 651"/>
                    <a:gd name="T4" fmla="*/ 40 w 552"/>
                    <a:gd name="T5" fmla="*/ 99 h 651"/>
                    <a:gd name="T6" fmla="*/ 0 w 552"/>
                    <a:gd name="T7" fmla="*/ 177 h 651"/>
                    <a:gd name="T8" fmla="*/ 0 w 552"/>
                    <a:gd name="T9" fmla="*/ 177 h 651"/>
                    <a:gd name="T10" fmla="*/ 0 w 552"/>
                    <a:gd name="T11" fmla="*/ 178 h 651"/>
                    <a:gd name="T12" fmla="*/ 1 w 552"/>
                    <a:gd name="T13" fmla="*/ 178 h 651"/>
                    <a:gd name="T14" fmla="*/ 10 w 552"/>
                    <a:gd name="T15" fmla="*/ 180 h 651"/>
                    <a:gd name="T16" fmla="*/ 40 w 552"/>
                    <a:gd name="T17" fmla="*/ 180 h 651"/>
                    <a:gd name="T18" fmla="*/ 85 w 552"/>
                    <a:gd name="T19" fmla="*/ 177 h 651"/>
                    <a:gd name="T20" fmla="*/ 85 w 552"/>
                    <a:gd name="T21" fmla="*/ 177 h 651"/>
                    <a:gd name="T22" fmla="*/ 67 w 552"/>
                    <a:gd name="T23" fmla="*/ 251 h 651"/>
                    <a:gd name="T24" fmla="*/ 54 w 552"/>
                    <a:gd name="T25" fmla="*/ 307 h 651"/>
                    <a:gd name="T26" fmla="*/ 46 w 552"/>
                    <a:gd name="T27" fmla="*/ 344 h 651"/>
                    <a:gd name="T28" fmla="*/ 46 w 552"/>
                    <a:gd name="T29" fmla="*/ 344 h 651"/>
                    <a:gd name="T30" fmla="*/ 79 w 552"/>
                    <a:gd name="T31" fmla="*/ 323 h 651"/>
                    <a:gd name="T32" fmla="*/ 111 w 552"/>
                    <a:gd name="T33" fmla="*/ 305 h 651"/>
                    <a:gd name="T34" fmla="*/ 126 w 552"/>
                    <a:gd name="T35" fmla="*/ 298 h 651"/>
                    <a:gd name="T36" fmla="*/ 140 w 552"/>
                    <a:gd name="T37" fmla="*/ 292 h 651"/>
                    <a:gd name="T38" fmla="*/ 140 w 552"/>
                    <a:gd name="T39" fmla="*/ 292 h 651"/>
                    <a:gd name="T40" fmla="*/ 211 w 552"/>
                    <a:gd name="T41" fmla="*/ 450 h 651"/>
                    <a:gd name="T42" fmla="*/ 267 w 552"/>
                    <a:gd name="T43" fmla="*/ 571 h 651"/>
                    <a:gd name="T44" fmla="*/ 291 w 552"/>
                    <a:gd name="T45" fmla="*/ 619 h 651"/>
                    <a:gd name="T46" fmla="*/ 309 w 552"/>
                    <a:gd name="T47" fmla="*/ 651 h 651"/>
                    <a:gd name="T48" fmla="*/ 309 w 552"/>
                    <a:gd name="T49" fmla="*/ 651 h 651"/>
                    <a:gd name="T50" fmla="*/ 331 w 552"/>
                    <a:gd name="T51" fmla="*/ 593 h 651"/>
                    <a:gd name="T52" fmla="*/ 381 w 552"/>
                    <a:gd name="T53" fmla="*/ 462 h 651"/>
                    <a:gd name="T54" fmla="*/ 407 w 552"/>
                    <a:gd name="T55" fmla="*/ 391 h 651"/>
                    <a:gd name="T56" fmla="*/ 429 w 552"/>
                    <a:gd name="T57" fmla="*/ 328 h 651"/>
                    <a:gd name="T58" fmla="*/ 443 w 552"/>
                    <a:gd name="T59" fmla="*/ 280 h 651"/>
                    <a:gd name="T60" fmla="*/ 448 w 552"/>
                    <a:gd name="T61" fmla="*/ 263 h 651"/>
                    <a:gd name="T62" fmla="*/ 448 w 552"/>
                    <a:gd name="T63" fmla="*/ 254 h 651"/>
                    <a:gd name="T64" fmla="*/ 448 w 552"/>
                    <a:gd name="T65" fmla="*/ 254 h 651"/>
                    <a:gd name="T66" fmla="*/ 470 w 552"/>
                    <a:gd name="T67" fmla="*/ 263 h 651"/>
                    <a:gd name="T68" fmla="*/ 508 w 552"/>
                    <a:gd name="T69" fmla="*/ 273 h 651"/>
                    <a:gd name="T70" fmla="*/ 508 w 552"/>
                    <a:gd name="T71" fmla="*/ 273 h 651"/>
                    <a:gd name="T72" fmla="*/ 509 w 552"/>
                    <a:gd name="T73" fmla="*/ 273 h 651"/>
                    <a:gd name="T74" fmla="*/ 509 w 552"/>
                    <a:gd name="T75" fmla="*/ 273 h 651"/>
                    <a:gd name="T76" fmla="*/ 509 w 552"/>
                    <a:gd name="T77" fmla="*/ 269 h 651"/>
                    <a:gd name="T78" fmla="*/ 506 w 552"/>
                    <a:gd name="T79" fmla="*/ 252 h 651"/>
                    <a:gd name="T80" fmla="*/ 497 w 552"/>
                    <a:gd name="T81" fmla="*/ 230 h 651"/>
                    <a:gd name="T82" fmla="*/ 485 w 552"/>
                    <a:gd name="T83" fmla="*/ 203 h 651"/>
                    <a:gd name="T84" fmla="*/ 461 w 552"/>
                    <a:gd name="T85" fmla="*/ 151 h 651"/>
                    <a:gd name="T86" fmla="*/ 451 w 552"/>
                    <a:gd name="T87" fmla="*/ 127 h 651"/>
                    <a:gd name="T88" fmla="*/ 451 w 552"/>
                    <a:gd name="T89" fmla="*/ 127 h 651"/>
                    <a:gd name="T90" fmla="*/ 491 w 552"/>
                    <a:gd name="T91" fmla="*/ 130 h 651"/>
                    <a:gd name="T92" fmla="*/ 525 w 552"/>
                    <a:gd name="T93" fmla="*/ 130 h 651"/>
                    <a:gd name="T94" fmla="*/ 540 w 552"/>
                    <a:gd name="T95" fmla="*/ 129 h 651"/>
                    <a:gd name="T96" fmla="*/ 552 w 552"/>
                    <a:gd name="T97" fmla="*/ 127 h 651"/>
                    <a:gd name="T98" fmla="*/ 478 w 552"/>
                    <a:gd name="T99" fmla="*/ 0 h 651"/>
                    <a:gd name="T100" fmla="*/ 478 w 552"/>
                    <a:gd name="T101" fmla="*/ 0 h 651"/>
                    <a:gd name="T102" fmla="*/ 306 w 552"/>
                    <a:gd name="T103" fmla="*/ 8 h 651"/>
                    <a:gd name="T104" fmla="*/ 171 w 552"/>
                    <a:gd name="T105" fmla="*/ 17 h 651"/>
                    <a:gd name="T106" fmla="*/ 116 w 552"/>
                    <a:gd name="T107" fmla="*/ 22 h 651"/>
                    <a:gd name="T108" fmla="*/ 76 w 552"/>
                    <a:gd name="T109" fmla="*/ 26 h 651"/>
                    <a:gd name="connsiteX0" fmla="*/ 2101 w 10000"/>
                    <a:gd name="connsiteY0" fmla="*/ 338 h 10000"/>
                    <a:gd name="connsiteX1" fmla="*/ 1377 w 10000"/>
                    <a:gd name="connsiteY1" fmla="*/ 399 h 10000"/>
                    <a:gd name="connsiteX2" fmla="*/ 725 w 10000"/>
                    <a:gd name="connsiteY2" fmla="*/ 1521 h 10000"/>
                    <a:gd name="connsiteX3" fmla="*/ 0 w 10000"/>
                    <a:gd name="connsiteY3" fmla="*/ 2719 h 10000"/>
                    <a:gd name="connsiteX4" fmla="*/ 0 w 10000"/>
                    <a:gd name="connsiteY4" fmla="*/ 2719 h 10000"/>
                    <a:gd name="connsiteX5" fmla="*/ 0 w 10000"/>
                    <a:gd name="connsiteY5" fmla="*/ 2734 h 10000"/>
                    <a:gd name="connsiteX6" fmla="*/ 18 w 10000"/>
                    <a:gd name="connsiteY6" fmla="*/ 2734 h 10000"/>
                    <a:gd name="connsiteX7" fmla="*/ 181 w 10000"/>
                    <a:gd name="connsiteY7" fmla="*/ 2765 h 10000"/>
                    <a:gd name="connsiteX8" fmla="*/ 725 w 10000"/>
                    <a:gd name="connsiteY8" fmla="*/ 2765 h 10000"/>
                    <a:gd name="connsiteX9" fmla="*/ 1540 w 10000"/>
                    <a:gd name="connsiteY9" fmla="*/ 2719 h 10000"/>
                    <a:gd name="connsiteX10" fmla="*/ 1540 w 10000"/>
                    <a:gd name="connsiteY10" fmla="*/ 2719 h 10000"/>
                    <a:gd name="connsiteX11" fmla="*/ 1214 w 10000"/>
                    <a:gd name="connsiteY11" fmla="*/ 3856 h 10000"/>
                    <a:gd name="connsiteX12" fmla="*/ 978 w 10000"/>
                    <a:gd name="connsiteY12" fmla="*/ 4716 h 10000"/>
                    <a:gd name="connsiteX13" fmla="*/ 833 w 10000"/>
                    <a:gd name="connsiteY13" fmla="*/ 5284 h 10000"/>
                    <a:gd name="connsiteX14" fmla="*/ 833 w 10000"/>
                    <a:gd name="connsiteY14" fmla="*/ 5284 h 10000"/>
                    <a:gd name="connsiteX15" fmla="*/ 1431 w 10000"/>
                    <a:gd name="connsiteY15" fmla="*/ 4962 h 10000"/>
                    <a:gd name="connsiteX16" fmla="*/ 2011 w 10000"/>
                    <a:gd name="connsiteY16" fmla="*/ 4685 h 10000"/>
                    <a:gd name="connsiteX17" fmla="*/ 2283 w 10000"/>
                    <a:gd name="connsiteY17" fmla="*/ 4578 h 10000"/>
                    <a:gd name="connsiteX18" fmla="*/ 2536 w 10000"/>
                    <a:gd name="connsiteY18" fmla="*/ 4485 h 10000"/>
                    <a:gd name="connsiteX19" fmla="*/ 2536 w 10000"/>
                    <a:gd name="connsiteY19" fmla="*/ 4485 h 10000"/>
                    <a:gd name="connsiteX20" fmla="*/ 3822 w 10000"/>
                    <a:gd name="connsiteY20" fmla="*/ 6912 h 10000"/>
                    <a:gd name="connsiteX21" fmla="*/ 4837 w 10000"/>
                    <a:gd name="connsiteY21" fmla="*/ 8771 h 10000"/>
                    <a:gd name="connsiteX22" fmla="*/ 5272 w 10000"/>
                    <a:gd name="connsiteY22" fmla="*/ 9508 h 10000"/>
                    <a:gd name="connsiteX23" fmla="*/ 5598 w 10000"/>
                    <a:gd name="connsiteY23" fmla="*/ 10000 h 10000"/>
                    <a:gd name="connsiteX24" fmla="*/ 5598 w 10000"/>
                    <a:gd name="connsiteY24" fmla="*/ 10000 h 10000"/>
                    <a:gd name="connsiteX25" fmla="*/ 5996 w 10000"/>
                    <a:gd name="connsiteY25" fmla="*/ 9109 h 10000"/>
                    <a:gd name="connsiteX26" fmla="*/ 6902 w 10000"/>
                    <a:gd name="connsiteY26" fmla="*/ 7097 h 10000"/>
                    <a:gd name="connsiteX27" fmla="*/ 7373 w 10000"/>
                    <a:gd name="connsiteY27" fmla="*/ 6006 h 10000"/>
                    <a:gd name="connsiteX28" fmla="*/ 7772 w 10000"/>
                    <a:gd name="connsiteY28" fmla="*/ 5038 h 10000"/>
                    <a:gd name="connsiteX29" fmla="*/ 8025 w 10000"/>
                    <a:gd name="connsiteY29" fmla="*/ 4301 h 10000"/>
                    <a:gd name="connsiteX30" fmla="*/ 8116 w 10000"/>
                    <a:gd name="connsiteY30" fmla="*/ 4040 h 10000"/>
                    <a:gd name="connsiteX31" fmla="*/ 8116 w 10000"/>
                    <a:gd name="connsiteY31" fmla="*/ 3902 h 10000"/>
                    <a:gd name="connsiteX32" fmla="*/ 8116 w 10000"/>
                    <a:gd name="connsiteY32" fmla="*/ 3902 h 10000"/>
                    <a:gd name="connsiteX33" fmla="*/ 8514 w 10000"/>
                    <a:gd name="connsiteY33" fmla="*/ 4040 h 10000"/>
                    <a:gd name="connsiteX34" fmla="*/ 9203 w 10000"/>
                    <a:gd name="connsiteY34" fmla="*/ 4194 h 10000"/>
                    <a:gd name="connsiteX35" fmla="*/ 9203 w 10000"/>
                    <a:gd name="connsiteY35" fmla="*/ 4194 h 10000"/>
                    <a:gd name="connsiteX36" fmla="*/ 9221 w 10000"/>
                    <a:gd name="connsiteY36" fmla="*/ 4194 h 10000"/>
                    <a:gd name="connsiteX37" fmla="*/ 9221 w 10000"/>
                    <a:gd name="connsiteY37" fmla="*/ 4194 h 10000"/>
                    <a:gd name="connsiteX38" fmla="*/ 9221 w 10000"/>
                    <a:gd name="connsiteY38" fmla="*/ 4132 h 10000"/>
                    <a:gd name="connsiteX39" fmla="*/ 9167 w 10000"/>
                    <a:gd name="connsiteY39" fmla="*/ 3871 h 10000"/>
                    <a:gd name="connsiteX40" fmla="*/ 9004 w 10000"/>
                    <a:gd name="connsiteY40" fmla="*/ 3533 h 10000"/>
                    <a:gd name="connsiteX41" fmla="*/ 8786 w 10000"/>
                    <a:gd name="connsiteY41" fmla="*/ 3118 h 10000"/>
                    <a:gd name="connsiteX42" fmla="*/ 8351 w 10000"/>
                    <a:gd name="connsiteY42" fmla="*/ 2320 h 10000"/>
                    <a:gd name="connsiteX43" fmla="*/ 8170 w 10000"/>
                    <a:gd name="connsiteY43" fmla="*/ 1951 h 10000"/>
                    <a:gd name="connsiteX44" fmla="*/ 8170 w 10000"/>
                    <a:gd name="connsiteY44" fmla="*/ 1951 h 10000"/>
                    <a:gd name="connsiteX45" fmla="*/ 8895 w 10000"/>
                    <a:gd name="connsiteY45" fmla="*/ 1997 h 10000"/>
                    <a:gd name="connsiteX46" fmla="*/ 9511 w 10000"/>
                    <a:gd name="connsiteY46" fmla="*/ 1997 h 10000"/>
                    <a:gd name="connsiteX47" fmla="*/ 9783 w 10000"/>
                    <a:gd name="connsiteY47" fmla="*/ 1982 h 10000"/>
                    <a:gd name="connsiteX48" fmla="*/ 10000 w 10000"/>
                    <a:gd name="connsiteY48" fmla="*/ 1951 h 10000"/>
                    <a:gd name="connsiteX49" fmla="*/ 8659 w 10000"/>
                    <a:gd name="connsiteY49" fmla="*/ 0 h 10000"/>
                    <a:gd name="connsiteX50" fmla="*/ 8659 w 10000"/>
                    <a:gd name="connsiteY50" fmla="*/ 0 h 10000"/>
                    <a:gd name="connsiteX51" fmla="*/ 5543 w 10000"/>
                    <a:gd name="connsiteY51" fmla="*/ 123 h 10000"/>
                    <a:gd name="connsiteX52" fmla="*/ 3098 w 10000"/>
                    <a:gd name="connsiteY52" fmla="*/ 261 h 10000"/>
                    <a:gd name="connsiteX53" fmla="*/ 2101 w 10000"/>
                    <a:gd name="connsiteY53" fmla="*/ 338 h 10000"/>
                    <a:gd name="connsiteX0" fmla="*/ 2101 w 10000"/>
                    <a:gd name="connsiteY0" fmla="*/ 338 h 10000"/>
                    <a:gd name="connsiteX1" fmla="*/ 725 w 10000"/>
                    <a:gd name="connsiteY1" fmla="*/ 1521 h 10000"/>
                    <a:gd name="connsiteX2" fmla="*/ 0 w 10000"/>
                    <a:gd name="connsiteY2" fmla="*/ 2719 h 10000"/>
                    <a:gd name="connsiteX3" fmla="*/ 0 w 10000"/>
                    <a:gd name="connsiteY3" fmla="*/ 2719 h 10000"/>
                    <a:gd name="connsiteX4" fmla="*/ 0 w 10000"/>
                    <a:gd name="connsiteY4" fmla="*/ 2734 h 10000"/>
                    <a:gd name="connsiteX5" fmla="*/ 18 w 10000"/>
                    <a:gd name="connsiteY5" fmla="*/ 2734 h 10000"/>
                    <a:gd name="connsiteX6" fmla="*/ 181 w 10000"/>
                    <a:gd name="connsiteY6" fmla="*/ 2765 h 10000"/>
                    <a:gd name="connsiteX7" fmla="*/ 725 w 10000"/>
                    <a:gd name="connsiteY7" fmla="*/ 2765 h 10000"/>
                    <a:gd name="connsiteX8" fmla="*/ 1540 w 10000"/>
                    <a:gd name="connsiteY8" fmla="*/ 2719 h 10000"/>
                    <a:gd name="connsiteX9" fmla="*/ 1540 w 10000"/>
                    <a:gd name="connsiteY9" fmla="*/ 2719 h 10000"/>
                    <a:gd name="connsiteX10" fmla="*/ 1214 w 10000"/>
                    <a:gd name="connsiteY10" fmla="*/ 3856 h 10000"/>
                    <a:gd name="connsiteX11" fmla="*/ 978 w 10000"/>
                    <a:gd name="connsiteY11" fmla="*/ 4716 h 10000"/>
                    <a:gd name="connsiteX12" fmla="*/ 833 w 10000"/>
                    <a:gd name="connsiteY12" fmla="*/ 5284 h 10000"/>
                    <a:gd name="connsiteX13" fmla="*/ 833 w 10000"/>
                    <a:gd name="connsiteY13" fmla="*/ 5284 h 10000"/>
                    <a:gd name="connsiteX14" fmla="*/ 1431 w 10000"/>
                    <a:gd name="connsiteY14" fmla="*/ 4962 h 10000"/>
                    <a:gd name="connsiteX15" fmla="*/ 2011 w 10000"/>
                    <a:gd name="connsiteY15" fmla="*/ 4685 h 10000"/>
                    <a:gd name="connsiteX16" fmla="*/ 2283 w 10000"/>
                    <a:gd name="connsiteY16" fmla="*/ 4578 h 10000"/>
                    <a:gd name="connsiteX17" fmla="*/ 2536 w 10000"/>
                    <a:gd name="connsiteY17" fmla="*/ 4485 h 10000"/>
                    <a:gd name="connsiteX18" fmla="*/ 2536 w 10000"/>
                    <a:gd name="connsiteY18" fmla="*/ 4485 h 10000"/>
                    <a:gd name="connsiteX19" fmla="*/ 3822 w 10000"/>
                    <a:gd name="connsiteY19" fmla="*/ 6912 h 10000"/>
                    <a:gd name="connsiteX20" fmla="*/ 4837 w 10000"/>
                    <a:gd name="connsiteY20" fmla="*/ 8771 h 10000"/>
                    <a:gd name="connsiteX21" fmla="*/ 5272 w 10000"/>
                    <a:gd name="connsiteY21" fmla="*/ 9508 h 10000"/>
                    <a:gd name="connsiteX22" fmla="*/ 5598 w 10000"/>
                    <a:gd name="connsiteY22" fmla="*/ 10000 h 10000"/>
                    <a:gd name="connsiteX23" fmla="*/ 5598 w 10000"/>
                    <a:gd name="connsiteY23" fmla="*/ 10000 h 10000"/>
                    <a:gd name="connsiteX24" fmla="*/ 5996 w 10000"/>
                    <a:gd name="connsiteY24" fmla="*/ 9109 h 10000"/>
                    <a:gd name="connsiteX25" fmla="*/ 6902 w 10000"/>
                    <a:gd name="connsiteY25" fmla="*/ 7097 h 10000"/>
                    <a:gd name="connsiteX26" fmla="*/ 7373 w 10000"/>
                    <a:gd name="connsiteY26" fmla="*/ 6006 h 10000"/>
                    <a:gd name="connsiteX27" fmla="*/ 7772 w 10000"/>
                    <a:gd name="connsiteY27" fmla="*/ 5038 h 10000"/>
                    <a:gd name="connsiteX28" fmla="*/ 8025 w 10000"/>
                    <a:gd name="connsiteY28" fmla="*/ 4301 h 10000"/>
                    <a:gd name="connsiteX29" fmla="*/ 8116 w 10000"/>
                    <a:gd name="connsiteY29" fmla="*/ 4040 h 10000"/>
                    <a:gd name="connsiteX30" fmla="*/ 8116 w 10000"/>
                    <a:gd name="connsiteY30" fmla="*/ 3902 h 10000"/>
                    <a:gd name="connsiteX31" fmla="*/ 8116 w 10000"/>
                    <a:gd name="connsiteY31" fmla="*/ 3902 h 10000"/>
                    <a:gd name="connsiteX32" fmla="*/ 8514 w 10000"/>
                    <a:gd name="connsiteY32" fmla="*/ 4040 h 10000"/>
                    <a:gd name="connsiteX33" fmla="*/ 9203 w 10000"/>
                    <a:gd name="connsiteY33" fmla="*/ 4194 h 10000"/>
                    <a:gd name="connsiteX34" fmla="*/ 9203 w 10000"/>
                    <a:gd name="connsiteY34" fmla="*/ 4194 h 10000"/>
                    <a:gd name="connsiteX35" fmla="*/ 9221 w 10000"/>
                    <a:gd name="connsiteY35" fmla="*/ 4194 h 10000"/>
                    <a:gd name="connsiteX36" fmla="*/ 9221 w 10000"/>
                    <a:gd name="connsiteY36" fmla="*/ 4194 h 10000"/>
                    <a:gd name="connsiteX37" fmla="*/ 9221 w 10000"/>
                    <a:gd name="connsiteY37" fmla="*/ 4132 h 10000"/>
                    <a:gd name="connsiteX38" fmla="*/ 9167 w 10000"/>
                    <a:gd name="connsiteY38" fmla="*/ 3871 h 10000"/>
                    <a:gd name="connsiteX39" fmla="*/ 9004 w 10000"/>
                    <a:gd name="connsiteY39" fmla="*/ 3533 h 10000"/>
                    <a:gd name="connsiteX40" fmla="*/ 8786 w 10000"/>
                    <a:gd name="connsiteY40" fmla="*/ 3118 h 10000"/>
                    <a:gd name="connsiteX41" fmla="*/ 8351 w 10000"/>
                    <a:gd name="connsiteY41" fmla="*/ 2320 h 10000"/>
                    <a:gd name="connsiteX42" fmla="*/ 8170 w 10000"/>
                    <a:gd name="connsiteY42" fmla="*/ 1951 h 10000"/>
                    <a:gd name="connsiteX43" fmla="*/ 8170 w 10000"/>
                    <a:gd name="connsiteY43" fmla="*/ 1951 h 10000"/>
                    <a:gd name="connsiteX44" fmla="*/ 8895 w 10000"/>
                    <a:gd name="connsiteY44" fmla="*/ 1997 h 10000"/>
                    <a:gd name="connsiteX45" fmla="*/ 9511 w 10000"/>
                    <a:gd name="connsiteY45" fmla="*/ 1997 h 10000"/>
                    <a:gd name="connsiteX46" fmla="*/ 9783 w 10000"/>
                    <a:gd name="connsiteY46" fmla="*/ 1982 h 10000"/>
                    <a:gd name="connsiteX47" fmla="*/ 10000 w 10000"/>
                    <a:gd name="connsiteY47" fmla="*/ 1951 h 10000"/>
                    <a:gd name="connsiteX48" fmla="*/ 8659 w 10000"/>
                    <a:gd name="connsiteY48" fmla="*/ 0 h 10000"/>
                    <a:gd name="connsiteX49" fmla="*/ 8659 w 10000"/>
                    <a:gd name="connsiteY49" fmla="*/ 0 h 10000"/>
                    <a:gd name="connsiteX50" fmla="*/ 5543 w 10000"/>
                    <a:gd name="connsiteY50" fmla="*/ 123 h 10000"/>
                    <a:gd name="connsiteX51" fmla="*/ 3098 w 10000"/>
                    <a:gd name="connsiteY51" fmla="*/ 261 h 10000"/>
                    <a:gd name="connsiteX52" fmla="*/ 2101 w 10000"/>
                    <a:gd name="connsiteY52" fmla="*/ 338 h 10000"/>
                    <a:gd name="connsiteX0" fmla="*/ 3098 w 10000"/>
                    <a:gd name="connsiteY0" fmla="*/ 261 h 10000"/>
                    <a:gd name="connsiteX1" fmla="*/ 725 w 10000"/>
                    <a:gd name="connsiteY1" fmla="*/ 1521 h 10000"/>
                    <a:gd name="connsiteX2" fmla="*/ 0 w 10000"/>
                    <a:gd name="connsiteY2" fmla="*/ 2719 h 10000"/>
                    <a:gd name="connsiteX3" fmla="*/ 0 w 10000"/>
                    <a:gd name="connsiteY3" fmla="*/ 2719 h 10000"/>
                    <a:gd name="connsiteX4" fmla="*/ 0 w 10000"/>
                    <a:gd name="connsiteY4" fmla="*/ 2734 h 10000"/>
                    <a:gd name="connsiteX5" fmla="*/ 18 w 10000"/>
                    <a:gd name="connsiteY5" fmla="*/ 2734 h 10000"/>
                    <a:gd name="connsiteX6" fmla="*/ 181 w 10000"/>
                    <a:gd name="connsiteY6" fmla="*/ 2765 h 10000"/>
                    <a:gd name="connsiteX7" fmla="*/ 725 w 10000"/>
                    <a:gd name="connsiteY7" fmla="*/ 2765 h 10000"/>
                    <a:gd name="connsiteX8" fmla="*/ 1540 w 10000"/>
                    <a:gd name="connsiteY8" fmla="*/ 2719 h 10000"/>
                    <a:gd name="connsiteX9" fmla="*/ 1540 w 10000"/>
                    <a:gd name="connsiteY9" fmla="*/ 2719 h 10000"/>
                    <a:gd name="connsiteX10" fmla="*/ 1214 w 10000"/>
                    <a:gd name="connsiteY10" fmla="*/ 3856 h 10000"/>
                    <a:gd name="connsiteX11" fmla="*/ 978 w 10000"/>
                    <a:gd name="connsiteY11" fmla="*/ 4716 h 10000"/>
                    <a:gd name="connsiteX12" fmla="*/ 833 w 10000"/>
                    <a:gd name="connsiteY12" fmla="*/ 5284 h 10000"/>
                    <a:gd name="connsiteX13" fmla="*/ 833 w 10000"/>
                    <a:gd name="connsiteY13" fmla="*/ 5284 h 10000"/>
                    <a:gd name="connsiteX14" fmla="*/ 1431 w 10000"/>
                    <a:gd name="connsiteY14" fmla="*/ 4962 h 10000"/>
                    <a:gd name="connsiteX15" fmla="*/ 2011 w 10000"/>
                    <a:gd name="connsiteY15" fmla="*/ 4685 h 10000"/>
                    <a:gd name="connsiteX16" fmla="*/ 2283 w 10000"/>
                    <a:gd name="connsiteY16" fmla="*/ 4578 h 10000"/>
                    <a:gd name="connsiteX17" fmla="*/ 2536 w 10000"/>
                    <a:gd name="connsiteY17" fmla="*/ 4485 h 10000"/>
                    <a:gd name="connsiteX18" fmla="*/ 2536 w 10000"/>
                    <a:gd name="connsiteY18" fmla="*/ 4485 h 10000"/>
                    <a:gd name="connsiteX19" fmla="*/ 3822 w 10000"/>
                    <a:gd name="connsiteY19" fmla="*/ 6912 h 10000"/>
                    <a:gd name="connsiteX20" fmla="*/ 4837 w 10000"/>
                    <a:gd name="connsiteY20" fmla="*/ 8771 h 10000"/>
                    <a:gd name="connsiteX21" fmla="*/ 5272 w 10000"/>
                    <a:gd name="connsiteY21" fmla="*/ 9508 h 10000"/>
                    <a:gd name="connsiteX22" fmla="*/ 5598 w 10000"/>
                    <a:gd name="connsiteY22" fmla="*/ 10000 h 10000"/>
                    <a:gd name="connsiteX23" fmla="*/ 5598 w 10000"/>
                    <a:gd name="connsiteY23" fmla="*/ 10000 h 10000"/>
                    <a:gd name="connsiteX24" fmla="*/ 5996 w 10000"/>
                    <a:gd name="connsiteY24" fmla="*/ 9109 h 10000"/>
                    <a:gd name="connsiteX25" fmla="*/ 6902 w 10000"/>
                    <a:gd name="connsiteY25" fmla="*/ 7097 h 10000"/>
                    <a:gd name="connsiteX26" fmla="*/ 7373 w 10000"/>
                    <a:gd name="connsiteY26" fmla="*/ 6006 h 10000"/>
                    <a:gd name="connsiteX27" fmla="*/ 7772 w 10000"/>
                    <a:gd name="connsiteY27" fmla="*/ 5038 h 10000"/>
                    <a:gd name="connsiteX28" fmla="*/ 8025 w 10000"/>
                    <a:gd name="connsiteY28" fmla="*/ 4301 h 10000"/>
                    <a:gd name="connsiteX29" fmla="*/ 8116 w 10000"/>
                    <a:gd name="connsiteY29" fmla="*/ 4040 h 10000"/>
                    <a:gd name="connsiteX30" fmla="*/ 8116 w 10000"/>
                    <a:gd name="connsiteY30" fmla="*/ 3902 h 10000"/>
                    <a:gd name="connsiteX31" fmla="*/ 8116 w 10000"/>
                    <a:gd name="connsiteY31" fmla="*/ 3902 h 10000"/>
                    <a:gd name="connsiteX32" fmla="*/ 8514 w 10000"/>
                    <a:gd name="connsiteY32" fmla="*/ 4040 h 10000"/>
                    <a:gd name="connsiteX33" fmla="*/ 9203 w 10000"/>
                    <a:gd name="connsiteY33" fmla="*/ 4194 h 10000"/>
                    <a:gd name="connsiteX34" fmla="*/ 9203 w 10000"/>
                    <a:gd name="connsiteY34" fmla="*/ 4194 h 10000"/>
                    <a:gd name="connsiteX35" fmla="*/ 9221 w 10000"/>
                    <a:gd name="connsiteY35" fmla="*/ 4194 h 10000"/>
                    <a:gd name="connsiteX36" fmla="*/ 9221 w 10000"/>
                    <a:gd name="connsiteY36" fmla="*/ 4194 h 10000"/>
                    <a:gd name="connsiteX37" fmla="*/ 9221 w 10000"/>
                    <a:gd name="connsiteY37" fmla="*/ 4132 h 10000"/>
                    <a:gd name="connsiteX38" fmla="*/ 9167 w 10000"/>
                    <a:gd name="connsiteY38" fmla="*/ 3871 h 10000"/>
                    <a:gd name="connsiteX39" fmla="*/ 9004 w 10000"/>
                    <a:gd name="connsiteY39" fmla="*/ 3533 h 10000"/>
                    <a:gd name="connsiteX40" fmla="*/ 8786 w 10000"/>
                    <a:gd name="connsiteY40" fmla="*/ 3118 h 10000"/>
                    <a:gd name="connsiteX41" fmla="*/ 8351 w 10000"/>
                    <a:gd name="connsiteY41" fmla="*/ 2320 h 10000"/>
                    <a:gd name="connsiteX42" fmla="*/ 8170 w 10000"/>
                    <a:gd name="connsiteY42" fmla="*/ 1951 h 10000"/>
                    <a:gd name="connsiteX43" fmla="*/ 8170 w 10000"/>
                    <a:gd name="connsiteY43" fmla="*/ 1951 h 10000"/>
                    <a:gd name="connsiteX44" fmla="*/ 8895 w 10000"/>
                    <a:gd name="connsiteY44" fmla="*/ 1997 h 10000"/>
                    <a:gd name="connsiteX45" fmla="*/ 9511 w 10000"/>
                    <a:gd name="connsiteY45" fmla="*/ 1997 h 10000"/>
                    <a:gd name="connsiteX46" fmla="*/ 9783 w 10000"/>
                    <a:gd name="connsiteY46" fmla="*/ 1982 h 10000"/>
                    <a:gd name="connsiteX47" fmla="*/ 10000 w 10000"/>
                    <a:gd name="connsiteY47" fmla="*/ 1951 h 10000"/>
                    <a:gd name="connsiteX48" fmla="*/ 8659 w 10000"/>
                    <a:gd name="connsiteY48" fmla="*/ 0 h 10000"/>
                    <a:gd name="connsiteX49" fmla="*/ 8659 w 10000"/>
                    <a:gd name="connsiteY49" fmla="*/ 0 h 10000"/>
                    <a:gd name="connsiteX50" fmla="*/ 5543 w 10000"/>
                    <a:gd name="connsiteY50" fmla="*/ 123 h 10000"/>
                    <a:gd name="connsiteX51" fmla="*/ 3098 w 10000"/>
                    <a:gd name="connsiteY51" fmla="*/ 261 h 10000"/>
                    <a:gd name="connsiteX0" fmla="*/ 3098 w 10000"/>
                    <a:gd name="connsiteY0" fmla="*/ 261 h 10000"/>
                    <a:gd name="connsiteX1" fmla="*/ 725 w 10000"/>
                    <a:gd name="connsiteY1" fmla="*/ 1521 h 10000"/>
                    <a:gd name="connsiteX2" fmla="*/ 0 w 10000"/>
                    <a:gd name="connsiteY2" fmla="*/ 2719 h 10000"/>
                    <a:gd name="connsiteX3" fmla="*/ 0 w 10000"/>
                    <a:gd name="connsiteY3" fmla="*/ 2719 h 10000"/>
                    <a:gd name="connsiteX4" fmla="*/ 0 w 10000"/>
                    <a:gd name="connsiteY4" fmla="*/ 2734 h 10000"/>
                    <a:gd name="connsiteX5" fmla="*/ 18 w 10000"/>
                    <a:gd name="connsiteY5" fmla="*/ 2734 h 10000"/>
                    <a:gd name="connsiteX6" fmla="*/ 181 w 10000"/>
                    <a:gd name="connsiteY6" fmla="*/ 2765 h 10000"/>
                    <a:gd name="connsiteX7" fmla="*/ 725 w 10000"/>
                    <a:gd name="connsiteY7" fmla="*/ 2765 h 10000"/>
                    <a:gd name="connsiteX8" fmla="*/ 1540 w 10000"/>
                    <a:gd name="connsiteY8" fmla="*/ 2719 h 10000"/>
                    <a:gd name="connsiteX9" fmla="*/ 1540 w 10000"/>
                    <a:gd name="connsiteY9" fmla="*/ 2719 h 10000"/>
                    <a:gd name="connsiteX10" fmla="*/ 1214 w 10000"/>
                    <a:gd name="connsiteY10" fmla="*/ 3856 h 10000"/>
                    <a:gd name="connsiteX11" fmla="*/ 978 w 10000"/>
                    <a:gd name="connsiteY11" fmla="*/ 4716 h 10000"/>
                    <a:gd name="connsiteX12" fmla="*/ 833 w 10000"/>
                    <a:gd name="connsiteY12" fmla="*/ 5284 h 10000"/>
                    <a:gd name="connsiteX13" fmla="*/ 833 w 10000"/>
                    <a:gd name="connsiteY13" fmla="*/ 5284 h 10000"/>
                    <a:gd name="connsiteX14" fmla="*/ 1431 w 10000"/>
                    <a:gd name="connsiteY14" fmla="*/ 4962 h 10000"/>
                    <a:gd name="connsiteX15" fmla="*/ 2011 w 10000"/>
                    <a:gd name="connsiteY15" fmla="*/ 4685 h 10000"/>
                    <a:gd name="connsiteX16" fmla="*/ 2283 w 10000"/>
                    <a:gd name="connsiteY16" fmla="*/ 4578 h 10000"/>
                    <a:gd name="connsiteX17" fmla="*/ 2536 w 10000"/>
                    <a:gd name="connsiteY17" fmla="*/ 4485 h 10000"/>
                    <a:gd name="connsiteX18" fmla="*/ 2536 w 10000"/>
                    <a:gd name="connsiteY18" fmla="*/ 4485 h 10000"/>
                    <a:gd name="connsiteX19" fmla="*/ 3822 w 10000"/>
                    <a:gd name="connsiteY19" fmla="*/ 6912 h 10000"/>
                    <a:gd name="connsiteX20" fmla="*/ 4837 w 10000"/>
                    <a:gd name="connsiteY20" fmla="*/ 8771 h 10000"/>
                    <a:gd name="connsiteX21" fmla="*/ 5272 w 10000"/>
                    <a:gd name="connsiteY21" fmla="*/ 9508 h 10000"/>
                    <a:gd name="connsiteX22" fmla="*/ 5598 w 10000"/>
                    <a:gd name="connsiteY22" fmla="*/ 10000 h 10000"/>
                    <a:gd name="connsiteX23" fmla="*/ 5598 w 10000"/>
                    <a:gd name="connsiteY23" fmla="*/ 10000 h 10000"/>
                    <a:gd name="connsiteX24" fmla="*/ 5996 w 10000"/>
                    <a:gd name="connsiteY24" fmla="*/ 9109 h 10000"/>
                    <a:gd name="connsiteX25" fmla="*/ 6902 w 10000"/>
                    <a:gd name="connsiteY25" fmla="*/ 7097 h 10000"/>
                    <a:gd name="connsiteX26" fmla="*/ 7373 w 10000"/>
                    <a:gd name="connsiteY26" fmla="*/ 6006 h 10000"/>
                    <a:gd name="connsiteX27" fmla="*/ 7772 w 10000"/>
                    <a:gd name="connsiteY27" fmla="*/ 5038 h 10000"/>
                    <a:gd name="connsiteX28" fmla="*/ 8025 w 10000"/>
                    <a:gd name="connsiteY28" fmla="*/ 4301 h 10000"/>
                    <a:gd name="connsiteX29" fmla="*/ 8116 w 10000"/>
                    <a:gd name="connsiteY29" fmla="*/ 4040 h 10000"/>
                    <a:gd name="connsiteX30" fmla="*/ 8116 w 10000"/>
                    <a:gd name="connsiteY30" fmla="*/ 3902 h 10000"/>
                    <a:gd name="connsiteX31" fmla="*/ 8116 w 10000"/>
                    <a:gd name="connsiteY31" fmla="*/ 3902 h 10000"/>
                    <a:gd name="connsiteX32" fmla="*/ 8514 w 10000"/>
                    <a:gd name="connsiteY32" fmla="*/ 4040 h 10000"/>
                    <a:gd name="connsiteX33" fmla="*/ 9203 w 10000"/>
                    <a:gd name="connsiteY33" fmla="*/ 4194 h 10000"/>
                    <a:gd name="connsiteX34" fmla="*/ 9203 w 10000"/>
                    <a:gd name="connsiteY34" fmla="*/ 4194 h 10000"/>
                    <a:gd name="connsiteX35" fmla="*/ 9221 w 10000"/>
                    <a:gd name="connsiteY35" fmla="*/ 4194 h 10000"/>
                    <a:gd name="connsiteX36" fmla="*/ 9221 w 10000"/>
                    <a:gd name="connsiteY36" fmla="*/ 4194 h 10000"/>
                    <a:gd name="connsiteX37" fmla="*/ 9221 w 10000"/>
                    <a:gd name="connsiteY37" fmla="*/ 4132 h 10000"/>
                    <a:gd name="connsiteX38" fmla="*/ 9167 w 10000"/>
                    <a:gd name="connsiteY38" fmla="*/ 3871 h 10000"/>
                    <a:gd name="connsiteX39" fmla="*/ 9004 w 10000"/>
                    <a:gd name="connsiteY39" fmla="*/ 3533 h 10000"/>
                    <a:gd name="connsiteX40" fmla="*/ 8786 w 10000"/>
                    <a:gd name="connsiteY40" fmla="*/ 3118 h 10000"/>
                    <a:gd name="connsiteX41" fmla="*/ 8351 w 10000"/>
                    <a:gd name="connsiteY41" fmla="*/ 2320 h 10000"/>
                    <a:gd name="connsiteX42" fmla="*/ 8170 w 10000"/>
                    <a:gd name="connsiteY42" fmla="*/ 1951 h 10000"/>
                    <a:gd name="connsiteX43" fmla="*/ 8170 w 10000"/>
                    <a:gd name="connsiteY43" fmla="*/ 1951 h 10000"/>
                    <a:gd name="connsiteX44" fmla="*/ 8895 w 10000"/>
                    <a:gd name="connsiteY44" fmla="*/ 1997 h 10000"/>
                    <a:gd name="connsiteX45" fmla="*/ 9511 w 10000"/>
                    <a:gd name="connsiteY45" fmla="*/ 1997 h 10000"/>
                    <a:gd name="connsiteX46" fmla="*/ 9783 w 10000"/>
                    <a:gd name="connsiteY46" fmla="*/ 1982 h 10000"/>
                    <a:gd name="connsiteX47" fmla="*/ 10000 w 10000"/>
                    <a:gd name="connsiteY47" fmla="*/ 1951 h 10000"/>
                    <a:gd name="connsiteX48" fmla="*/ 8659 w 10000"/>
                    <a:gd name="connsiteY48" fmla="*/ 0 h 10000"/>
                    <a:gd name="connsiteX49" fmla="*/ 5543 w 10000"/>
                    <a:gd name="connsiteY49" fmla="*/ 123 h 10000"/>
                    <a:gd name="connsiteX50" fmla="*/ 3098 w 10000"/>
                    <a:gd name="connsiteY50" fmla="*/ 261 h 10000"/>
                    <a:gd name="connsiteX0" fmla="*/ 3098 w 10000"/>
                    <a:gd name="connsiteY0" fmla="*/ 138 h 9877"/>
                    <a:gd name="connsiteX1" fmla="*/ 725 w 10000"/>
                    <a:gd name="connsiteY1" fmla="*/ 1398 h 9877"/>
                    <a:gd name="connsiteX2" fmla="*/ 0 w 10000"/>
                    <a:gd name="connsiteY2" fmla="*/ 2596 h 9877"/>
                    <a:gd name="connsiteX3" fmla="*/ 0 w 10000"/>
                    <a:gd name="connsiteY3" fmla="*/ 2596 h 9877"/>
                    <a:gd name="connsiteX4" fmla="*/ 0 w 10000"/>
                    <a:gd name="connsiteY4" fmla="*/ 2611 h 9877"/>
                    <a:gd name="connsiteX5" fmla="*/ 18 w 10000"/>
                    <a:gd name="connsiteY5" fmla="*/ 2611 h 9877"/>
                    <a:gd name="connsiteX6" fmla="*/ 181 w 10000"/>
                    <a:gd name="connsiteY6" fmla="*/ 2642 h 9877"/>
                    <a:gd name="connsiteX7" fmla="*/ 725 w 10000"/>
                    <a:gd name="connsiteY7" fmla="*/ 2642 h 9877"/>
                    <a:gd name="connsiteX8" fmla="*/ 1540 w 10000"/>
                    <a:gd name="connsiteY8" fmla="*/ 2596 h 9877"/>
                    <a:gd name="connsiteX9" fmla="*/ 1540 w 10000"/>
                    <a:gd name="connsiteY9" fmla="*/ 2596 h 9877"/>
                    <a:gd name="connsiteX10" fmla="*/ 1214 w 10000"/>
                    <a:gd name="connsiteY10" fmla="*/ 3733 h 9877"/>
                    <a:gd name="connsiteX11" fmla="*/ 978 w 10000"/>
                    <a:gd name="connsiteY11" fmla="*/ 4593 h 9877"/>
                    <a:gd name="connsiteX12" fmla="*/ 833 w 10000"/>
                    <a:gd name="connsiteY12" fmla="*/ 5161 h 9877"/>
                    <a:gd name="connsiteX13" fmla="*/ 833 w 10000"/>
                    <a:gd name="connsiteY13" fmla="*/ 5161 h 9877"/>
                    <a:gd name="connsiteX14" fmla="*/ 1431 w 10000"/>
                    <a:gd name="connsiteY14" fmla="*/ 4839 h 9877"/>
                    <a:gd name="connsiteX15" fmla="*/ 2011 w 10000"/>
                    <a:gd name="connsiteY15" fmla="*/ 4562 h 9877"/>
                    <a:gd name="connsiteX16" fmla="*/ 2283 w 10000"/>
                    <a:gd name="connsiteY16" fmla="*/ 4455 h 9877"/>
                    <a:gd name="connsiteX17" fmla="*/ 2536 w 10000"/>
                    <a:gd name="connsiteY17" fmla="*/ 4362 h 9877"/>
                    <a:gd name="connsiteX18" fmla="*/ 2536 w 10000"/>
                    <a:gd name="connsiteY18" fmla="*/ 4362 h 9877"/>
                    <a:gd name="connsiteX19" fmla="*/ 3822 w 10000"/>
                    <a:gd name="connsiteY19" fmla="*/ 6789 h 9877"/>
                    <a:gd name="connsiteX20" fmla="*/ 4837 w 10000"/>
                    <a:gd name="connsiteY20" fmla="*/ 8648 h 9877"/>
                    <a:gd name="connsiteX21" fmla="*/ 5272 w 10000"/>
                    <a:gd name="connsiteY21" fmla="*/ 9385 h 9877"/>
                    <a:gd name="connsiteX22" fmla="*/ 5598 w 10000"/>
                    <a:gd name="connsiteY22" fmla="*/ 9877 h 9877"/>
                    <a:gd name="connsiteX23" fmla="*/ 5598 w 10000"/>
                    <a:gd name="connsiteY23" fmla="*/ 9877 h 9877"/>
                    <a:gd name="connsiteX24" fmla="*/ 5996 w 10000"/>
                    <a:gd name="connsiteY24" fmla="*/ 8986 h 9877"/>
                    <a:gd name="connsiteX25" fmla="*/ 6902 w 10000"/>
                    <a:gd name="connsiteY25" fmla="*/ 6974 h 9877"/>
                    <a:gd name="connsiteX26" fmla="*/ 7373 w 10000"/>
                    <a:gd name="connsiteY26" fmla="*/ 5883 h 9877"/>
                    <a:gd name="connsiteX27" fmla="*/ 7772 w 10000"/>
                    <a:gd name="connsiteY27" fmla="*/ 4915 h 9877"/>
                    <a:gd name="connsiteX28" fmla="*/ 8025 w 10000"/>
                    <a:gd name="connsiteY28" fmla="*/ 4178 h 9877"/>
                    <a:gd name="connsiteX29" fmla="*/ 8116 w 10000"/>
                    <a:gd name="connsiteY29" fmla="*/ 3917 h 9877"/>
                    <a:gd name="connsiteX30" fmla="*/ 8116 w 10000"/>
                    <a:gd name="connsiteY30" fmla="*/ 3779 h 9877"/>
                    <a:gd name="connsiteX31" fmla="*/ 8116 w 10000"/>
                    <a:gd name="connsiteY31" fmla="*/ 3779 h 9877"/>
                    <a:gd name="connsiteX32" fmla="*/ 8514 w 10000"/>
                    <a:gd name="connsiteY32" fmla="*/ 3917 h 9877"/>
                    <a:gd name="connsiteX33" fmla="*/ 9203 w 10000"/>
                    <a:gd name="connsiteY33" fmla="*/ 4071 h 9877"/>
                    <a:gd name="connsiteX34" fmla="*/ 9203 w 10000"/>
                    <a:gd name="connsiteY34" fmla="*/ 4071 h 9877"/>
                    <a:gd name="connsiteX35" fmla="*/ 9221 w 10000"/>
                    <a:gd name="connsiteY35" fmla="*/ 4071 h 9877"/>
                    <a:gd name="connsiteX36" fmla="*/ 9221 w 10000"/>
                    <a:gd name="connsiteY36" fmla="*/ 4071 h 9877"/>
                    <a:gd name="connsiteX37" fmla="*/ 9221 w 10000"/>
                    <a:gd name="connsiteY37" fmla="*/ 4009 h 9877"/>
                    <a:gd name="connsiteX38" fmla="*/ 9167 w 10000"/>
                    <a:gd name="connsiteY38" fmla="*/ 3748 h 9877"/>
                    <a:gd name="connsiteX39" fmla="*/ 9004 w 10000"/>
                    <a:gd name="connsiteY39" fmla="*/ 3410 h 9877"/>
                    <a:gd name="connsiteX40" fmla="*/ 8786 w 10000"/>
                    <a:gd name="connsiteY40" fmla="*/ 2995 h 9877"/>
                    <a:gd name="connsiteX41" fmla="*/ 8351 w 10000"/>
                    <a:gd name="connsiteY41" fmla="*/ 2197 h 9877"/>
                    <a:gd name="connsiteX42" fmla="*/ 8170 w 10000"/>
                    <a:gd name="connsiteY42" fmla="*/ 1828 h 9877"/>
                    <a:gd name="connsiteX43" fmla="*/ 8170 w 10000"/>
                    <a:gd name="connsiteY43" fmla="*/ 1828 h 9877"/>
                    <a:gd name="connsiteX44" fmla="*/ 8895 w 10000"/>
                    <a:gd name="connsiteY44" fmla="*/ 1874 h 9877"/>
                    <a:gd name="connsiteX45" fmla="*/ 9511 w 10000"/>
                    <a:gd name="connsiteY45" fmla="*/ 1874 h 9877"/>
                    <a:gd name="connsiteX46" fmla="*/ 9783 w 10000"/>
                    <a:gd name="connsiteY46" fmla="*/ 1859 h 9877"/>
                    <a:gd name="connsiteX47" fmla="*/ 10000 w 10000"/>
                    <a:gd name="connsiteY47" fmla="*/ 1828 h 9877"/>
                    <a:gd name="connsiteX48" fmla="*/ 5543 w 10000"/>
                    <a:gd name="connsiteY48" fmla="*/ 0 h 9877"/>
                    <a:gd name="connsiteX49" fmla="*/ 3098 w 10000"/>
                    <a:gd name="connsiteY49" fmla="*/ 138 h 9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10000" h="9877">
                      <a:moveTo>
                        <a:pt x="3098" y="138"/>
                      </a:moveTo>
                      <a:lnTo>
                        <a:pt x="725" y="1398"/>
                      </a:lnTo>
                      <a:lnTo>
                        <a:pt x="0" y="2596"/>
                      </a:lnTo>
                      <a:lnTo>
                        <a:pt x="0" y="2596"/>
                      </a:lnTo>
                      <a:lnTo>
                        <a:pt x="0" y="2611"/>
                      </a:lnTo>
                      <a:lnTo>
                        <a:pt x="18" y="2611"/>
                      </a:lnTo>
                      <a:lnTo>
                        <a:pt x="181" y="2642"/>
                      </a:lnTo>
                      <a:lnTo>
                        <a:pt x="725" y="2642"/>
                      </a:lnTo>
                      <a:lnTo>
                        <a:pt x="1540" y="2596"/>
                      </a:lnTo>
                      <a:lnTo>
                        <a:pt x="1540" y="2596"/>
                      </a:lnTo>
                      <a:cubicBezTo>
                        <a:pt x="1431" y="2975"/>
                        <a:pt x="1323" y="3354"/>
                        <a:pt x="1214" y="3733"/>
                      </a:cubicBezTo>
                      <a:cubicBezTo>
                        <a:pt x="1135" y="4020"/>
                        <a:pt x="1057" y="4306"/>
                        <a:pt x="978" y="4593"/>
                      </a:cubicBezTo>
                      <a:cubicBezTo>
                        <a:pt x="930" y="4782"/>
                        <a:pt x="881" y="4972"/>
                        <a:pt x="833" y="5161"/>
                      </a:cubicBezTo>
                      <a:lnTo>
                        <a:pt x="833" y="5161"/>
                      </a:lnTo>
                      <a:lnTo>
                        <a:pt x="1431" y="4839"/>
                      </a:lnTo>
                      <a:lnTo>
                        <a:pt x="2011" y="4562"/>
                      </a:lnTo>
                      <a:lnTo>
                        <a:pt x="2283" y="4455"/>
                      </a:lnTo>
                      <a:lnTo>
                        <a:pt x="2536" y="4362"/>
                      </a:lnTo>
                      <a:lnTo>
                        <a:pt x="2536" y="4362"/>
                      </a:lnTo>
                      <a:lnTo>
                        <a:pt x="3822" y="6789"/>
                      </a:lnTo>
                      <a:lnTo>
                        <a:pt x="4837" y="8648"/>
                      </a:lnTo>
                      <a:lnTo>
                        <a:pt x="5272" y="9385"/>
                      </a:lnTo>
                      <a:lnTo>
                        <a:pt x="5598" y="9877"/>
                      </a:lnTo>
                      <a:lnTo>
                        <a:pt x="5598" y="9877"/>
                      </a:lnTo>
                      <a:lnTo>
                        <a:pt x="5996" y="8986"/>
                      </a:lnTo>
                      <a:lnTo>
                        <a:pt x="6902" y="6974"/>
                      </a:lnTo>
                      <a:lnTo>
                        <a:pt x="7373" y="5883"/>
                      </a:lnTo>
                      <a:lnTo>
                        <a:pt x="7772" y="4915"/>
                      </a:lnTo>
                      <a:cubicBezTo>
                        <a:pt x="7856" y="4669"/>
                        <a:pt x="7941" y="4424"/>
                        <a:pt x="8025" y="4178"/>
                      </a:cubicBezTo>
                      <a:cubicBezTo>
                        <a:pt x="8055" y="4091"/>
                        <a:pt x="8086" y="4004"/>
                        <a:pt x="8116" y="3917"/>
                      </a:cubicBezTo>
                      <a:lnTo>
                        <a:pt x="8116" y="3779"/>
                      </a:lnTo>
                      <a:lnTo>
                        <a:pt x="8116" y="3779"/>
                      </a:lnTo>
                      <a:lnTo>
                        <a:pt x="8514" y="3917"/>
                      </a:lnTo>
                      <a:lnTo>
                        <a:pt x="9203" y="4071"/>
                      </a:lnTo>
                      <a:lnTo>
                        <a:pt x="9203" y="4071"/>
                      </a:lnTo>
                      <a:lnTo>
                        <a:pt x="9221" y="4071"/>
                      </a:lnTo>
                      <a:lnTo>
                        <a:pt x="9221" y="4071"/>
                      </a:lnTo>
                      <a:lnTo>
                        <a:pt x="9221" y="4009"/>
                      </a:lnTo>
                      <a:lnTo>
                        <a:pt x="9167" y="3748"/>
                      </a:lnTo>
                      <a:cubicBezTo>
                        <a:pt x="9113" y="3635"/>
                        <a:pt x="9058" y="3523"/>
                        <a:pt x="9004" y="3410"/>
                      </a:cubicBezTo>
                      <a:cubicBezTo>
                        <a:pt x="8931" y="3272"/>
                        <a:pt x="8859" y="3133"/>
                        <a:pt x="8786" y="2995"/>
                      </a:cubicBezTo>
                      <a:lnTo>
                        <a:pt x="8351" y="2197"/>
                      </a:lnTo>
                      <a:cubicBezTo>
                        <a:pt x="8291" y="2074"/>
                        <a:pt x="8230" y="1951"/>
                        <a:pt x="8170" y="1828"/>
                      </a:cubicBezTo>
                      <a:lnTo>
                        <a:pt x="8170" y="1828"/>
                      </a:lnTo>
                      <a:lnTo>
                        <a:pt x="8895" y="1874"/>
                      </a:lnTo>
                      <a:lnTo>
                        <a:pt x="9511" y="1874"/>
                      </a:lnTo>
                      <a:lnTo>
                        <a:pt x="9783" y="1859"/>
                      </a:lnTo>
                      <a:lnTo>
                        <a:pt x="10000" y="1828"/>
                      </a:lnTo>
                      <a:lnTo>
                        <a:pt x="5543" y="0"/>
                      </a:lnTo>
                      <a:lnTo>
                        <a:pt x="3098" y="138"/>
                      </a:lnTo>
                      <a:close/>
                    </a:path>
                  </a:pathLst>
                </a:custGeom>
                <a:solidFill>
                  <a:srgbClr val="FF6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iŝḷîḋè">
                  <a:extLst>
                    <a:ext uri="{FF2B5EF4-FFF2-40B4-BE49-F238E27FC236}">
                      <a16:creationId xmlns:a16="http://schemas.microsoft.com/office/drawing/2014/main" xmlns="" id="{5D81CAA3-AB72-4FF6-9123-76507D313D34}"/>
                    </a:ext>
                  </a:extLst>
                </p:cNvPr>
                <p:cNvSpPr/>
                <p:nvPr/>
              </p:nvSpPr>
              <p:spPr bwMode="auto">
                <a:xfrm>
                  <a:off x="7626350" y="2429365"/>
                  <a:ext cx="588962" cy="690074"/>
                </a:xfrm>
                <a:custGeom>
                  <a:avLst/>
                  <a:gdLst>
                    <a:gd name="T0" fmla="*/ 53 w 371"/>
                    <a:gd name="T1" fmla="*/ 19 h 436"/>
                    <a:gd name="T2" fmla="*/ 53 w 371"/>
                    <a:gd name="T3" fmla="*/ 19 h 436"/>
                    <a:gd name="T4" fmla="*/ 0 w 371"/>
                    <a:gd name="T5" fmla="*/ 120 h 436"/>
                    <a:gd name="T6" fmla="*/ 0 w 371"/>
                    <a:gd name="T7" fmla="*/ 120 h 436"/>
                    <a:gd name="T8" fmla="*/ 0 w 371"/>
                    <a:gd name="T9" fmla="*/ 120 h 436"/>
                    <a:gd name="T10" fmla="*/ 2 w 371"/>
                    <a:gd name="T11" fmla="*/ 121 h 436"/>
                    <a:gd name="T12" fmla="*/ 8 w 371"/>
                    <a:gd name="T13" fmla="*/ 121 h 436"/>
                    <a:gd name="T14" fmla="*/ 27 w 371"/>
                    <a:gd name="T15" fmla="*/ 121 h 436"/>
                    <a:gd name="T16" fmla="*/ 59 w 371"/>
                    <a:gd name="T17" fmla="*/ 120 h 436"/>
                    <a:gd name="T18" fmla="*/ 59 w 371"/>
                    <a:gd name="T19" fmla="*/ 120 h 436"/>
                    <a:gd name="T20" fmla="*/ 47 w 371"/>
                    <a:gd name="T21" fmla="*/ 169 h 436"/>
                    <a:gd name="T22" fmla="*/ 32 w 371"/>
                    <a:gd name="T23" fmla="*/ 233 h 436"/>
                    <a:gd name="T24" fmla="*/ 32 w 371"/>
                    <a:gd name="T25" fmla="*/ 233 h 436"/>
                    <a:gd name="T26" fmla="*/ 54 w 371"/>
                    <a:gd name="T27" fmla="*/ 218 h 436"/>
                    <a:gd name="T28" fmla="*/ 75 w 371"/>
                    <a:gd name="T29" fmla="*/ 206 h 436"/>
                    <a:gd name="T30" fmla="*/ 95 w 371"/>
                    <a:gd name="T31" fmla="*/ 197 h 436"/>
                    <a:gd name="T32" fmla="*/ 95 w 371"/>
                    <a:gd name="T33" fmla="*/ 197 h 436"/>
                    <a:gd name="T34" fmla="*/ 142 w 371"/>
                    <a:gd name="T35" fmla="*/ 302 h 436"/>
                    <a:gd name="T36" fmla="*/ 180 w 371"/>
                    <a:gd name="T37" fmla="*/ 384 h 436"/>
                    <a:gd name="T38" fmla="*/ 196 w 371"/>
                    <a:gd name="T39" fmla="*/ 415 h 436"/>
                    <a:gd name="T40" fmla="*/ 207 w 371"/>
                    <a:gd name="T41" fmla="*/ 436 h 436"/>
                    <a:gd name="T42" fmla="*/ 207 w 371"/>
                    <a:gd name="T43" fmla="*/ 436 h 436"/>
                    <a:gd name="T44" fmla="*/ 223 w 371"/>
                    <a:gd name="T45" fmla="*/ 397 h 436"/>
                    <a:gd name="T46" fmla="*/ 256 w 371"/>
                    <a:gd name="T47" fmla="*/ 311 h 436"/>
                    <a:gd name="T48" fmla="*/ 273 w 371"/>
                    <a:gd name="T49" fmla="*/ 263 h 436"/>
                    <a:gd name="T50" fmla="*/ 288 w 371"/>
                    <a:gd name="T51" fmla="*/ 221 h 436"/>
                    <a:gd name="T52" fmla="*/ 299 w 371"/>
                    <a:gd name="T53" fmla="*/ 188 h 436"/>
                    <a:gd name="T54" fmla="*/ 300 w 371"/>
                    <a:gd name="T55" fmla="*/ 177 h 436"/>
                    <a:gd name="T56" fmla="*/ 300 w 371"/>
                    <a:gd name="T57" fmla="*/ 171 h 436"/>
                    <a:gd name="T58" fmla="*/ 300 w 371"/>
                    <a:gd name="T59" fmla="*/ 171 h 436"/>
                    <a:gd name="T60" fmla="*/ 315 w 371"/>
                    <a:gd name="T61" fmla="*/ 177 h 436"/>
                    <a:gd name="T62" fmla="*/ 341 w 371"/>
                    <a:gd name="T63" fmla="*/ 185 h 436"/>
                    <a:gd name="T64" fmla="*/ 341 w 371"/>
                    <a:gd name="T65" fmla="*/ 185 h 436"/>
                    <a:gd name="T66" fmla="*/ 342 w 371"/>
                    <a:gd name="T67" fmla="*/ 185 h 436"/>
                    <a:gd name="T68" fmla="*/ 342 w 371"/>
                    <a:gd name="T69" fmla="*/ 182 h 436"/>
                    <a:gd name="T70" fmla="*/ 339 w 371"/>
                    <a:gd name="T71" fmla="*/ 171 h 436"/>
                    <a:gd name="T72" fmla="*/ 326 w 371"/>
                    <a:gd name="T73" fmla="*/ 136 h 436"/>
                    <a:gd name="T74" fmla="*/ 302 w 371"/>
                    <a:gd name="T75" fmla="*/ 86 h 436"/>
                    <a:gd name="T76" fmla="*/ 302 w 371"/>
                    <a:gd name="T77" fmla="*/ 86 h 436"/>
                    <a:gd name="T78" fmla="*/ 329 w 371"/>
                    <a:gd name="T79" fmla="*/ 88 h 436"/>
                    <a:gd name="T80" fmla="*/ 352 w 371"/>
                    <a:gd name="T81" fmla="*/ 88 h 436"/>
                    <a:gd name="T82" fmla="*/ 371 w 371"/>
                    <a:gd name="T83" fmla="*/ 86 h 436"/>
                    <a:gd name="T84" fmla="*/ 321 w 371"/>
                    <a:gd name="T85" fmla="*/ 0 h 436"/>
                    <a:gd name="T86" fmla="*/ 321 w 371"/>
                    <a:gd name="T87" fmla="*/ 0 h 436"/>
                    <a:gd name="T88" fmla="*/ 205 w 371"/>
                    <a:gd name="T89" fmla="*/ 7 h 436"/>
                    <a:gd name="T90" fmla="*/ 116 w 371"/>
                    <a:gd name="T91" fmla="*/ 13 h 436"/>
                    <a:gd name="T92" fmla="*/ 78 w 371"/>
                    <a:gd name="T93" fmla="*/ 16 h 436"/>
                    <a:gd name="T94" fmla="*/ 53 w 371"/>
                    <a:gd name="T95" fmla="*/ 19 h 436"/>
                    <a:gd name="connsiteX0" fmla="*/ 1429 w 10000"/>
                    <a:gd name="connsiteY0" fmla="*/ 436 h 10000"/>
                    <a:gd name="connsiteX1" fmla="*/ 1429 w 10000"/>
                    <a:gd name="connsiteY1" fmla="*/ 436 h 10000"/>
                    <a:gd name="connsiteX2" fmla="*/ 0 w 10000"/>
                    <a:gd name="connsiteY2" fmla="*/ 2752 h 10000"/>
                    <a:gd name="connsiteX3" fmla="*/ 0 w 10000"/>
                    <a:gd name="connsiteY3" fmla="*/ 2752 h 10000"/>
                    <a:gd name="connsiteX4" fmla="*/ 0 w 10000"/>
                    <a:gd name="connsiteY4" fmla="*/ 2752 h 10000"/>
                    <a:gd name="connsiteX5" fmla="*/ 54 w 10000"/>
                    <a:gd name="connsiteY5" fmla="*/ 2775 h 10000"/>
                    <a:gd name="connsiteX6" fmla="*/ 216 w 10000"/>
                    <a:gd name="connsiteY6" fmla="*/ 2775 h 10000"/>
                    <a:gd name="connsiteX7" fmla="*/ 728 w 10000"/>
                    <a:gd name="connsiteY7" fmla="*/ 2775 h 10000"/>
                    <a:gd name="connsiteX8" fmla="*/ 1590 w 10000"/>
                    <a:gd name="connsiteY8" fmla="*/ 2752 h 10000"/>
                    <a:gd name="connsiteX9" fmla="*/ 1590 w 10000"/>
                    <a:gd name="connsiteY9" fmla="*/ 2752 h 10000"/>
                    <a:gd name="connsiteX10" fmla="*/ 1267 w 10000"/>
                    <a:gd name="connsiteY10" fmla="*/ 3876 h 10000"/>
                    <a:gd name="connsiteX11" fmla="*/ 863 w 10000"/>
                    <a:gd name="connsiteY11" fmla="*/ 5344 h 10000"/>
                    <a:gd name="connsiteX12" fmla="*/ 863 w 10000"/>
                    <a:gd name="connsiteY12" fmla="*/ 5344 h 10000"/>
                    <a:gd name="connsiteX13" fmla="*/ 1456 w 10000"/>
                    <a:gd name="connsiteY13" fmla="*/ 5000 h 10000"/>
                    <a:gd name="connsiteX14" fmla="*/ 2022 w 10000"/>
                    <a:gd name="connsiteY14" fmla="*/ 4725 h 10000"/>
                    <a:gd name="connsiteX15" fmla="*/ 2561 w 10000"/>
                    <a:gd name="connsiteY15" fmla="*/ 4518 h 10000"/>
                    <a:gd name="connsiteX16" fmla="*/ 2561 w 10000"/>
                    <a:gd name="connsiteY16" fmla="*/ 4518 h 10000"/>
                    <a:gd name="connsiteX17" fmla="*/ 3827 w 10000"/>
                    <a:gd name="connsiteY17" fmla="*/ 6927 h 10000"/>
                    <a:gd name="connsiteX18" fmla="*/ 4852 w 10000"/>
                    <a:gd name="connsiteY18" fmla="*/ 8807 h 10000"/>
                    <a:gd name="connsiteX19" fmla="*/ 5283 w 10000"/>
                    <a:gd name="connsiteY19" fmla="*/ 9518 h 10000"/>
                    <a:gd name="connsiteX20" fmla="*/ 5580 w 10000"/>
                    <a:gd name="connsiteY20" fmla="*/ 10000 h 10000"/>
                    <a:gd name="connsiteX21" fmla="*/ 5580 w 10000"/>
                    <a:gd name="connsiteY21" fmla="*/ 10000 h 10000"/>
                    <a:gd name="connsiteX22" fmla="*/ 6011 w 10000"/>
                    <a:gd name="connsiteY22" fmla="*/ 9106 h 10000"/>
                    <a:gd name="connsiteX23" fmla="*/ 6900 w 10000"/>
                    <a:gd name="connsiteY23" fmla="*/ 7133 h 10000"/>
                    <a:gd name="connsiteX24" fmla="*/ 7358 w 10000"/>
                    <a:gd name="connsiteY24" fmla="*/ 6032 h 10000"/>
                    <a:gd name="connsiteX25" fmla="*/ 7763 w 10000"/>
                    <a:gd name="connsiteY25" fmla="*/ 5069 h 10000"/>
                    <a:gd name="connsiteX26" fmla="*/ 8059 w 10000"/>
                    <a:gd name="connsiteY26" fmla="*/ 4312 h 10000"/>
                    <a:gd name="connsiteX27" fmla="*/ 8086 w 10000"/>
                    <a:gd name="connsiteY27" fmla="*/ 4060 h 10000"/>
                    <a:gd name="connsiteX28" fmla="*/ 8086 w 10000"/>
                    <a:gd name="connsiteY28" fmla="*/ 3922 h 10000"/>
                    <a:gd name="connsiteX29" fmla="*/ 8086 w 10000"/>
                    <a:gd name="connsiteY29" fmla="*/ 3922 h 10000"/>
                    <a:gd name="connsiteX30" fmla="*/ 8491 w 10000"/>
                    <a:gd name="connsiteY30" fmla="*/ 4060 h 10000"/>
                    <a:gd name="connsiteX31" fmla="*/ 9191 w 10000"/>
                    <a:gd name="connsiteY31" fmla="*/ 4243 h 10000"/>
                    <a:gd name="connsiteX32" fmla="*/ 9191 w 10000"/>
                    <a:gd name="connsiteY32" fmla="*/ 4243 h 10000"/>
                    <a:gd name="connsiteX33" fmla="*/ 9218 w 10000"/>
                    <a:gd name="connsiteY33" fmla="*/ 4243 h 10000"/>
                    <a:gd name="connsiteX34" fmla="*/ 9218 w 10000"/>
                    <a:gd name="connsiteY34" fmla="*/ 4174 h 10000"/>
                    <a:gd name="connsiteX35" fmla="*/ 9137 w 10000"/>
                    <a:gd name="connsiteY35" fmla="*/ 3922 h 10000"/>
                    <a:gd name="connsiteX36" fmla="*/ 8787 w 10000"/>
                    <a:gd name="connsiteY36" fmla="*/ 3119 h 10000"/>
                    <a:gd name="connsiteX37" fmla="*/ 8140 w 10000"/>
                    <a:gd name="connsiteY37" fmla="*/ 1972 h 10000"/>
                    <a:gd name="connsiteX38" fmla="*/ 8140 w 10000"/>
                    <a:gd name="connsiteY38" fmla="*/ 1972 h 10000"/>
                    <a:gd name="connsiteX39" fmla="*/ 8868 w 10000"/>
                    <a:gd name="connsiteY39" fmla="*/ 2018 h 10000"/>
                    <a:gd name="connsiteX40" fmla="*/ 9488 w 10000"/>
                    <a:gd name="connsiteY40" fmla="*/ 2018 h 10000"/>
                    <a:gd name="connsiteX41" fmla="*/ 10000 w 10000"/>
                    <a:gd name="connsiteY41" fmla="*/ 1972 h 10000"/>
                    <a:gd name="connsiteX42" fmla="*/ 8652 w 10000"/>
                    <a:gd name="connsiteY42" fmla="*/ 0 h 10000"/>
                    <a:gd name="connsiteX43" fmla="*/ 8652 w 10000"/>
                    <a:gd name="connsiteY43" fmla="*/ 0 h 10000"/>
                    <a:gd name="connsiteX44" fmla="*/ 5526 w 10000"/>
                    <a:gd name="connsiteY44" fmla="*/ 161 h 10000"/>
                    <a:gd name="connsiteX45" fmla="*/ 3127 w 10000"/>
                    <a:gd name="connsiteY45" fmla="*/ 298 h 10000"/>
                    <a:gd name="connsiteX46" fmla="*/ 2102 w 10000"/>
                    <a:gd name="connsiteY46" fmla="*/ 367 h 10000"/>
                    <a:gd name="connsiteX47" fmla="*/ 1429 w 10000"/>
                    <a:gd name="connsiteY47" fmla="*/ 436 h 10000"/>
                    <a:gd name="connsiteX0" fmla="*/ 1429 w 10000"/>
                    <a:gd name="connsiteY0" fmla="*/ 436 h 10000"/>
                    <a:gd name="connsiteX1" fmla="*/ 1429 w 10000"/>
                    <a:gd name="connsiteY1" fmla="*/ 436 h 10000"/>
                    <a:gd name="connsiteX2" fmla="*/ 0 w 10000"/>
                    <a:gd name="connsiteY2" fmla="*/ 2752 h 10000"/>
                    <a:gd name="connsiteX3" fmla="*/ 0 w 10000"/>
                    <a:gd name="connsiteY3" fmla="*/ 2752 h 10000"/>
                    <a:gd name="connsiteX4" fmla="*/ 0 w 10000"/>
                    <a:gd name="connsiteY4" fmla="*/ 2752 h 10000"/>
                    <a:gd name="connsiteX5" fmla="*/ 54 w 10000"/>
                    <a:gd name="connsiteY5" fmla="*/ 2775 h 10000"/>
                    <a:gd name="connsiteX6" fmla="*/ 216 w 10000"/>
                    <a:gd name="connsiteY6" fmla="*/ 2775 h 10000"/>
                    <a:gd name="connsiteX7" fmla="*/ 728 w 10000"/>
                    <a:gd name="connsiteY7" fmla="*/ 2775 h 10000"/>
                    <a:gd name="connsiteX8" fmla="*/ 1590 w 10000"/>
                    <a:gd name="connsiteY8" fmla="*/ 2752 h 10000"/>
                    <a:gd name="connsiteX9" fmla="*/ 1590 w 10000"/>
                    <a:gd name="connsiteY9" fmla="*/ 2752 h 10000"/>
                    <a:gd name="connsiteX10" fmla="*/ 1267 w 10000"/>
                    <a:gd name="connsiteY10" fmla="*/ 3876 h 10000"/>
                    <a:gd name="connsiteX11" fmla="*/ 863 w 10000"/>
                    <a:gd name="connsiteY11" fmla="*/ 5344 h 10000"/>
                    <a:gd name="connsiteX12" fmla="*/ 863 w 10000"/>
                    <a:gd name="connsiteY12" fmla="*/ 5344 h 10000"/>
                    <a:gd name="connsiteX13" fmla="*/ 1456 w 10000"/>
                    <a:gd name="connsiteY13" fmla="*/ 5000 h 10000"/>
                    <a:gd name="connsiteX14" fmla="*/ 2022 w 10000"/>
                    <a:gd name="connsiteY14" fmla="*/ 4725 h 10000"/>
                    <a:gd name="connsiteX15" fmla="*/ 2561 w 10000"/>
                    <a:gd name="connsiteY15" fmla="*/ 4518 h 10000"/>
                    <a:gd name="connsiteX16" fmla="*/ 2561 w 10000"/>
                    <a:gd name="connsiteY16" fmla="*/ 4518 h 10000"/>
                    <a:gd name="connsiteX17" fmla="*/ 3827 w 10000"/>
                    <a:gd name="connsiteY17" fmla="*/ 6927 h 10000"/>
                    <a:gd name="connsiteX18" fmla="*/ 4852 w 10000"/>
                    <a:gd name="connsiteY18" fmla="*/ 8807 h 10000"/>
                    <a:gd name="connsiteX19" fmla="*/ 5283 w 10000"/>
                    <a:gd name="connsiteY19" fmla="*/ 9518 h 10000"/>
                    <a:gd name="connsiteX20" fmla="*/ 5580 w 10000"/>
                    <a:gd name="connsiteY20" fmla="*/ 10000 h 10000"/>
                    <a:gd name="connsiteX21" fmla="*/ 5580 w 10000"/>
                    <a:gd name="connsiteY21" fmla="*/ 10000 h 10000"/>
                    <a:gd name="connsiteX22" fmla="*/ 6011 w 10000"/>
                    <a:gd name="connsiteY22" fmla="*/ 9106 h 10000"/>
                    <a:gd name="connsiteX23" fmla="*/ 6900 w 10000"/>
                    <a:gd name="connsiteY23" fmla="*/ 7133 h 10000"/>
                    <a:gd name="connsiteX24" fmla="*/ 7358 w 10000"/>
                    <a:gd name="connsiteY24" fmla="*/ 6032 h 10000"/>
                    <a:gd name="connsiteX25" fmla="*/ 7763 w 10000"/>
                    <a:gd name="connsiteY25" fmla="*/ 5069 h 10000"/>
                    <a:gd name="connsiteX26" fmla="*/ 8059 w 10000"/>
                    <a:gd name="connsiteY26" fmla="*/ 4312 h 10000"/>
                    <a:gd name="connsiteX27" fmla="*/ 8086 w 10000"/>
                    <a:gd name="connsiteY27" fmla="*/ 4060 h 10000"/>
                    <a:gd name="connsiteX28" fmla="*/ 8086 w 10000"/>
                    <a:gd name="connsiteY28" fmla="*/ 3922 h 10000"/>
                    <a:gd name="connsiteX29" fmla="*/ 8086 w 10000"/>
                    <a:gd name="connsiteY29" fmla="*/ 3922 h 10000"/>
                    <a:gd name="connsiteX30" fmla="*/ 8491 w 10000"/>
                    <a:gd name="connsiteY30" fmla="*/ 4060 h 10000"/>
                    <a:gd name="connsiteX31" fmla="*/ 9191 w 10000"/>
                    <a:gd name="connsiteY31" fmla="*/ 4243 h 10000"/>
                    <a:gd name="connsiteX32" fmla="*/ 9191 w 10000"/>
                    <a:gd name="connsiteY32" fmla="*/ 4243 h 10000"/>
                    <a:gd name="connsiteX33" fmla="*/ 9218 w 10000"/>
                    <a:gd name="connsiteY33" fmla="*/ 4243 h 10000"/>
                    <a:gd name="connsiteX34" fmla="*/ 9218 w 10000"/>
                    <a:gd name="connsiteY34" fmla="*/ 4174 h 10000"/>
                    <a:gd name="connsiteX35" fmla="*/ 9137 w 10000"/>
                    <a:gd name="connsiteY35" fmla="*/ 3922 h 10000"/>
                    <a:gd name="connsiteX36" fmla="*/ 8787 w 10000"/>
                    <a:gd name="connsiteY36" fmla="*/ 3119 h 10000"/>
                    <a:gd name="connsiteX37" fmla="*/ 8140 w 10000"/>
                    <a:gd name="connsiteY37" fmla="*/ 1972 h 10000"/>
                    <a:gd name="connsiteX38" fmla="*/ 8140 w 10000"/>
                    <a:gd name="connsiteY38" fmla="*/ 1972 h 10000"/>
                    <a:gd name="connsiteX39" fmla="*/ 8868 w 10000"/>
                    <a:gd name="connsiteY39" fmla="*/ 2018 h 10000"/>
                    <a:gd name="connsiteX40" fmla="*/ 9488 w 10000"/>
                    <a:gd name="connsiteY40" fmla="*/ 2018 h 10000"/>
                    <a:gd name="connsiteX41" fmla="*/ 10000 w 10000"/>
                    <a:gd name="connsiteY41" fmla="*/ 1972 h 10000"/>
                    <a:gd name="connsiteX42" fmla="*/ 8652 w 10000"/>
                    <a:gd name="connsiteY42" fmla="*/ 0 h 10000"/>
                    <a:gd name="connsiteX43" fmla="*/ 8652 w 10000"/>
                    <a:gd name="connsiteY43" fmla="*/ 0 h 10000"/>
                    <a:gd name="connsiteX44" fmla="*/ 5526 w 10000"/>
                    <a:gd name="connsiteY44" fmla="*/ 161 h 10000"/>
                    <a:gd name="connsiteX45" fmla="*/ 3426 w 10000"/>
                    <a:gd name="connsiteY45" fmla="*/ 77 h 10000"/>
                    <a:gd name="connsiteX46" fmla="*/ 2102 w 10000"/>
                    <a:gd name="connsiteY46" fmla="*/ 367 h 10000"/>
                    <a:gd name="connsiteX47" fmla="*/ 1429 w 10000"/>
                    <a:gd name="connsiteY47" fmla="*/ 436 h 10000"/>
                    <a:gd name="connsiteX0" fmla="*/ 1429 w 10000"/>
                    <a:gd name="connsiteY0" fmla="*/ 436 h 10000"/>
                    <a:gd name="connsiteX1" fmla="*/ 1429 w 10000"/>
                    <a:gd name="connsiteY1" fmla="*/ 436 h 10000"/>
                    <a:gd name="connsiteX2" fmla="*/ 0 w 10000"/>
                    <a:gd name="connsiteY2" fmla="*/ 2752 h 10000"/>
                    <a:gd name="connsiteX3" fmla="*/ 0 w 10000"/>
                    <a:gd name="connsiteY3" fmla="*/ 2752 h 10000"/>
                    <a:gd name="connsiteX4" fmla="*/ 0 w 10000"/>
                    <a:gd name="connsiteY4" fmla="*/ 2752 h 10000"/>
                    <a:gd name="connsiteX5" fmla="*/ 54 w 10000"/>
                    <a:gd name="connsiteY5" fmla="*/ 2775 h 10000"/>
                    <a:gd name="connsiteX6" fmla="*/ 216 w 10000"/>
                    <a:gd name="connsiteY6" fmla="*/ 2775 h 10000"/>
                    <a:gd name="connsiteX7" fmla="*/ 728 w 10000"/>
                    <a:gd name="connsiteY7" fmla="*/ 2775 h 10000"/>
                    <a:gd name="connsiteX8" fmla="*/ 1590 w 10000"/>
                    <a:gd name="connsiteY8" fmla="*/ 2752 h 10000"/>
                    <a:gd name="connsiteX9" fmla="*/ 1590 w 10000"/>
                    <a:gd name="connsiteY9" fmla="*/ 2752 h 10000"/>
                    <a:gd name="connsiteX10" fmla="*/ 1267 w 10000"/>
                    <a:gd name="connsiteY10" fmla="*/ 3876 h 10000"/>
                    <a:gd name="connsiteX11" fmla="*/ 863 w 10000"/>
                    <a:gd name="connsiteY11" fmla="*/ 5344 h 10000"/>
                    <a:gd name="connsiteX12" fmla="*/ 863 w 10000"/>
                    <a:gd name="connsiteY12" fmla="*/ 5344 h 10000"/>
                    <a:gd name="connsiteX13" fmla="*/ 1456 w 10000"/>
                    <a:gd name="connsiteY13" fmla="*/ 5000 h 10000"/>
                    <a:gd name="connsiteX14" fmla="*/ 2022 w 10000"/>
                    <a:gd name="connsiteY14" fmla="*/ 4725 h 10000"/>
                    <a:gd name="connsiteX15" fmla="*/ 2561 w 10000"/>
                    <a:gd name="connsiteY15" fmla="*/ 4518 h 10000"/>
                    <a:gd name="connsiteX16" fmla="*/ 2561 w 10000"/>
                    <a:gd name="connsiteY16" fmla="*/ 4518 h 10000"/>
                    <a:gd name="connsiteX17" fmla="*/ 3827 w 10000"/>
                    <a:gd name="connsiteY17" fmla="*/ 6927 h 10000"/>
                    <a:gd name="connsiteX18" fmla="*/ 4852 w 10000"/>
                    <a:gd name="connsiteY18" fmla="*/ 8807 h 10000"/>
                    <a:gd name="connsiteX19" fmla="*/ 5283 w 10000"/>
                    <a:gd name="connsiteY19" fmla="*/ 9518 h 10000"/>
                    <a:gd name="connsiteX20" fmla="*/ 5580 w 10000"/>
                    <a:gd name="connsiteY20" fmla="*/ 10000 h 10000"/>
                    <a:gd name="connsiteX21" fmla="*/ 5580 w 10000"/>
                    <a:gd name="connsiteY21" fmla="*/ 10000 h 10000"/>
                    <a:gd name="connsiteX22" fmla="*/ 6011 w 10000"/>
                    <a:gd name="connsiteY22" fmla="*/ 9106 h 10000"/>
                    <a:gd name="connsiteX23" fmla="*/ 6900 w 10000"/>
                    <a:gd name="connsiteY23" fmla="*/ 7133 h 10000"/>
                    <a:gd name="connsiteX24" fmla="*/ 7358 w 10000"/>
                    <a:gd name="connsiteY24" fmla="*/ 6032 h 10000"/>
                    <a:gd name="connsiteX25" fmla="*/ 7763 w 10000"/>
                    <a:gd name="connsiteY25" fmla="*/ 5069 h 10000"/>
                    <a:gd name="connsiteX26" fmla="*/ 8059 w 10000"/>
                    <a:gd name="connsiteY26" fmla="*/ 4312 h 10000"/>
                    <a:gd name="connsiteX27" fmla="*/ 8086 w 10000"/>
                    <a:gd name="connsiteY27" fmla="*/ 4060 h 10000"/>
                    <a:gd name="connsiteX28" fmla="*/ 8086 w 10000"/>
                    <a:gd name="connsiteY28" fmla="*/ 3922 h 10000"/>
                    <a:gd name="connsiteX29" fmla="*/ 8086 w 10000"/>
                    <a:gd name="connsiteY29" fmla="*/ 3922 h 10000"/>
                    <a:gd name="connsiteX30" fmla="*/ 8491 w 10000"/>
                    <a:gd name="connsiteY30" fmla="*/ 4060 h 10000"/>
                    <a:gd name="connsiteX31" fmla="*/ 9191 w 10000"/>
                    <a:gd name="connsiteY31" fmla="*/ 4243 h 10000"/>
                    <a:gd name="connsiteX32" fmla="*/ 9191 w 10000"/>
                    <a:gd name="connsiteY32" fmla="*/ 4243 h 10000"/>
                    <a:gd name="connsiteX33" fmla="*/ 9218 w 10000"/>
                    <a:gd name="connsiteY33" fmla="*/ 4243 h 10000"/>
                    <a:gd name="connsiteX34" fmla="*/ 9218 w 10000"/>
                    <a:gd name="connsiteY34" fmla="*/ 4174 h 10000"/>
                    <a:gd name="connsiteX35" fmla="*/ 9137 w 10000"/>
                    <a:gd name="connsiteY35" fmla="*/ 3922 h 10000"/>
                    <a:gd name="connsiteX36" fmla="*/ 8787 w 10000"/>
                    <a:gd name="connsiteY36" fmla="*/ 3119 h 10000"/>
                    <a:gd name="connsiteX37" fmla="*/ 8140 w 10000"/>
                    <a:gd name="connsiteY37" fmla="*/ 1972 h 10000"/>
                    <a:gd name="connsiteX38" fmla="*/ 8140 w 10000"/>
                    <a:gd name="connsiteY38" fmla="*/ 1972 h 10000"/>
                    <a:gd name="connsiteX39" fmla="*/ 8868 w 10000"/>
                    <a:gd name="connsiteY39" fmla="*/ 2018 h 10000"/>
                    <a:gd name="connsiteX40" fmla="*/ 9488 w 10000"/>
                    <a:gd name="connsiteY40" fmla="*/ 2018 h 10000"/>
                    <a:gd name="connsiteX41" fmla="*/ 10000 w 10000"/>
                    <a:gd name="connsiteY41" fmla="*/ 1972 h 10000"/>
                    <a:gd name="connsiteX42" fmla="*/ 8652 w 10000"/>
                    <a:gd name="connsiteY42" fmla="*/ 0 h 10000"/>
                    <a:gd name="connsiteX43" fmla="*/ 8652 w 10000"/>
                    <a:gd name="connsiteY43" fmla="*/ 0 h 10000"/>
                    <a:gd name="connsiteX44" fmla="*/ 5502 w 10000"/>
                    <a:gd name="connsiteY44" fmla="*/ 30 h 10000"/>
                    <a:gd name="connsiteX45" fmla="*/ 3426 w 10000"/>
                    <a:gd name="connsiteY45" fmla="*/ 77 h 10000"/>
                    <a:gd name="connsiteX46" fmla="*/ 2102 w 10000"/>
                    <a:gd name="connsiteY46" fmla="*/ 367 h 10000"/>
                    <a:gd name="connsiteX47" fmla="*/ 1429 w 10000"/>
                    <a:gd name="connsiteY47" fmla="*/ 436 h 10000"/>
                    <a:gd name="connsiteX0" fmla="*/ 1429 w 10000"/>
                    <a:gd name="connsiteY0" fmla="*/ 436 h 10000"/>
                    <a:gd name="connsiteX1" fmla="*/ 1429 w 10000"/>
                    <a:gd name="connsiteY1" fmla="*/ 436 h 10000"/>
                    <a:gd name="connsiteX2" fmla="*/ 0 w 10000"/>
                    <a:gd name="connsiteY2" fmla="*/ 2752 h 10000"/>
                    <a:gd name="connsiteX3" fmla="*/ 0 w 10000"/>
                    <a:gd name="connsiteY3" fmla="*/ 2752 h 10000"/>
                    <a:gd name="connsiteX4" fmla="*/ 0 w 10000"/>
                    <a:gd name="connsiteY4" fmla="*/ 2752 h 10000"/>
                    <a:gd name="connsiteX5" fmla="*/ 54 w 10000"/>
                    <a:gd name="connsiteY5" fmla="*/ 2775 h 10000"/>
                    <a:gd name="connsiteX6" fmla="*/ 216 w 10000"/>
                    <a:gd name="connsiteY6" fmla="*/ 2775 h 10000"/>
                    <a:gd name="connsiteX7" fmla="*/ 728 w 10000"/>
                    <a:gd name="connsiteY7" fmla="*/ 2775 h 10000"/>
                    <a:gd name="connsiteX8" fmla="*/ 1590 w 10000"/>
                    <a:gd name="connsiteY8" fmla="*/ 2752 h 10000"/>
                    <a:gd name="connsiteX9" fmla="*/ 1590 w 10000"/>
                    <a:gd name="connsiteY9" fmla="*/ 2752 h 10000"/>
                    <a:gd name="connsiteX10" fmla="*/ 1267 w 10000"/>
                    <a:gd name="connsiteY10" fmla="*/ 3876 h 10000"/>
                    <a:gd name="connsiteX11" fmla="*/ 863 w 10000"/>
                    <a:gd name="connsiteY11" fmla="*/ 5344 h 10000"/>
                    <a:gd name="connsiteX12" fmla="*/ 863 w 10000"/>
                    <a:gd name="connsiteY12" fmla="*/ 5344 h 10000"/>
                    <a:gd name="connsiteX13" fmla="*/ 1456 w 10000"/>
                    <a:gd name="connsiteY13" fmla="*/ 5000 h 10000"/>
                    <a:gd name="connsiteX14" fmla="*/ 2022 w 10000"/>
                    <a:gd name="connsiteY14" fmla="*/ 4725 h 10000"/>
                    <a:gd name="connsiteX15" fmla="*/ 2561 w 10000"/>
                    <a:gd name="connsiteY15" fmla="*/ 4518 h 10000"/>
                    <a:gd name="connsiteX16" fmla="*/ 2561 w 10000"/>
                    <a:gd name="connsiteY16" fmla="*/ 4518 h 10000"/>
                    <a:gd name="connsiteX17" fmla="*/ 3827 w 10000"/>
                    <a:gd name="connsiteY17" fmla="*/ 6927 h 10000"/>
                    <a:gd name="connsiteX18" fmla="*/ 4852 w 10000"/>
                    <a:gd name="connsiteY18" fmla="*/ 8807 h 10000"/>
                    <a:gd name="connsiteX19" fmla="*/ 5283 w 10000"/>
                    <a:gd name="connsiteY19" fmla="*/ 9518 h 10000"/>
                    <a:gd name="connsiteX20" fmla="*/ 5580 w 10000"/>
                    <a:gd name="connsiteY20" fmla="*/ 10000 h 10000"/>
                    <a:gd name="connsiteX21" fmla="*/ 5580 w 10000"/>
                    <a:gd name="connsiteY21" fmla="*/ 10000 h 10000"/>
                    <a:gd name="connsiteX22" fmla="*/ 6011 w 10000"/>
                    <a:gd name="connsiteY22" fmla="*/ 9106 h 10000"/>
                    <a:gd name="connsiteX23" fmla="*/ 6900 w 10000"/>
                    <a:gd name="connsiteY23" fmla="*/ 7133 h 10000"/>
                    <a:gd name="connsiteX24" fmla="*/ 7358 w 10000"/>
                    <a:gd name="connsiteY24" fmla="*/ 6032 h 10000"/>
                    <a:gd name="connsiteX25" fmla="*/ 7763 w 10000"/>
                    <a:gd name="connsiteY25" fmla="*/ 5069 h 10000"/>
                    <a:gd name="connsiteX26" fmla="*/ 8059 w 10000"/>
                    <a:gd name="connsiteY26" fmla="*/ 4312 h 10000"/>
                    <a:gd name="connsiteX27" fmla="*/ 8086 w 10000"/>
                    <a:gd name="connsiteY27" fmla="*/ 4060 h 10000"/>
                    <a:gd name="connsiteX28" fmla="*/ 8086 w 10000"/>
                    <a:gd name="connsiteY28" fmla="*/ 3922 h 10000"/>
                    <a:gd name="connsiteX29" fmla="*/ 8086 w 10000"/>
                    <a:gd name="connsiteY29" fmla="*/ 3922 h 10000"/>
                    <a:gd name="connsiteX30" fmla="*/ 8491 w 10000"/>
                    <a:gd name="connsiteY30" fmla="*/ 4060 h 10000"/>
                    <a:gd name="connsiteX31" fmla="*/ 9191 w 10000"/>
                    <a:gd name="connsiteY31" fmla="*/ 4243 h 10000"/>
                    <a:gd name="connsiteX32" fmla="*/ 9191 w 10000"/>
                    <a:gd name="connsiteY32" fmla="*/ 4243 h 10000"/>
                    <a:gd name="connsiteX33" fmla="*/ 9218 w 10000"/>
                    <a:gd name="connsiteY33" fmla="*/ 4243 h 10000"/>
                    <a:gd name="connsiteX34" fmla="*/ 9218 w 10000"/>
                    <a:gd name="connsiteY34" fmla="*/ 4174 h 10000"/>
                    <a:gd name="connsiteX35" fmla="*/ 9137 w 10000"/>
                    <a:gd name="connsiteY35" fmla="*/ 3922 h 10000"/>
                    <a:gd name="connsiteX36" fmla="*/ 8787 w 10000"/>
                    <a:gd name="connsiteY36" fmla="*/ 3119 h 10000"/>
                    <a:gd name="connsiteX37" fmla="*/ 8140 w 10000"/>
                    <a:gd name="connsiteY37" fmla="*/ 1972 h 10000"/>
                    <a:gd name="connsiteX38" fmla="*/ 8140 w 10000"/>
                    <a:gd name="connsiteY38" fmla="*/ 1972 h 10000"/>
                    <a:gd name="connsiteX39" fmla="*/ 8868 w 10000"/>
                    <a:gd name="connsiteY39" fmla="*/ 2018 h 10000"/>
                    <a:gd name="connsiteX40" fmla="*/ 9488 w 10000"/>
                    <a:gd name="connsiteY40" fmla="*/ 2018 h 10000"/>
                    <a:gd name="connsiteX41" fmla="*/ 10000 w 10000"/>
                    <a:gd name="connsiteY41" fmla="*/ 1972 h 10000"/>
                    <a:gd name="connsiteX42" fmla="*/ 8652 w 10000"/>
                    <a:gd name="connsiteY42" fmla="*/ 0 h 10000"/>
                    <a:gd name="connsiteX43" fmla="*/ 8652 w 10000"/>
                    <a:gd name="connsiteY43" fmla="*/ 0 h 10000"/>
                    <a:gd name="connsiteX44" fmla="*/ 5502 w 10000"/>
                    <a:gd name="connsiteY44" fmla="*/ 30 h 10000"/>
                    <a:gd name="connsiteX45" fmla="*/ 3426 w 10000"/>
                    <a:gd name="connsiteY45" fmla="*/ 77 h 10000"/>
                    <a:gd name="connsiteX46" fmla="*/ 1429 w 10000"/>
                    <a:gd name="connsiteY46" fmla="*/ 436 h 10000"/>
                    <a:gd name="connsiteX0" fmla="*/ 3426 w 10000"/>
                    <a:gd name="connsiteY0" fmla="*/ 77 h 10000"/>
                    <a:gd name="connsiteX1" fmla="*/ 1429 w 10000"/>
                    <a:gd name="connsiteY1" fmla="*/ 436 h 10000"/>
                    <a:gd name="connsiteX2" fmla="*/ 0 w 10000"/>
                    <a:gd name="connsiteY2" fmla="*/ 2752 h 10000"/>
                    <a:gd name="connsiteX3" fmla="*/ 0 w 10000"/>
                    <a:gd name="connsiteY3" fmla="*/ 2752 h 10000"/>
                    <a:gd name="connsiteX4" fmla="*/ 0 w 10000"/>
                    <a:gd name="connsiteY4" fmla="*/ 2752 h 10000"/>
                    <a:gd name="connsiteX5" fmla="*/ 54 w 10000"/>
                    <a:gd name="connsiteY5" fmla="*/ 2775 h 10000"/>
                    <a:gd name="connsiteX6" fmla="*/ 216 w 10000"/>
                    <a:gd name="connsiteY6" fmla="*/ 2775 h 10000"/>
                    <a:gd name="connsiteX7" fmla="*/ 728 w 10000"/>
                    <a:gd name="connsiteY7" fmla="*/ 2775 h 10000"/>
                    <a:gd name="connsiteX8" fmla="*/ 1590 w 10000"/>
                    <a:gd name="connsiteY8" fmla="*/ 2752 h 10000"/>
                    <a:gd name="connsiteX9" fmla="*/ 1590 w 10000"/>
                    <a:gd name="connsiteY9" fmla="*/ 2752 h 10000"/>
                    <a:gd name="connsiteX10" fmla="*/ 1267 w 10000"/>
                    <a:gd name="connsiteY10" fmla="*/ 3876 h 10000"/>
                    <a:gd name="connsiteX11" fmla="*/ 863 w 10000"/>
                    <a:gd name="connsiteY11" fmla="*/ 5344 h 10000"/>
                    <a:gd name="connsiteX12" fmla="*/ 863 w 10000"/>
                    <a:gd name="connsiteY12" fmla="*/ 5344 h 10000"/>
                    <a:gd name="connsiteX13" fmla="*/ 1456 w 10000"/>
                    <a:gd name="connsiteY13" fmla="*/ 5000 h 10000"/>
                    <a:gd name="connsiteX14" fmla="*/ 2022 w 10000"/>
                    <a:gd name="connsiteY14" fmla="*/ 4725 h 10000"/>
                    <a:gd name="connsiteX15" fmla="*/ 2561 w 10000"/>
                    <a:gd name="connsiteY15" fmla="*/ 4518 h 10000"/>
                    <a:gd name="connsiteX16" fmla="*/ 2561 w 10000"/>
                    <a:gd name="connsiteY16" fmla="*/ 4518 h 10000"/>
                    <a:gd name="connsiteX17" fmla="*/ 3827 w 10000"/>
                    <a:gd name="connsiteY17" fmla="*/ 6927 h 10000"/>
                    <a:gd name="connsiteX18" fmla="*/ 4852 w 10000"/>
                    <a:gd name="connsiteY18" fmla="*/ 8807 h 10000"/>
                    <a:gd name="connsiteX19" fmla="*/ 5283 w 10000"/>
                    <a:gd name="connsiteY19" fmla="*/ 9518 h 10000"/>
                    <a:gd name="connsiteX20" fmla="*/ 5580 w 10000"/>
                    <a:gd name="connsiteY20" fmla="*/ 10000 h 10000"/>
                    <a:gd name="connsiteX21" fmla="*/ 5580 w 10000"/>
                    <a:gd name="connsiteY21" fmla="*/ 10000 h 10000"/>
                    <a:gd name="connsiteX22" fmla="*/ 6011 w 10000"/>
                    <a:gd name="connsiteY22" fmla="*/ 9106 h 10000"/>
                    <a:gd name="connsiteX23" fmla="*/ 6900 w 10000"/>
                    <a:gd name="connsiteY23" fmla="*/ 7133 h 10000"/>
                    <a:gd name="connsiteX24" fmla="*/ 7358 w 10000"/>
                    <a:gd name="connsiteY24" fmla="*/ 6032 h 10000"/>
                    <a:gd name="connsiteX25" fmla="*/ 7763 w 10000"/>
                    <a:gd name="connsiteY25" fmla="*/ 5069 h 10000"/>
                    <a:gd name="connsiteX26" fmla="*/ 8059 w 10000"/>
                    <a:gd name="connsiteY26" fmla="*/ 4312 h 10000"/>
                    <a:gd name="connsiteX27" fmla="*/ 8086 w 10000"/>
                    <a:gd name="connsiteY27" fmla="*/ 4060 h 10000"/>
                    <a:gd name="connsiteX28" fmla="*/ 8086 w 10000"/>
                    <a:gd name="connsiteY28" fmla="*/ 3922 h 10000"/>
                    <a:gd name="connsiteX29" fmla="*/ 8086 w 10000"/>
                    <a:gd name="connsiteY29" fmla="*/ 3922 h 10000"/>
                    <a:gd name="connsiteX30" fmla="*/ 8491 w 10000"/>
                    <a:gd name="connsiteY30" fmla="*/ 4060 h 10000"/>
                    <a:gd name="connsiteX31" fmla="*/ 9191 w 10000"/>
                    <a:gd name="connsiteY31" fmla="*/ 4243 h 10000"/>
                    <a:gd name="connsiteX32" fmla="*/ 9191 w 10000"/>
                    <a:gd name="connsiteY32" fmla="*/ 4243 h 10000"/>
                    <a:gd name="connsiteX33" fmla="*/ 9218 w 10000"/>
                    <a:gd name="connsiteY33" fmla="*/ 4243 h 10000"/>
                    <a:gd name="connsiteX34" fmla="*/ 9218 w 10000"/>
                    <a:gd name="connsiteY34" fmla="*/ 4174 h 10000"/>
                    <a:gd name="connsiteX35" fmla="*/ 9137 w 10000"/>
                    <a:gd name="connsiteY35" fmla="*/ 3922 h 10000"/>
                    <a:gd name="connsiteX36" fmla="*/ 8787 w 10000"/>
                    <a:gd name="connsiteY36" fmla="*/ 3119 h 10000"/>
                    <a:gd name="connsiteX37" fmla="*/ 8140 w 10000"/>
                    <a:gd name="connsiteY37" fmla="*/ 1972 h 10000"/>
                    <a:gd name="connsiteX38" fmla="*/ 8140 w 10000"/>
                    <a:gd name="connsiteY38" fmla="*/ 1972 h 10000"/>
                    <a:gd name="connsiteX39" fmla="*/ 8868 w 10000"/>
                    <a:gd name="connsiteY39" fmla="*/ 2018 h 10000"/>
                    <a:gd name="connsiteX40" fmla="*/ 9488 w 10000"/>
                    <a:gd name="connsiteY40" fmla="*/ 2018 h 10000"/>
                    <a:gd name="connsiteX41" fmla="*/ 10000 w 10000"/>
                    <a:gd name="connsiteY41" fmla="*/ 1972 h 10000"/>
                    <a:gd name="connsiteX42" fmla="*/ 8652 w 10000"/>
                    <a:gd name="connsiteY42" fmla="*/ 0 h 10000"/>
                    <a:gd name="connsiteX43" fmla="*/ 8652 w 10000"/>
                    <a:gd name="connsiteY43" fmla="*/ 0 h 10000"/>
                    <a:gd name="connsiteX44" fmla="*/ 5502 w 10000"/>
                    <a:gd name="connsiteY44" fmla="*/ 30 h 10000"/>
                    <a:gd name="connsiteX45" fmla="*/ 3426 w 10000"/>
                    <a:gd name="connsiteY45" fmla="*/ 77 h 10000"/>
                    <a:gd name="connsiteX0" fmla="*/ 3426 w 10000"/>
                    <a:gd name="connsiteY0" fmla="*/ 77 h 10000"/>
                    <a:gd name="connsiteX1" fmla="*/ 1429 w 10000"/>
                    <a:gd name="connsiteY1" fmla="*/ 436 h 10000"/>
                    <a:gd name="connsiteX2" fmla="*/ 0 w 10000"/>
                    <a:gd name="connsiteY2" fmla="*/ 2752 h 10000"/>
                    <a:gd name="connsiteX3" fmla="*/ 0 w 10000"/>
                    <a:gd name="connsiteY3" fmla="*/ 2752 h 10000"/>
                    <a:gd name="connsiteX4" fmla="*/ 0 w 10000"/>
                    <a:gd name="connsiteY4" fmla="*/ 2752 h 10000"/>
                    <a:gd name="connsiteX5" fmla="*/ 54 w 10000"/>
                    <a:gd name="connsiteY5" fmla="*/ 2775 h 10000"/>
                    <a:gd name="connsiteX6" fmla="*/ 216 w 10000"/>
                    <a:gd name="connsiteY6" fmla="*/ 2775 h 10000"/>
                    <a:gd name="connsiteX7" fmla="*/ 728 w 10000"/>
                    <a:gd name="connsiteY7" fmla="*/ 2775 h 10000"/>
                    <a:gd name="connsiteX8" fmla="*/ 1590 w 10000"/>
                    <a:gd name="connsiteY8" fmla="*/ 2752 h 10000"/>
                    <a:gd name="connsiteX9" fmla="*/ 1590 w 10000"/>
                    <a:gd name="connsiteY9" fmla="*/ 2752 h 10000"/>
                    <a:gd name="connsiteX10" fmla="*/ 1267 w 10000"/>
                    <a:gd name="connsiteY10" fmla="*/ 3876 h 10000"/>
                    <a:gd name="connsiteX11" fmla="*/ 863 w 10000"/>
                    <a:gd name="connsiteY11" fmla="*/ 5344 h 10000"/>
                    <a:gd name="connsiteX12" fmla="*/ 863 w 10000"/>
                    <a:gd name="connsiteY12" fmla="*/ 5344 h 10000"/>
                    <a:gd name="connsiteX13" fmla="*/ 1456 w 10000"/>
                    <a:gd name="connsiteY13" fmla="*/ 5000 h 10000"/>
                    <a:gd name="connsiteX14" fmla="*/ 2022 w 10000"/>
                    <a:gd name="connsiteY14" fmla="*/ 4725 h 10000"/>
                    <a:gd name="connsiteX15" fmla="*/ 2561 w 10000"/>
                    <a:gd name="connsiteY15" fmla="*/ 4518 h 10000"/>
                    <a:gd name="connsiteX16" fmla="*/ 2561 w 10000"/>
                    <a:gd name="connsiteY16" fmla="*/ 4518 h 10000"/>
                    <a:gd name="connsiteX17" fmla="*/ 3827 w 10000"/>
                    <a:gd name="connsiteY17" fmla="*/ 6927 h 10000"/>
                    <a:gd name="connsiteX18" fmla="*/ 4852 w 10000"/>
                    <a:gd name="connsiteY18" fmla="*/ 8807 h 10000"/>
                    <a:gd name="connsiteX19" fmla="*/ 5283 w 10000"/>
                    <a:gd name="connsiteY19" fmla="*/ 9518 h 10000"/>
                    <a:gd name="connsiteX20" fmla="*/ 5580 w 10000"/>
                    <a:gd name="connsiteY20" fmla="*/ 10000 h 10000"/>
                    <a:gd name="connsiteX21" fmla="*/ 5580 w 10000"/>
                    <a:gd name="connsiteY21" fmla="*/ 10000 h 10000"/>
                    <a:gd name="connsiteX22" fmla="*/ 6011 w 10000"/>
                    <a:gd name="connsiteY22" fmla="*/ 9106 h 10000"/>
                    <a:gd name="connsiteX23" fmla="*/ 6900 w 10000"/>
                    <a:gd name="connsiteY23" fmla="*/ 7133 h 10000"/>
                    <a:gd name="connsiteX24" fmla="*/ 7358 w 10000"/>
                    <a:gd name="connsiteY24" fmla="*/ 6032 h 10000"/>
                    <a:gd name="connsiteX25" fmla="*/ 7763 w 10000"/>
                    <a:gd name="connsiteY25" fmla="*/ 5069 h 10000"/>
                    <a:gd name="connsiteX26" fmla="*/ 8059 w 10000"/>
                    <a:gd name="connsiteY26" fmla="*/ 4312 h 10000"/>
                    <a:gd name="connsiteX27" fmla="*/ 8086 w 10000"/>
                    <a:gd name="connsiteY27" fmla="*/ 4060 h 10000"/>
                    <a:gd name="connsiteX28" fmla="*/ 8086 w 10000"/>
                    <a:gd name="connsiteY28" fmla="*/ 3922 h 10000"/>
                    <a:gd name="connsiteX29" fmla="*/ 8086 w 10000"/>
                    <a:gd name="connsiteY29" fmla="*/ 3922 h 10000"/>
                    <a:gd name="connsiteX30" fmla="*/ 8491 w 10000"/>
                    <a:gd name="connsiteY30" fmla="*/ 4060 h 10000"/>
                    <a:gd name="connsiteX31" fmla="*/ 9191 w 10000"/>
                    <a:gd name="connsiteY31" fmla="*/ 4243 h 10000"/>
                    <a:gd name="connsiteX32" fmla="*/ 9191 w 10000"/>
                    <a:gd name="connsiteY32" fmla="*/ 4243 h 10000"/>
                    <a:gd name="connsiteX33" fmla="*/ 9218 w 10000"/>
                    <a:gd name="connsiteY33" fmla="*/ 4243 h 10000"/>
                    <a:gd name="connsiteX34" fmla="*/ 9218 w 10000"/>
                    <a:gd name="connsiteY34" fmla="*/ 4174 h 10000"/>
                    <a:gd name="connsiteX35" fmla="*/ 9137 w 10000"/>
                    <a:gd name="connsiteY35" fmla="*/ 3922 h 10000"/>
                    <a:gd name="connsiteX36" fmla="*/ 8787 w 10000"/>
                    <a:gd name="connsiteY36" fmla="*/ 3119 h 10000"/>
                    <a:gd name="connsiteX37" fmla="*/ 8140 w 10000"/>
                    <a:gd name="connsiteY37" fmla="*/ 1972 h 10000"/>
                    <a:gd name="connsiteX38" fmla="*/ 8140 w 10000"/>
                    <a:gd name="connsiteY38" fmla="*/ 1972 h 10000"/>
                    <a:gd name="connsiteX39" fmla="*/ 8868 w 10000"/>
                    <a:gd name="connsiteY39" fmla="*/ 2018 h 10000"/>
                    <a:gd name="connsiteX40" fmla="*/ 9488 w 10000"/>
                    <a:gd name="connsiteY40" fmla="*/ 2018 h 10000"/>
                    <a:gd name="connsiteX41" fmla="*/ 10000 w 10000"/>
                    <a:gd name="connsiteY41" fmla="*/ 1972 h 10000"/>
                    <a:gd name="connsiteX42" fmla="*/ 8652 w 10000"/>
                    <a:gd name="connsiteY42" fmla="*/ 0 h 10000"/>
                    <a:gd name="connsiteX43" fmla="*/ 5502 w 10000"/>
                    <a:gd name="connsiteY43" fmla="*/ 30 h 10000"/>
                    <a:gd name="connsiteX44" fmla="*/ 3426 w 10000"/>
                    <a:gd name="connsiteY44" fmla="*/ 77 h 10000"/>
                    <a:gd name="connsiteX0" fmla="*/ 3426 w 10000"/>
                    <a:gd name="connsiteY0" fmla="*/ 47 h 9970"/>
                    <a:gd name="connsiteX1" fmla="*/ 1429 w 10000"/>
                    <a:gd name="connsiteY1" fmla="*/ 406 h 9970"/>
                    <a:gd name="connsiteX2" fmla="*/ 0 w 10000"/>
                    <a:gd name="connsiteY2" fmla="*/ 2722 h 9970"/>
                    <a:gd name="connsiteX3" fmla="*/ 0 w 10000"/>
                    <a:gd name="connsiteY3" fmla="*/ 2722 h 9970"/>
                    <a:gd name="connsiteX4" fmla="*/ 0 w 10000"/>
                    <a:gd name="connsiteY4" fmla="*/ 2722 h 9970"/>
                    <a:gd name="connsiteX5" fmla="*/ 54 w 10000"/>
                    <a:gd name="connsiteY5" fmla="*/ 2745 h 9970"/>
                    <a:gd name="connsiteX6" fmla="*/ 216 w 10000"/>
                    <a:gd name="connsiteY6" fmla="*/ 2745 h 9970"/>
                    <a:gd name="connsiteX7" fmla="*/ 728 w 10000"/>
                    <a:gd name="connsiteY7" fmla="*/ 2745 h 9970"/>
                    <a:gd name="connsiteX8" fmla="*/ 1590 w 10000"/>
                    <a:gd name="connsiteY8" fmla="*/ 2722 h 9970"/>
                    <a:gd name="connsiteX9" fmla="*/ 1590 w 10000"/>
                    <a:gd name="connsiteY9" fmla="*/ 2722 h 9970"/>
                    <a:gd name="connsiteX10" fmla="*/ 1267 w 10000"/>
                    <a:gd name="connsiteY10" fmla="*/ 3846 h 9970"/>
                    <a:gd name="connsiteX11" fmla="*/ 863 w 10000"/>
                    <a:gd name="connsiteY11" fmla="*/ 5314 h 9970"/>
                    <a:gd name="connsiteX12" fmla="*/ 863 w 10000"/>
                    <a:gd name="connsiteY12" fmla="*/ 5314 h 9970"/>
                    <a:gd name="connsiteX13" fmla="*/ 1456 w 10000"/>
                    <a:gd name="connsiteY13" fmla="*/ 4970 h 9970"/>
                    <a:gd name="connsiteX14" fmla="*/ 2022 w 10000"/>
                    <a:gd name="connsiteY14" fmla="*/ 4695 h 9970"/>
                    <a:gd name="connsiteX15" fmla="*/ 2561 w 10000"/>
                    <a:gd name="connsiteY15" fmla="*/ 4488 h 9970"/>
                    <a:gd name="connsiteX16" fmla="*/ 2561 w 10000"/>
                    <a:gd name="connsiteY16" fmla="*/ 4488 h 9970"/>
                    <a:gd name="connsiteX17" fmla="*/ 3827 w 10000"/>
                    <a:gd name="connsiteY17" fmla="*/ 6897 h 9970"/>
                    <a:gd name="connsiteX18" fmla="*/ 4852 w 10000"/>
                    <a:gd name="connsiteY18" fmla="*/ 8777 h 9970"/>
                    <a:gd name="connsiteX19" fmla="*/ 5283 w 10000"/>
                    <a:gd name="connsiteY19" fmla="*/ 9488 h 9970"/>
                    <a:gd name="connsiteX20" fmla="*/ 5580 w 10000"/>
                    <a:gd name="connsiteY20" fmla="*/ 9970 h 9970"/>
                    <a:gd name="connsiteX21" fmla="*/ 5580 w 10000"/>
                    <a:gd name="connsiteY21" fmla="*/ 9970 h 9970"/>
                    <a:gd name="connsiteX22" fmla="*/ 6011 w 10000"/>
                    <a:gd name="connsiteY22" fmla="*/ 9076 h 9970"/>
                    <a:gd name="connsiteX23" fmla="*/ 6900 w 10000"/>
                    <a:gd name="connsiteY23" fmla="*/ 7103 h 9970"/>
                    <a:gd name="connsiteX24" fmla="*/ 7358 w 10000"/>
                    <a:gd name="connsiteY24" fmla="*/ 6002 h 9970"/>
                    <a:gd name="connsiteX25" fmla="*/ 7763 w 10000"/>
                    <a:gd name="connsiteY25" fmla="*/ 5039 h 9970"/>
                    <a:gd name="connsiteX26" fmla="*/ 8059 w 10000"/>
                    <a:gd name="connsiteY26" fmla="*/ 4282 h 9970"/>
                    <a:gd name="connsiteX27" fmla="*/ 8086 w 10000"/>
                    <a:gd name="connsiteY27" fmla="*/ 4030 h 9970"/>
                    <a:gd name="connsiteX28" fmla="*/ 8086 w 10000"/>
                    <a:gd name="connsiteY28" fmla="*/ 3892 h 9970"/>
                    <a:gd name="connsiteX29" fmla="*/ 8086 w 10000"/>
                    <a:gd name="connsiteY29" fmla="*/ 3892 h 9970"/>
                    <a:gd name="connsiteX30" fmla="*/ 8491 w 10000"/>
                    <a:gd name="connsiteY30" fmla="*/ 4030 h 9970"/>
                    <a:gd name="connsiteX31" fmla="*/ 9191 w 10000"/>
                    <a:gd name="connsiteY31" fmla="*/ 4213 h 9970"/>
                    <a:gd name="connsiteX32" fmla="*/ 9191 w 10000"/>
                    <a:gd name="connsiteY32" fmla="*/ 4213 h 9970"/>
                    <a:gd name="connsiteX33" fmla="*/ 9218 w 10000"/>
                    <a:gd name="connsiteY33" fmla="*/ 4213 h 9970"/>
                    <a:gd name="connsiteX34" fmla="*/ 9218 w 10000"/>
                    <a:gd name="connsiteY34" fmla="*/ 4144 h 9970"/>
                    <a:gd name="connsiteX35" fmla="*/ 9137 w 10000"/>
                    <a:gd name="connsiteY35" fmla="*/ 3892 h 9970"/>
                    <a:gd name="connsiteX36" fmla="*/ 8787 w 10000"/>
                    <a:gd name="connsiteY36" fmla="*/ 3089 h 9970"/>
                    <a:gd name="connsiteX37" fmla="*/ 8140 w 10000"/>
                    <a:gd name="connsiteY37" fmla="*/ 1942 h 9970"/>
                    <a:gd name="connsiteX38" fmla="*/ 8140 w 10000"/>
                    <a:gd name="connsiteY38" fmla="*/ 1942 h 9970"/>
                    <a:gd name="connsiteX39" fmla="*/ 8868 w 10000"/>
                    <a:gd name="connsiteY39" fmla="*/ 1988 h 9970"/>
                    <a:gd name="connsiteX40" fmla="*/ 9488 w 10000"/>
                    <a:gd name="connsiteY40" fmla="*/ 1988 h 9970"/>
                    <a:gd name="connsiteX41" fmla="*/ 10000 w 10000"/>
                    <a:gd name="connsiteY41" fmla="*/ 1942 h 9970"/>
                    <a:gd name="connsiteX42" fmla="*/ 5502 w 10000"/>
                    <a:gd name="connsiteY42" fmla="*/ 0 h 9970"/>
                    <a:gd name="connsiteX43" fmla="*/ 3426 w 10000"/>
                    <a:gd name="connsiteY43" fmla="*/ 47 h 9970"/>
                    <a:gd name="connsiteX0" fmla="*/ 3426 w 10000"/>
                    <a:gd name="connsiteY0" fmla="*/ 47 h 10000"/>
                    <a:gd name="connsiteX1" fmla="*/ 0 w 10000"/>
                    <a:gd name="connsiteY1" fmla="*/ 2730 h 10000"/>
                    <a:gd name="connsiteX2" fmla="*/ 0 w 10000"/>
                    <a:gd name="connsiteY2" fmla="*/ 2730 h 10000"/>
                    <a:gd name="connsiteX3" fmla="*/ 0 w 10000"/>
                    <a:gd name="connsiteY3" fmla="*/ 2730 h 10000"/>
                    <a:gd name="connsiteX4" fmla="*/ 54 w 10000"/>
                    <a:gd name="connsiteY4" fmla="*/ 2753 h 10000"/>
                    <a:gd name="connsiteX5" fmla="*/ 216 w 10000"/>
                    <a:gd name="connsiteY5" fmla="*/ 2753 h 10000"/>
                    <a:gd name="connsiteX6" fmla="*/ 728 w 10000"/>
                    <a:gd name="connsiteY6" fmla="*/ 2753 h 10000"/>
                    <a:gd name="connsiteX7" fmla="*/ 1590 w 10000"/>
                    <a:gd name="connsiteY7" fmla="*/ 2730 h 10000"/>
                    <a:gd name="connsiteX8" fmla="*/ 1590 w 10000"/>
                    <a:gd name="connsiteY8" fmla="*/ 2730 h 10000"/>
                    <a:gd name="connsiteX9" fmla="*/ 1267 w 10000"/>
                    <a:gd name="connsiteY9" fmla="*/ 3858 h 10000"/>
                    <a:gd name="connsiteX10" fmla="*/ 863 w 10000"/>
                    <a:gd name="connsiteY10" fmla="*/ 5330 h 10000"/>
                    <a:gd name="connsiteX11" fmla="*/ 863 w 10000"/>
                    <a:gd name="connsiteY11" fmla="*/ 5330 h 10000"/>
                    <a:gd name="connsiteX12" fmla="*/ 1456 w 10000"/>
                    <a:gd name="connsiteY12" fmla="*/ 4985 h 10000"/>
                    <a:gd name="connsiteX13" fmla="*/ 2022 w 10000"/>
                    <a:gd name="connsiteY13" fmla="*/ 4709 h 10000"/>
                    <a:gd name="connsiteX14" fmla="*/ 2561 w 10000"/>
                    <a:gd name="connsiteY14" fmla="*/ 4502 h 10000"/>
                    <a:gd name="connsiteX15" fmla="*/ 2561 w 10000"/>
                    <a:gd name="connsiteY15" fmla="*/ 4502 h 10000"/>
                    <a:gd name="connsiteX16" fmla="*/ 3827 w 10000"/>
                    <a:gd name="connsiteY16" fmla="*/ 6918 h 10000"/>
                    <a:gd name="connsiteX17" fmla="*/ 4852 w 10000"/>
                    <a:gd name="connsiteY17" fmla="*/ 8803 h 10000"/>
                    <a:gd name="connsiteX18" fmla="*/ 5283 w 10000"/>
                    <a:gd name="connsiteY18" fmla="*/ 9517 h 10000"/>
                    <a:gd name="connsiteX19" fmla="*/ 5580 w 10000"/>
                    <a:gd name="connsiteY19" fmla="*/ 10000 h 10000"/>
                    <a:gd name="connsiteX20" fmla="*/ 5580 w 10000"/>
                    <a:gd name="connsiteY20" fmla="*/ 10000 h 10000"/>
                    <a:gd name="connsiteX21" fmla="*/ 6011 w 10000"/>
                    <a:gd name="connsiteY21" fmla="*/ 9103 h 10000"/>
                    <a:gd name="connsiteX22" fmla="*/ 6900 w 10000"/>
                    <a:gd name="connsiteY22" fmla="*/ 7124 h 10000"/>
                    <a:gd name="connsiteX23" fmla="*/ 7358 w 10000"/>
                    <a:gd name="connsiteY23" fmla="*/ 6020 h 10000"/>
                    <a:gd name="connsiteX24" fmla="*/ 7763 w 10000"/>
                    <a:gd name="connsiteY24" fmla="*/ 5054 h 10000"/>
                    <a:gd name="connsiteX25" fmla="*/ 8059 w 10000"/>
                    <a:gd name="connsiteY25" fmla="*/ 4295 h 10000"/>
                    <a:gd name="connsiteX26" fmla="*/ 8086 w 10000"/>
                    <a:gd name="connsiteY26" fmla="*/ 4042 h 10000"/>
                    <a:gd name="connsiteX27" fmla="*/ 8086 w 10000"/>
                    <a:gd name="connsiteY27" fmla="*/ 3904 h 10000"/>
                    <a:gd name="connsiteX28" fmla="*/ 8086 w 10000"/>
                    <a:gd name="connsiteY28" fmla="*/ 3904 h 10000"/>
                    <a:gd name="connsiteX29" fmla="*/ 8491 w 10000"/>
                    <a:gd name="connsiteY29" fmla="*/ 4042 h 10000"/>
                    <a:gd name="connsiteX30" fmla="*/ 9191 w 10000"/>
                    <a:gd name="connsiteY30" fmla="*/ 4226 h 10000"/>
                    <a:gd name="connsiteX31" fmla="*/ 9191 w 10000"/>
                    <a:gd name="connsiteY31" fmla="*/ 4226 h 10000"/>
                    <a:gd name="connsiteX32" fmla="*/ 9218 w 10000"/>
                    <a:gd name="connsiteY32" fmla="*/ 4226 h 10000"/>
                    <a:gd name="connsiteX33" fmla="*/ 9218 w 10000"/>
                    <a:gd name="connsiteY33" fmla="*/ 4156 h 10000"/>
                    <a:gd name="connsiteX34" fmla="*/ 9137 w 10000"/>
                    <a:gd name="connsiteY34" fmla="*/ 3904 h 10000"/>
                    <a:gd name="connsiteX35" fmla="*/ 8787 w 10000"/>
                    <a:gd name="connsiteY35" fmla="*/ 3098 h 10000"/>
                    <a:gd name="connsiteX36" fmla="*/ 8140 w 10000"/>
                    <a:gd name="connsiteY36" fmla="*/ 1948 h 10000"/>
                    <a:gd name="connsiteX37" fmla="*/ 8140 w 10000"/>
                    <a:gd name="connsiteY37" fmla="*/ 1948 h 10000"/>
                    <a:gd name="connsiteX38" fmla="*/ 8868 w 10000"/>
                    <a:gd name="connsiteY38" fmla="*/ 1994 h 10000"/>
                    <a:gd name="connsiteX39" fmla="*/ 9488 w 10000"/>
                    <a:gd name="connsiteY39" fmla="*/ 1994 h 10000"/>
                    <a:gd name="connsiteX40" fmla="*/ 10000 w 10000"/>
                    <a:gd name="connsiteY40" fmla="*/ 1948 h 10000"/>
                    <a:gd name="connsiteX41" fmla="*/ 5502 w 10000"/>
                    <a:gd name="connsiteY41" fmla="*/ 0 h 10000"/>
                    <a:gd name="connsiteX42" fmla="*/ 3426 w 10000"/>
                    <a:gd name="connsiteY42" fmla="*/ 47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0000" h="10000">
                      <a:moveTo>
                        <a:pt x="3426" y="47"/>
                      </a:moveTo>
                      <a:lnTo>
                        <a:pt x="0" y="2730"/>
                      </a:lnTo>
                      <a:lnTo>
                        <a:pt x="0" y="2730"/>
                      </a:lnTo>
                      <a:lnTo>
                        <a:pt x="0" y="2730"/>
                      </a:lnTo>
                      <a:cubicBezTo>
                        <a:pt x="18" y="2738"/>
                        <a:pt x="36" y="2745"/>
                        <a:pt x="54" y="2753"/>
                      </a:cubicBezTo>
                      <a:lnTo>
                        <a:pt x="216" y="2753"/>
                      </a:lnTo>
                      <a:lnTo>
                        <a:pt x="728" y="2753"/>
                      </a:lnTo>
                      <a:lnTo>
                        <a:pt x="1590" y="2730"/>
                      </a:lnTo>
                      <a:lnTo>
                        <a:pt x="1590" y="2730"/>
                      </a:lnTo>
                      <a:cubicBezTo>
                        <a:pt x="1482" y="3106"/>
                        <a:pt x="1375" y="3482"/>
                        <a:pt x="1267" y="3858"/>
                      </a:cubicBezTo>
                      <a:cubicBezTo>
                        <a:pt x="1132" y="4348"/>
                        <a:pt x="998" y="4840"/>
                        <a:pt x="863" y="5330"/>
                      </a:cubicBezTo>
                      <a:lnTo>
                        <a:pt x="863" y="5330"/>
                      </a:lnTo>
                      <a:lnTo>
                        <a:pt x="1456" y="4985"/>
                      </a:lnTo>
                      <a:lnTo>
                        <a:pt x="2022" y="4709"/>
                      </a:lnTo>
                      <a:lnTo>
                        <a:pt x="2561" y="4502"/>
                      </a:lnTo>
                      <a:lnTo>
                        <a:pt x="2561" y="4502"/>
                      </a:lnTo>
                      <a:lnTo>
                        <a:pt x="3827" y="6918"/>
                      </a:lnTo>
                      <a:lnTo>
                        <a:pt x="4852" y="8803"/>
                      </a:lnTo>
                      <a:lnTo>
                        <a:pt x="5283" y="9517"/>
                      </a:lnTo>
                      <a:lnTo>
                        <a:pt x="5580" y="10000"/>
                      </a:lnTo>
                      <a:lnTo>
                        <a:pt x="5580" y="10000"/>
                      </a:lnTo>
                      <a:lnTo>
                        <a:pt x="6011" y="9103"/>
                      </a:lnTo>
                      <a:lnTo>
                        <a:pt x="6900" y="7124"/>
                      </a:lnTo>
                      <a:lnTo>
                        <a:pt x="7358" y="6020"/>
                      </a:lnTo>
                      <a:lnTo>
                        <a:pt x="7763" y="5054"/>
                      </a:lnTo>
                      <a:lnTo>
                        <a:pt x="8059" y="4295"/>
                      </a:lnTo>
                      <a:cubicBezTo>
                        <a:pt x="8068" y="4211"/>
                        <a:pt x="8077" y="4126"/>
                        <a:pt x="8086" y="4042"/>
                      </a:cubicBezTo>
                      <a:lnTo>
                        <a:pt x="8086" y="3904"/>
                      </a:lnTo>
                      <a:lnTo>
                        <a:pt x="8086" y="3904"/>
                      </a:lnTo>
                      <a:lnTo>
                        <a:pt x="8491" y="4042"/>
                      </a:lnTo>
                      <a:lnTo>
                        <a:pt x="9191" y="4226"/>
                      </a:lnTo>
                      <a:lnTo>
                        <a:pt x="9191" y="4226"/>
                      </a:lnTo>
                      <a:lnTo>
                        <a:pt x="9218" y="4226"/>
                      </a:lnTo>
                      <a:lnTo>
                        <a:pt x="9218" y="4156"/>
                      </a:lnTo>
                      <a:lnTo>
                        <a:pt x="9137" y="3904"/>
                      </a:lnTo>
                      <a:lnTo>
                        <a:pt x="8787" y="3098"/>
                      </a:lnTo>
                      <a:lnTo>
                        <a:pt x="8140" y="1948"/>
                      </a:lnTo>
                      <a:lnTo>
                        <a:pt x="8140" y="1948"/>
                      </a:lnTo>
                      <a:lnTo>
                        <a:pt x="8868" y="1994"/>
                      </a:lnTo>
                      <a:lnTo>
                        <a:pt x="9488" y="1994"/>
                      </a:lnTo>
                      <a:lnTo>
                        <a:pt x="10000" y="1948"/>
                      </a:lnTo>
                      <a:lnTo>
                        <a:pt x="5502" y="0"/>
                      </a:lnTo>
                      <a:lnTo>
                        <a:pt x="3426" y="4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6" name="ïṧļíďè">
                <a:extLst>
                  <a:ext uri="{FF2B5EF4-FFF2-40B4-BE49-F238E27FC236}">
                    <a16:creationId xmlns:a16="http://schemas.microsoft.com/office/drawing/2014/main" xmlns="" id="{F5D39874-2975-442D-BC21-58E82C446CCA}"/>
                  </a:ext>
                </a:extLst>
              </p:cNvPr>
              <p:cNvGrpSpPr/>
              <p:nvPr/>
            </p:nvGrpSpPr>
            <p:grpSpPr>
              <a:xfrm>
                <a:off x="5790355" y="2042350"/>
                <a:ext cx="535519" cy="812950"/>
                <a:chOff x="3183962" y="1814982"/>
                <a:chExt cx="535519" cy="812950"/>
              </a:xfrm>
            </p:grpSpPr>
            <p:sp>
              <p:nvSpPr>
                <p:cNvPr id="160" name="i$1ïḍe">
                  <a:extLst>
                    <a:ext uri="{FF2B5EF4-FFF2-40B4-BE49-F238E27FC236}">
                      <a16:creationId xmlns:a16="http://schemas.microsoft.com/office/drawing/2014/main" xmlns="" id="{E12A6FFC-CC1C-4F30-802A-AE2417024A0B}"/>
                    </a:ext>
                  </a:extLst>
                </p:cNvPr>
                <p:cNvSpPr/>
                <p:nvPr/>
              </p:nvSpPr>
              <p:spPr bwMode="auto">
                <a:xfrm flipH="1">
                  <a:off x="3335251" y="2528792"/>
                  <a:ext cx="91117" cy="99140"/>
                </a:xfrm>
                <a:custGeom>
                  <a:avLst/>
                  <a:gdLst>
                    <a:gd name="T0" fmla="*/ 100 w 106"/>
                    <a:gd name="T1" fmla="*/ 26 h 80"/>
                    <a:gd name="T2" fmla="*/ 100 w 106"/>
                    <a:gd name="T3" fmla="*/ 26 h 80"/>
                    <a:gd name="T4" fmla="*/ 101 w 106"/>
                    <a:gd name="T5" fmla="*/ 32 h 80"/>
                    <a:gd name="T6" fmla="*/ 104 w 106"/>
                    <a:gd name="T7" fmla="*/ 48 h 80"/>
                    <a:gd name="T8" fmla="*/ 106 w 106"/>
                    <a:gd name="T9" fmla="*/ 58 h 80"/>
                    <a:gd name="T10" fmla="*/ 106 w 106"/>
                    <a:gd name="T11" fmla="*/ 65 h 80"/>
                    <a:gd name="T12" fmla="*/ 103 w 106"/>
                    <a:gd name="T13" fmla="*/ 73 h 80"/>
                    <a:gd name="T14" fmla="*/ 100 w 106"/>
                    <a:gd name="T15" fmla="*/ 77 h 80"/>
                    <a:gd name="T16" fmla="*/ 100 w 106"/>
                    <a:gd name="T17" fmla="*/ 77 h 80"/>
                    <a:gd name="T18" fmla="*/ 97 w 106"/>
                    <a:gd name="T19" fmla="*/ 79 h 80"/>
                    <a:gd name="T20" fmla="*/ 94 w 106"/>
                    <a:gd name="T21" fmla="*/ 80 h 80"/>
                    <a:gd name="T22" fmla="*/ 88 w 106"/>
                    <a:gd name="T23" fmla="*/ 79 h 80"/>
                    <a:gd name="T24" fmla="*/ 79 w 106"/>
                    <a:gd name="T25" fmla="*/ 76 h 80"/>
                    <a:gd name="T26" fmla="*/ 71 w 106"/>
                    <a:gd name="T27" fmla="*/ 71 h 80"/>
                    <a:gd name="T28" fmla="*/ 56 w 106"/>
                    <a:gd name="T29" fmla="*/ 59 h 80"/>
                    <a:gd name="T30" fmla="*/ 47 w 106"/>
                    <a:gd name="T31" fmla="*/ 48 h 80"/>
                    <a:gd name="T32" fmla="*/ 47 w 106"/>
                    <a:gd name="T33" fmla="*/ 48 h 80"/>
                    <a:gd name="T34" fmla="*/ 48 w 106"/>
                    <a:gd name="T35" fmla="*/ 53 h 80"/>
                    <a:gd name="T36" fmla="*/ 50 w 106"/>
                    <a:gd name="T37" fmla="*/ 64 h 80"/>
                    <a:gd name="T38" fmla="*/ 48 w 106"/>
                    <a:gd name="T39" fmla="*/ 70 h 80"/>
                    <a:gd name="T40" fmla="*/ 47 w 106"/>
                    <a:gd name="T41" fmla="*/ 76 h 80"/>
                    <a:gd name="T42" fmla="*/ 45 w 106"/>
                    <a:gd name="T43" fmla="*/ 79 h 80"/>
                    <a:gd name="T44" fmla="*/ 41 w 106"/>
                    <a:gd name="T45" fmla="*/ 80 h 80"/>
                    <a:gd name="T46" fmla="*/ 41 w 106"/>
                    <a:gd name="T47" fmla="*/ 80 h 80"/>
                    <a:gd name="T48" fmla="*/ 38 w 106"/>
                    <a:gd name="T49" fmla="*/ 79 h 80"/>
                    <a:gd name="T50" fmla="*/ 35 w 106"/>
                    <a:gd name="T51" fmla="*/ 77 h 80"/>
                    <a:gd name="T52" fmla="*/ 27 w 106"/>
                    <a:gd name="T53" fmla="*/ 71 h 80"/>
                    <a:gd name="T54" fmla="*/ 21 w 106"/>
                    <a:gd name="T55" fmla="*/ 62 h 80"/>
                    <a:gd name="T56" fmla="*/ 15 w 106"/>
                    <a:gd name="T57" fmla="*/ 53 h 80"/>
                    <a:gd name="T58" fmla="*/ 5 w 106"/>
                    <a:gd name="T59" fmla="*/ 35 h 80"/>
                    <a:gd name="T60" fmla="*/ 0 w 106"/>
                    <a:gd name="T61" fmla="*/ 26 h 80"/>
                    <a:gd name="T62" fmla="*/ 0 w 106"/>
                    <a:gd name="T63" fmla="*/ 26 h 80"/>
                    <a:gd name="T64" fmla="*/ 6 w 106"/>
                    <a:gd name="T65" fmla="*/ 18 h 80"/>
                    <a:gd name="T66" fmla="*/ 14 w 106"/>
                    <a:gd name="T67" fmla="*/ 11 h 80"/>
                    <a:gd name="T68" fmla="*/ 24 w 106"/>
                    <a:gd name="T69" fmla="*/ 5 h 80"/>
                    <a:gd name="T70" fmla="*/ 32 w 106"/>
                    <a:gd name="T71" fmla="*/ 3 h 80"/>
                    <a:gd name="T72" fmla="*/ 39 w 106"/>
                    <a:gd name="T73" fmla="*/ 2 h 80"/>
                    <a:gd name="T74" fmla="*/ 47 w 106"/>
                    <a:gd name="T75" fmla="*/ 0 h 80"/>
                    <a:gd name="T76" fmla="*/ 56 w 106"/>
                    <a:gd name="T77" fmla="*/ 2 h 80"/>
                    <a:gd name="T78" fmla="*/ 65 w 106"/>
                    <a:gd name="T79" fmla="*/ 5 h 80"/>
                    <a:gd name="T80" fmla="*/ 76 w 106"/>
                    <a:gd name="T81" fmla="*/ 9 h 80"/>
                    <a:gd name="T82" fmla="*/ 88 w 106"/>
                    <a:gd name="T83" fmla="*/ 17 h 80"/>
                    <a:gd name="T84" fmla="*/ 100 w 106"/>
                    <a:gd name="T85" fmla="*/ 2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06" h="80">
                      <a:moveTo>
                        <a:pt x="100" y="26"/>
                      </a:moveTo>
                      <a:lnTo>
                        <a:pt x="100" y="26"/>
                      </a:lnTo>
                      <a:lnTo>
                        <a:pt x="101" y="32"/>
                      </a:lnTo>
                      <a:lnTo>
                        <a:pt x="104" y="48"/>
                      </a:lnTo>
                      <a:lnTo>
                        <a:pt x="106" y="58"/>
                      </a:lnTo>
                      <a:lnTo>
                        <a:pt x="106" y="65"/>
                      </a:lnTo>
                      <a:lnTo>
                        <a:pt x="103" y="73"/>
                      </a:lnTo>
                      <a:lnTo>
                        <a:pt x="100" y="77"/>
                      </a:lnTo>
                      <a:lnTo>
                        <a:pt x="100" y="77"/>
                      </a:lnTo>
                      <a:lnTo>
                        <a:pt x="97" y="79"/>
                      </a:lnTo>
                      <a:lnTo>
                        <a:pt x="94" y="80"/>
                      </a:lnTo>
                      <a:lnTo>
                        <a:pt x="88" y="79"/>
                      </a:lnTo>
                      <a:lnTo>
                        <a:pt x="79" y="76"/>
                      </a:lnTo>
                      <a:lnTo>
                        <a:pt x="71" y="71"/>
                      </a:lnTo>
                      <a:lnTo>
                        <a:pt x="56" y="59"/>
                      </a:lnTo>
                      <a:lnTo>
                        <a:pt x="47" y="48"/>
                      </a:lnTo>
                      <a:lnTo>
                        <a:pt x="47" y="48"/>
                      </a:lnTo>
                      <a:lnTo>
                        <a:pt x="48" y="53"/>
                      </a:lnTo>
                      <a:lnTo>
                        <a:pt x="50" y="64"/>
                      </a:lnTo>
                      <a:lnTo>
                        <a:pt x="48" y="70"/>
                      </a:lnTo>
                      <a:lnTo>
                        <a:pt x="47" y="76"/>
                      </a:lnTo>
                      <a:lnTo>
                        <a:pt x="45" y="79"/>
                      </a:lnTo>
                      <a:lnTo>
                        <a:pt x="41" y="80"/>
                      </a:lnTo>
                      <a:lnTo>
                        <a:pt x="41" y="80"/>
                      </a:lnTo>
                      <a:lnTo>
                        <a:pt x="38" y="79"/>
                      </a:lnTo>
                      <a:lnTo>
                        <a:pt x="35" y="77"/>
                      </a:lnTo>
                      <a:lnTo>
                        <a:pt x="27" y="71"/>
                      </a:lnTo>
                      <a:lnTo>
                        <a:pt x="21" y="62"/>
                      </a:lnTo>
                      <a:lnTo>
                        <a:pt x="15" y="53"/>
                      </a:lnTo>
                      <a:lnTo>
                        <a:pt x="5" y="35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6" y="18"/>
                      </a:lnTo>
                      <a:lnTo>
                        <a:pt x="14" y="11"/>
                      </a:lnTo>
                      <a:lnTo>
                        <a:pt x="24" y="5"/>
                      </a:lnTo>
                      <a:lnTo>
                        <a:pt x="32" y="3"/>
                      </a:lnTo>
                      <a:lnTo>
                        <a:pt x="39" y="2"/>
                      </a:lnTo>
                      <a:lnTo>
                        <a:pt x="47" y="0"/>
                      </a:lnTo>
                      <a:lnTo>
                        <a:pt x="56" y="2"/>
                      </a:lnTo>
                      <a:lnTo>
                        <a:pt x="65" y="5"/>
                      </a:lnTo>
                      <a:lnTo>
                        <a:pt x="76" y="9"/>
                      </a:lnTo>
                      <a:lnTo>
                        <a:pt x="88" y="17"/>
                      </a:lnTo>
                      <a:lnTo>
                        <a:pt x="100" y="26"/>
                      </a:lnTo>
                      <a:close/>
                    </a:path>
                  </a:pathLst>
                </a:custGeom>
                <a:solidFill>
                  <a:srgbClr val="735D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iSľîḋê">
                  <a:extLst>
                    <a:ext uri="{FF2B5EF4-FFF2-40B4-BE49-F238E27FC236}">
                      <a16:creationId xmlns:a16="http://schemas.microsoft.com/office/drawing/2014/main" xmlns="" id="{9DCFB555-70DF-4CE9-9C13-080D50108FDB}"/>
                    </a:ext>
                  </a:extLst>
                </p:cNvPr>
                <p:cNvSpPr/>
                <p:nvPr/>
              </p:nvSpPr>
              <p:spPr bwMode="auto">
                <a:xfrm flipH="1">
                  <a:off x="3200294" y="1814982"/>
                  <a:ext cx="519187" cy="400279"/>
                </a:xfrm>
                <a:custGeom>
                  <a:avLst/>
                  <a:gdLst>
                    <a:gd name="T0" fmla="*/ 625 w 625"/>
                    <a:gd name="T1" fmla="*/ 184 h 323"/>
                    <a:gd name="T2" fmla="*/ 610 w 625"/>
                    <a:gd name="T3" fmla="*/ 152 h 323"/>
                    <a:gd name="T4" fmla="*/ 588 w 625"/>
                    <a:gd name="T5" fmla="*/ 122 h 323"/>
                    <a:gd name="T6" fmla="*/ 575 w 625"/>
                    <a:gd name="T7" fmla="*/ 106 h 323"/>
                    <a:gd name="T8" fmla="*/ 543 w 625"/>
                    <a:gd name="T9" fmla="*/ 77 h 323"/>
                    <a:gd name="T10" fmla="*/ 509 w 625"/>
                    <a:gd name="T11" fmla="*/ 53 h 323"/>
                    <a:gd name="T12" fmla="*/ 471 w 625"/>
                    <a:gd name="T13" fmla="*/ 33 h 323"/>
                    <a:gd name="T14" fmla="*/ 429 w 625"/>
                    <a:gd name="T15" fmla="*/ 17 h 323"/>
                    <a:gd name="T16" fmla="*/ 386 w 625"/>
                    <a:gd name="T17" fmla="*/ 6 h 323"/>
                    <a:gd name="T18" fmla="*/ 343 w 625"/>
                    <a:gd name="T19" fmla="*/ 0 h 323"/>
                    <a:gd name="T20" fmla="*/ 297 w 625"/>
                    <a:gd name="T21" fmla="*/ 0 h 323"/>
                    <a:gd name="T22" fmla="*/ 254 w 625"/>
                    <a:gd name="T23" fmla="*/ 5 h 323"/>
                    <a:gd name="T24" fmla="*/ 210 w 625"/>
                    <a:gd name="T25" fmla="*/ 17 h 323"/>
                    <a:gd name="T26" fmla="*/ 169 w 625"/>
                    <a:gd name="T27" fmla="*/ 33 h 323"/>
                    <a:gd name="T28" fmla="*/ 130 w 625"/>
                    <a:gd name="T29" fmla="*/ 56 h 323"/>
                    <a:gd name="T30" fmla="*/ 94 w 625"/>
                    <a:gd name="T31" fmla="*/ 86 h 323"/>
                    <a:gd name="T32" fmla="*/ 60 w 625"/>
                    <a:gd name="T33" fmla="*/ 122 h 323"/>
                    <a:gd name="T34" fmla="*/ 33 w 625"/>
                    <a:gd name="T35" fmla="*/ 166 h 323"/>
                    <a:gd name="T36" fmla="*/ 9 w 625"/>
                    <a:gd name="T37" fmla="*/ 216 h 323"/>
                    <a:gd name="T38" fmla="*/ 0 w 625"/>
                    <a:gd name="T39" fmla="*/ 244 h 323"/>
                    <a:gd name="T40" fmla="*/ 21 w 625"/>
                    <a:gd name="T41" fmla="*/ 255 h 323"/>
                    <a:gd name="T42" fmla="*/ 33 w 625"/>
                    <a:gd name="T43" fmla="*/ 219 h 323"/>
                    <a:gd name="T44" fmla="*/ 39 w 625"/>
                    <a:gd name="T45" fmla="*/ 214 h 323"/>
                    <a:gd name="T46" fmla="*/ 71 w 625"/>
                    <a:gd name="T47" fmla="*/ 201 h 323"/>
                    <a:gd name="T48" fmla="*/ 106 w 625"/>
                    <a:gd name="T49" fmla="*/ 192 h 323"/>
                    <a:gd name="T50" fmla="*/ 151 w 625"/>
                    <a:gd name="T51" fmla="*/ 186 h 323"/>
                    <a:gd name="T52" fmla="*/ 204 w 625"/>
                    <a:gd name="T53" fmla="*/ 186 h 323"/>
                    <a:gd name="T54" fmla="*/ 266 w 625"/>
                    <a:gd name="T55" fmla="*/ 198 h 323"/>
                    <a:gd name="T56" fmla="*/ 335 w 625"/>
                    <a:gd name="T57" fmla="*/ 222 h 323"/>
                    <a:gd name="T58" fmla="*/ 373 w 625"/>
                    <a:gd name="T59" fmla="*/ 241 h 323"/>
                    <a:gd name="T60" fmla="*/ 383 w 625"/>
                    <a:gd name="T61" fmla="*/ 261 h 323"/>
                    <a:gd name="T62" fmla="*/ 392 w 625"/>
                    <a:gd name="T63" fmla="*/ 287 h 323"/>
                    <a:gd name="T64" fmla="*/ 398 w 625"/>
                    <a:gd name="T65" fmla="*/ 323 h 323"/>
                    <a:gd name="T66" fmla="*/ 427 w 625"/>
                    <a:gd name="T67" fmla="*/ 315 h 323"/>
                    <a:gd name="T68" fmla="*/ 484 w 625"/>
                    <a:gd name="T69" fmla="*/ 291 h 323"/>
                    <a:gd name="T70" fmla="*/ 542 w 625"/>
                    <a:gd name="T71" fmla="*/ 258 h 323"/>
                    <a:gd name="T72" fmla="*/ 598 w 625"/>
                    <a:gd name="T73" fmla="*/ 211 h 323"/>
                    <a:gd name="connsiteX0" fmla="*/ 10000 w 10000"/>
                    <a:gd name="connsiteY0" fmla="*/ 5697 h 10000"/>
                    <a:gd name="connsiteX1" fmla="*/ 10000 w 10000"/>
                    <a:gd name="connsiteY1" fmla="*/ 5697 h 10000"/>
                    <a:gd name="connsiteX2" fmla="*/ 9904 w 10000"/>
                    <a:gd name="connsiteY2" fmla="*/ 5170 h 10000"/>
                    <a:gd name="connsiteX3" fmla="*/ 9760 w 10000"/>
                    <a:gd name="connsiteY3" fmla="*/ 4706 h 10000"/>
                    <a:gd name="connsiteX4" fmla="*/ 9584 w 10000"/>
                    <a:gd name="connsiteY4" fmla="*/ 4241 h 10000"/>
                    <a:gd name="connsiteX5" fmla="*/ 9408 w 10000"/>
                    <a:gd name="connsiteY5" fmla="*/ 3777 h 10000"/>
                    <a:gd name="connsiteX6" fmla="*/ 9408 w 10000"/>
                    <a:gd name="connsiteY6" fmla="*/ 3777 h 10000"/>
                    <a:gd name="connsiteX7" fmla="*/ 9200 w 10000"/>
                    <a:gd name="connsiteY7" fmla="*/ 3282 h 10000"/>
                    <a:gd name="connsiteX8" fmla="*/ 8960 w 10000"/>
                    <a:gd name="connsiteY8" fmla="*/ 2817 h 10000"/>
                    <a:gd name="connsiteX9" fmla="*/ 8688 w 10000"/>
                    <a:gd name="connsiteY9" fmla="*/ 2384 h 10000"/>
                    <a:gd name="connsiteX10" fmla="*/ 8432 w 10000"/>
                    <a:gd name="connsiteY10" fmla="*/ 2012 h 10000"/>
                    <a:gd name="connsiteX11" fmla="*/ 8144 w 10000"/>
                    <a:gd name="connsiteY11" fmla="*/ 1641 h 10000"/>
                    <a:gd name="connsiteX12" fmla="*/ 7840 w 10000"/>
                    <a:gd name="connsiteY12" fmla="*/ 1300 h 10000"/>
                    <a:gd name="connsiteX13" fmla="*/ 7536 w 10000"/>
                    <a:gd name="connsiteY13" fmla="*/ 1022 h 10000"/>
                    <a:gd name="connsiteX14" fmla="*/ 7200 w 10000"/>
                    <a:gd name="connsiteY14" fmla="*/ 743 h 10000"/>
                    <a:gd name="connsiteX15" fmla="*/ 6864 w 10000"/>
                    <a:gd name="connsiteY15" fmla="*/ 526 h 10000"/>
                    <a:gd name="connsiteX16" fmla="*/ 6512 w 10000"/>
                    <a:gd name="connsiteY16" fmla="*/ 341 h 10000"/>
                    <a:gd name="connsiteX17" fmla="*/ 6176 w 10000"/>
                    <a:gd name="connsiteY17" fmla="*/ 186 h 10000"/>
                    <a:gd name="connsiteX18" fmla="*/ 5840 w 10000"/>
                    <a:gd name="connsiteY18" fmla="*/ 93 h 10000"/>
                    <a:gd name="connsiteX19" fmla="*/ 5488 w 10000"/>
                    <a:gd name="connsiteY19" fmla="*/ 0 h 10000"/>
                    <a:gd name="connsiteX20" fmla="*/ 5120 w 10000"/>
                    <a:gd name="connsiteY20" fmla="*/ 0 h 10000"/>
                    <a:gd name="connsiteX21" fmla="*/ 4752 w 10000"/>
                    <a:gd name="connsiteY21" fmla="*/ 0 h 10000"/>
                    <a:gd name="connsiteX22" fmla="*/ 4416 w 10000"/>
                    <a:gd name="connsiteY22" fmla="*/ 62 h 10000"/>
                    <a:gd name="connsiteX23" fmla="*/ 4064 w 10000"/>
                    <a:gd name="connsiteY23" fmla="*/ 155 h 10000"/>
                    <a:gd name="connsiteX24" fmla="*/ 3712 w 10000"/>
                    <a:gd name="connsiteY24" fmla="*/ 341 h 10000"/>
                    <a:gd name="connsiteX25" fmla="*/ 3360 w 10000"/>
                    <a:gd name="connsiteY25" fmla="*/ 526 h 10000"/>
                    <a:gd name="connsiteX26" fmla="*/ 3024 w 10000"/>
                    <a:gd name="connsiteY26" fmla="*/ 743 h 10000"/>
                    <a:gd name="connsiteX27" fmla="*/ 2704 w 10000"/>
                    <a:gd name="connsiteY27" fmla="*/ 1022 h 10000"/>
                    <a:gd name="connsiteX28" fmla="*/ 2384 w 10000"/>
                    <a:gd name="connsiteY28" fmla="*/ 1362 h 10000"/>
                    <a:gd name="connsiteX29" fmla="*/ 2080 w 10000"/>
                    <a:gd name="connsiteY29" fmla="*/ 1734 h 10000"/>
                    <a:gd name="connsiteX30" fmla="*/ 1760 w 10000"/>
                    <a:gd name="connsiteY30" fmla="*/ 2198 h 10000"/>
                    <a:gd name="connsiteX31" fmla="*/ 1504 w 10000"/>
                    <a:gd name="connsiteY31" fmla="*/ 2663 h 10000"/>
                    <a:gd name="connsiteX32" fmla="*/ 1232 w 10000"/>
                    <a:gd name="connsiteY32" fmla="*/ 3189 h 10000"/>
                    <a:gd name="connsiteX33" fmla="*/ 960 w 10000"/>
                    <a:gd name="connsiteY33" fmla="*/ 3777 h 10000"/>
                    <a:gd name="connsiteX34" fmla="*/ 720 w 10000"/>
                    <a:gd name="connsiteY34" fmla="*/ 4427 h 10000"/>
                    <a:gd name="connsiteX35" fmla="*/ 528 w 10000"/>
                    <a:gd name="connsiteY35" fmla="*/ 5139 h 10000"/>
                    <a:gd name="connsiteX36" fmla="*/ 336 w 10000"/>
                    <a:gd name="connsiteY36" fmla="*/ 5882 h 10000"/>
                    <a:gd name="connsiteX37" fmla="*/ 144 w 10000"/>
                    <a:gd name="connsiteY37" fmla="*/ 6687 h 10000"/>
                    <a:gd name="connsiteX38" fmla="*/ 0 w 10000"/>
                    <a:gd name="connsiteY38" fmla="*/ 7554 h 10000"/>
                    <a:gd name="connsiteX39" fmla="*/ 0 w 10000"/>
                    <a:gd name="connsiteY39" fmla="*/ 7554 h 10000"/>
                    <a:gd name="connsiteX40" fmla="*/ 336 w 10000"/>
                    <a:gd name="connsiteY40" fmla="*/ 7895 h 10000"/>
                    <a:gd name="connsiteX41" fmla="*/ 464 w 10000"/>
                    <a:gd name="connsiteY41" fmla="*/ 7245 h 10000"/>
                    <a:gd name="connsiteX42" fmla="*/ 528 w 10000"/>
                    <a:gd name="connsiteY42" fmla="*/ 6780 h 10000"/>
                    <a:gd name="connsiteX43" fmla="*/ 528 w 10000"/>
                    <a:gd name="connsiteY43" fmla="*/ 6780 h 10000"/>
                    <a:gd name="connsiteX44" fmla="*/ 624 w 10000"/>
                    <a:gd name="connsiteY44" fmla="*/ 6625 h 10000"/>
                    <a:gd name="connsiteX45" fmla="*/ 912 w 10000"/>
                    <a:gd name="connsiteY45" fmla="*/ 6347 h 10000"/>
                    <a:gd name="connsiteX46" fmla="*/ 1136 w 10000"/>
                    <a:gd name="connsiteY46" fmla="*/ 6223 h 10000"/>
                    <a:gd name="connsiteX47" fmla="*/ 1408 w 10000"/>
                    <a:gd name="connsiteY47" fmla="*/ 6068 h 10000"/>
                    <a:gd name="connsiteX48" fmla="*/ 1696 w 10000"/>
                    <a:gd name="connsiteY48" fmla="*/ 5944 h 10000"/>
                    <a:gd name="connsiteX49" fmla="*/ 2032 w 10000"/>
                    <a:gd name="connsiteY49" fmla="*/ 5789 h 10000"/>
                    <a:gd name="connsiteX50" fmla="*/ 2416 w 10000"/>
                    <a:gd name="connsiteY50" fmla="*/ 5759 h 10000"/>
                    <a:gd name="connsiteX51" fmla="*/ 2832 w 10000"/>
                    <a:gd name="connsiteY51" fmla="*/ 5697 h 10000"/>
                    <a:gd name="connsiteX52" fmla="*/ 3264 w 10000"/>
                    <a:gd name="connsiteY52" fmla="*/ 5759 h 10000"/>
                    <a:gd name="connsiteX53" fmla="*/ 3744 w 10000"/>
                    <a:gd name="connsiteY53" fmla="*/ 5882 h 10000"/>
                    <a:gd name="connsiteX54" fmla="*/ 4256 w 10000"/>
                    <a:gd name="connsiteY54" fmla="*/ 6130 h 10000"/>
                    <a:gd name="connsiteX55" fmla="*/ 4800 w 10000"/>
                    <a:gd name="connsiteY55" fmla="*/ 6440 h 10000"/>
                    <a:gd name="connsiteX56" fmla="*/ 5360 w 10000"/>
                    <a:gd name="connsiteY56" fmla="*/ 6873 h 10000"/>
                    <a:gd name="connsiteX57" fmla="*/ 5968 w 10000"/>
                    <a:gd name="connsiteY57" fmla="*/ 7461 h 10000"/>
                    <a:gd name="connsiteX58" fmla="*/ 5968 w 10000"/>
                    <a:gd name="connsiteY58" fmla="*/ 7461 h 10000"/>
                    <a:gd name="connsiteX59" fmla="*/ 6016 w 10000"/>
                    <a:gd name="connsiteY59" fmla="*/ 7616 h 10000"/>
                    <a:gd name="connsiteX60" fmla="*/ 6128 w 10000"/>
                    <a:gd name="connsiteY60" fmla="*/ 8080 h 10000"/>
                    <a:gd name="connsiteX61" fmla="*/ 6208 w 10000"/>
                    <a:gd name="connsiteY61" fmla="*/ 8452 h 10000"/>
                    <a:gd name="connsiteX62" fmla="*/ 6272 w 10000"/>
                    <a:gd name="connsiteY62" fmla="*/ 8885 h 10000"/>
                    <a:gd name="connsiteX63" fmla="*/ 6320 w 10000"/>
                    <a:gd name="connsiteY63" fmla="*/ 9381 h 10000"/>
                    <a:gd name="connsiteX64" fmla="*/ 6368 w 10000"/>
                    <a:gd name="connsiteY64" fmla="*/ 10000 h 10000"/>
                    <a:gd name="connsiteX65" fmla="*/ 6368 w 10000"/>
                    <a:gd name="connsiteY65" fmla="*/ 10000 h 10000"/>
                    <a:gd name="connsiteX66" fmla="*/ 6832 w 10000"/>
                    <a:gd name="connsiteY66" fmla="*/ 9752 h 10000"/>
                    <a:gd name="connsiteX67" fmla="*/ 7296 w 10000"/>
                    <a:gd name="connsiteY67" fmla="*/ 9443 h 10000"/>
                    <a:gd name="connsiteX68" fmla="*/ 7744 w 10000"/>
                    <a:gd name="connsiteY68" fmla="*/ 9009 h 10000"/>
                    <a:gd name="connsiteX69" fmla="*/ 8208 w 10000"/>
                    <a:gd name="connsiteY69" fmla="*/ 8545 h 10000"/>
                    <a:gd name="connsiteX70" fmla="*/ 8672 w 10000"/>
                    <a:gd name="connsiteY70" fmla="*/ 7988 h 10000"/>
                    <a:gd name="connsiteX71" fmla="*/ 9104 w 10000"/>
                    <a:gd name="connsiteY71" fmla="*/ 7337 h 10000"/>
                    <a:gd name="connsiteX72" fmla="*/ 9568 w 10000"/>
                    <a:gd name="connsiteY72" fmla="*/ 6533 h 10000"/>
                    <a:gd name="connsiteX73" fmla="*/ 10000 w 10000"/>
                    <a:gd name="connsiteY73" fmla="*/ 5697 h 10000"/>
                    <a:gd name="connsiteX0" fmla="*/ 10000 w 10000"/>
                    <a:gd name="connsiteY0" fmla="*/ 5697 h 10000"/>
                    <a:gd name="connsiteX1" fmla="*/ 10000 w 10000"/>
                    <a:gd name="connsiteY1" fmla="*/ 5697 h 10000"/>
                    <a:gd name="connsiteX2" fmla="*/ 9904 w 10000"/>
                    <a:gd name="connsiteY2" fmla="*/ 5170 h 10000"/>
                    <a:gd name="connsiteX3" fmla="*/ 9760 w 10000"/>
                    <a:gd name="connsiteY3" fmla="*/ 4706 h 10000"/>
                    <a:gd name="connsiteX4" fmla="*/ 9584 w 10000"/>
                    <a:gd name="connsiteY4" fmla="*/ 4241 h 10000"/>
                    <a:gd name="connsiteX5" fmla="*/ 9408 w 10000"/>
                    <a:gd name="connsiteY5" fmla="*/ 3777 h 10000"/>
                    <a:gd name="connsiteX6" fmla="*/ 9408 w 10000"/>
                    <a:gd name="connsiteY6" fmla="*/ 3777 h 10000"/>
                    <a:gd name="connsiteX7" fmla="*/ 9200 w 10000"/>
                    <a:gd name="connsiteY7" fmla="*/ 3282 h 10000"/>
                    <a:gd name="connsiteX8" fmla="*/ 8960 w 10000"/>
                    <a:gd name="connsiteY8" fmla="*/ 2817 h 10000"/>
                    <a:gd name="connsiteX9" fmla="*/ 8688 w 10000"/>
                    <a:gd name="connsiteY9" fmla="*/ 2384 h 10000"/>
                    <a:gd name="connsiteX10" fmla="*/ 8432 w 10000"/>
                    <a:gd name="connsiteY10" fmla="*/ 2012 h 10000"/>
                    <a:gd name="connsiteX11" fmla="*/ 8144 w 10000"/>
                    <a:gd name="connsiteY11" fmla="*/ 1641 h 10000"/>
                    <a:gd name="connsiteX12" fmla="*/ 7840 w 10000"/>
                    <a:gd name="connsiteY12" fmla="*/ 1300 h 10000"/>
                    <a:gd name="connsiteX13" fmla="*/ 7536 w 10000"/>
                    <a:gd name="connsiteY13" fmla="*/ 1022 h 10000"/>
                    <a:gd name="connsiteX14" fmla="*/ 7200 w 10000"/>
                    <a:gd name="connsiteY14" fmla="*/ 743 h 10000"/>
                    <a:gd name="connsiteX15" fmla="*/ 6864 w 10000"/>
                    <a:gd name="connsiteY15" fmla="*/ 526 h 10000"/>
                    <a:gd name="connsiteX16" fmla="*/ 6512 w 10000"/>
                    <a:gd name="connsiteY16" fmla="*/ 341 h 10000"/>
                    <a:gd name="connsiteX17" fmla="*/ 6176 w 10000"/>
                    <a:gd name="connsiteY17" fmla="*/ 186 h 10000"/>
                    <a:gd name="connsiteX18" fmla="*/ 5840 w 10000"/>
                    <a:gd name="connsiteY18" fmla="*/ 93 h 10000"/>
                    <a:gd name="connsiteX19" fmla="*/ 5488 w 10000"/>
                    <a:gd name="connsiteY19" fmla="*/ 0 h 10000"/>
                    <a:gd name="connsiteX20" fmla="*/ 5120 w 10000"/>
                    <a:gd name="connsiteY20" fmla="*/ 0 h 10000"/>
                    <a:gd name="connsiteX21" fmla="*/ 4752 w 10000"/>
                    <a:gd name="connsiteY21" fmla="*/ 0 h 10000"/>
                    <a:gd name="connsiteX22" fmla="*/ 4416 w 10000"/>
                    <a:gd name="connsiteY22" fmla="*/ 62 h 10000"/>
                    <a:gd name="connsiteX23" fmla="*/ 4064 w 10000"/>
                    <a:gd name="connsiteY23" fmla="*/ 155 h 10000"/>
                    <a:gd name="connsiteX24" fmla="*/ 3712 w 10000"/>
                    <a:gd name="connsiteY24" fmla="*/ 341 h 10000"/>
                    <a:gd name="connsiteX25" fmla="*/ 3360 w 10000"/>
                    <a:gd name="connsiteY25" fmla="*/ 526 h 10000"/>
                    <a:gd name="connsiteX26" fmla="*/ 3024 w 10000"/>
                    <a:gd name="connsiteY26" fmla="*/ 743 h 10000"/>
                    <a:gd name="connsiteX27" fmla="*/ 2704 w 10000"/>
                    <a:gd name="connsiteY27" fmla="*/ 1022 h 10000"/>
                    <a:gd name="connsiteX28" fmla="*/ 2384 w 10000"/>
                    <a:gd name="connsiteY28" fmla="*/ 1362 h 10000"/>
                    <a:gd name="connsiteX29" fmla="*/ 2080 w 10000"/>
                    <a:gd name="connsiteY29" fmla="*/ 1734 h 10000"/>
                    <a:gd name="connsiteX30" fmla="*/ 1760 w 10000"/>
                    <a:gd name="connsiteY30" fmla="*/ 2198 h 10000"/>
                    <a:gd name="connsiteX31" fmla="*/ 1504 w 10000"/>
                    <a:gd name="connsiteY31" fmla="*/ 2663 h 10000"/>
                    <a:gd name="connsiteX32" fmla="*/ 1232 w 10000"/>
                    <a:gd name="connsiteY32" fmla="*/ 3189 h 10000"/>
                    <a:gd name="connsiteX33" fmla="*/ 960 w 10000"/>
                    <a:gd name="connsiteY33" fmla="*/ 3777 h 10000"/>
                    <a:gd name="connsiteX34" fmla="*/ 720 w 10000"/>
                    <a:gd name="connsiteY34" fmla="*/ 4427 h 10000"/>
                    <a:gd name="connsiteX35" fmla="*/ 528 w 10000"/>
                    <a:gd name="connsiteY35" fmla="*/ 5139 h 10000"/>
                    <a:gd name="connsiteX36" fmla="*/ 336 w 10000"/>
                    <a:gd name="connsiteY36" fmla="*/ 5882 h 10000"/>
                    <a:gd name="connsiteX37" fmla="*/ 144 w 10000"/>
                    <a:gd name="connsiteY37" fmla="*/ 6687 h 10000"/>
                    <a:gd name="connsiteX38" fmla="*/ 0 w 10000"/>
                    <a:gd name="connsiteY38" fmla="*/ 7554 h 10000"/>
                    <a:gd name="connsiteX39" fmla="*/ 0 w 10000"/>
                    <a:gd name="connsiteY39" fmla="*/ 7554 h 10000"/>
                    <a:gd name="connsiteX40" fmla="*/ 464 w 10000"/>
                    <a:gd name="connsiteY40" fmla="*/ 7245 h 10000"/>
                    <a:gd name="connsiteX41" fmla="*/ 528 w 10000"/>
                    <a:gd name="connsiteY41" fmla="*/ 6780 h 10000"/>
                    <a:gd name="connsiteX42" fmla="*/ 528 w 10000"/>
                    <a:gd name="connsiteY42" fmla="*/ 6780 h 10000"/>
                    <a:gd name="connsiteX43" fmla="*/ 624 w 10000"/>
                    <a:gd name="connsiteY43" fmla="*/ 6625 h 10000"/>
                    <a:gd name="connsiteX44" fmla="*/ 912 w 10000"/>
                    <a:gd name="connsiteY44" fmla="*/ 6347 h 10000"/>
                    <a:gd name="connsiteX45" fmla="*/ 1136 w 10000"/>
                    <a:gd name="connsiteY45" fmla="*/ 6223 h 10000"/>
                    <a:gd name="connsiteX46" fmla="*/ 1408 w 10000"/>
                    <a:gd name="connsiteY46" fmla="*/ 6068 h 10000"/>
                    <a:gd name="connsiteX47" fmla="*/ 1696 w 10000"/>
                    <a:gd name="connsiteY47" fmla="*/ 5944 h 10000"/>
                    <a:gd name="connsiteX48" fmla="*/ 2032 w 10000"/>
                    <a:gd name="connsiteY48" fmla="*/ 5789 h 10000"/>
                    <a:gd name="connsiteX49" fmla="*/ 2416 w 10000"/>
                    <a:gd name="connsiteY49" fmla="*/ 5759 h 10000"/>
                    <a:gd name="connsiteX50" fmla="*/ 2832 w 10000"/>
                    <a:gd name="connsiteY50" fmla="*/ 5697 h 10000"/>
                    <a:gd name="connsiteX51" fmla="*/ 3264 w 10000"/>
                    <a:gd name="connsiteY51" fmla="*/ 5759 h 10000"/>
                    <a:gd name="connsiteX52" fmla="*/ 3744 w 10000"/>
                    <a:gd name="connsiteY52" fmla="*/ 5882 h 10000"/>
                    <a:gd name="connsiteX53" fmla="*/ 4256 w 10000"/>
                    <a:gd name="connsiteY53" fmla="*/ 6130 h 10000"/>
                    <a:gd name="connsiteX54" fmla="*/ 4800 w 10000"/>
                    <a:gd name="connsiteY54" fmla="*/ 6440 h 10000"/>
                    <a:gd name="connsiteX55" fmla="*/ 5360 w 10000"/>
                    <a:gd name="connsiteY55" fmla="*/ 6873 h 10000"/>
                    <a:gd name="connsiteX56" fmla="*/ 5968 w 10000"/>
                    <a:gd name="connsiteY56" fmla="*/ 7461 h 10000"/>
                    <a:gd name="connsiteX57" fmla="*/ 5968 w 10000"/>
                    <a:gd name="connsiteY57" fmla="*/ 7461 h 10000"/>
                    <a:gd name="connsiteX58" fmla="*/ 6016 w 10000"/>
                    <a:gd name="connsiteY58" fmla="*/ 7616 h 10000"/>
                    <a:gd name="connsiteX59" fmla="*/ 6128 w 10000"/>
                    <a:gd name="connsiteY59" fmla="*/ 8080 h 10000"/>
                    <a:gd name="connsiteX60" fmla="*/ 6208 w 10000"/>
                    <a:gd name="connsiteY60" fmla="*/ 8452 h 10000"/>
                    <a:gd name="connsiteX61" fmla="*/ 6272 w 10000"/>
                    <a:gd name="connsiteY61" fmla="*/ 8885 h 10000"/>
                    <a:gd name="connsiteX62" fmla="*/ 6320 w 10000"/>
                    <a:gd name="connsiteY62" fmla="*/ 9381 h 10000"/>
                    <a:gd name="connsiteX63" fmla="*/ 6368 w 10000"/>
                    <a:gd name="connsiteY63" fmla="*/ 10000 h 10000"/>
                    <a:gd name="connsiteX64" fmla="*/ 6368 w 10000"/>
                    <a:gd name="connsiteY64" fmla="*/ 10000 h 10000"/>
                    <a:gd name="connsiteX65" fmla="*/ 6832 w 10000"/>
                    <a:gd name="connsiteY65" fmla="*/ 9752 h 10000"/>
                    <a:gd name="connsiteX66" fmla="*/ 7296 w 10000"/>
                    <a:gd name="connsiteY66" fmla="*/ 9443 h 10000"/>
                    <a:gd name="connsiteX67" fmla="*/ 7744 w 10000"/>
                    <a:gd name="connsiteY67" fmla="*/ 9009 h 10000"/>
                    <a:gd name="connsiteX68" fmla="*/ 8208 w 10000"/>
                    <a:gd name="connsiteY68" fmla="*/ 8545 h 10000"/>
                    <a:gd name="connsiteX69" fmla="*/ 8672 w 10000"/>
                    <a:gd name="connsiteY69" fmla="*/ 7988 h 10000"/>
                    <a:gd name="connsiteX70" fmla="*/ 9104 w 10000"/>
                    <a:gd name="connsiteY70" fmla="*/ 7337 h 10000"/>
                    <a:gd name="connsiteX71" fmla="*/ 9568 w 10000"/>
                    <a:gd name="connsiteY71" fmla="*/ 6533 h 10000"/>
                    <a:gd name="connsiteX72" fmla="*/ 10000 w 10000"/>
                    <a:gd name="connsiteY72" fmla="*/ 5697 h 10000"/>
                    <a:gd name="connsiteX0" fmla="*/ 10000 w 10000"/>
                    <a:gd name="connsiteY0" fmla="*/ 5697 h 10000"/>
                    <a:gd name="connsiteX1" fmla="*/ 10000 w 10000"/>
                    <a:gd name="connsiteY1" fmla="*/ 5697 h 10000"/>
                    <a:gd name="connsiteX2" fmla="*/ 9904 w 10000"/>
                    <a:gd name="connsiteY2" fmla="*/ 5170 h 10000"/>
                    <a:gd name="connsiteX3" fmla="*/ 9760 w 10000"/>
                    <a:gd name="connsiteY3" fmla="*/ 4706 h 10000"/>
                    <a:gd name="connsiteX4" fmla="*/ 9584 w 10000"/>
                    <a:gd name="connsiteY4" fmla="*/ 4241 h 10000"/>
                    <a:gd name="connsiteX5" fmla="*/ 9408 w 10000"/>
                    <a:gd name="connsiteY5" fmla="*/ 3777 h 10000"/>
                    <a:gd name="connsiteX6" fmla="*/ 9408 w 10000"/>
                    <a:gd name="connsiteY6" fmla="*/ 3777 h 10000"/>
                    <a:gd name="connsiteX7" fmla="*/ 9200 w 10000"/>
                    <a:gd name="connsiteY7" fmla="*/ 3282 h 10000"/>
                    <a:gd name="connsiteX8" fmla="*/ 8960 w 10000"/>
                    <a:gd name="connsiteY8" fmla="*/ 2817 h 10000"/>
                    <a:gd name="connsiteX9" fmla="*/ 8688 w 10000"/>
                    <a:gd name="connsiteY9" fmla="*/ 2384 h 10000"/>
                    <a:gd name="connsiteX10" fmla="*/ 8432 w 10000"/>
                    <a:gd name="connsiteY10" fmla="*/ 2012 h 10000"/>
                    <a:gd name="connsiteX11" fmla="*/ 8144 w 10000"/>
                    <a:gd name="connsiteY11" fmla="*/ 1641 h 10000"/>
                    <a:gd name="connsiteX12" fmla="*/ 7840 w 10000"/>
                    <a:gd name="connsiteY12" fmla="*/ 1300 h 10000"/>
                    <a:gd name="connsiteX13" fmla="*/ 7536 w 10000"/>
                    <a:gd name="connsiteY13" fmla="*/ 1022 h 10000"/>
                    <a:gd name="connsiteX14" fmla="*/ 7200 w 10000"/>
                    <a:gd name="connsiteY14" fmla="*/ 743 h 10000"/>
                    <a:gd name="connsiteX15" fmla="*/ 6864 w 10000"/>
                    <a:gd name="connsiteY15" fmla="*/ 526 h 10000"/>
                    <a:gd name="connsiteX16" fmla="*/ 6512 w 10000"/>
                    <a:gd name="connsiteY16" fmla="*/ 341 h 10000"/>
                    <a:gd name="connsiteX17" fmla="*/ 6176 w 10000"/>
                    <a:gd name="connsiteY17" fmla="*/ 186 h 10000"/>
                    <a:gd name="connsiteX18" fmla="*/ 5840 w 10000"/>
                    <a:gd name="connsiteY18" fmla="*/ 93 h 10000"/>
                    <a:gd name="connsiteX19" fmla="*/ 5488 w 10000"/>
                    <a:gd name="connsiteY19" fmla="*/ 0 h 10000"/>
                    <a:gd name="connsiteX20" fmla="*/ 5120 w 10000"/>
                    <a:gd name="connsiteY20" fmla="*/ 0 h 10000"/>
                    <a:gd name="connsiteX21" fmla="*/ 4752 w 10000"/>
                    <a:gd name="connsiteY21" fmla="*/ 0 h 10000"/>
                    <a:gd name="connsiteX22" fmla="*/ 4416 w 10000"/>
                    <a:gd name="connsiteY22" fmla="*/ 62 h 10000"/>
                    <a:gd name="connsiteX23" fmla="*/ 4064 w 10000"/>
                    <a:gd name="connsiteY23" fmla="*/ 155 h 10000"/>
                    <a:gd name="connsiteX24" fmla="*/ 3712 w 10000"/>
                    <a:gd name="connsiteY24" fmla="*/ 341 h 10000"/>
                    <a:gd name="connsiteX25" fmla="*/ 3360 w 10000"/>
                    <a:gd name="connsiteY25" fmla="*/ 526 h 10000"/>
                    <a:gd name="connsiteX26" fmla="*/ 3024 w 10000"/>
                    <a:gd name="connsiteY26" fmla="*/ 743 h 10000"/>
                    <a:gd name="connsiteX27" fmla="*/ 2704 w 10000"/>
                    <a:gd name="connsiteY27" fmla="*/ 1022 h 10000"/>
                    <a:gd name="connsiteX28" fmla="*/ 2384 w 10000"/>
                    <a:gd name="connsiteY28" fmla="*/ 1362 h 10000"/>
                    <a:gd name="connsiteX29" fmla="*/ 2080 w 10000"/>
                    <a:gd name="connsiteY29" fmla="*/ 1734 h 10000"/>
                    <a:gd name="connsiteX30" fmla="*/ 1760 w 10000"/>
                    <a:gd name="connsiteY30" fmla="*/ 2198 h 10000"/>
                    <a:gd name="connsiteX31" fmla="*/ 1504 w 10000"/>
                    <a:gd name="connsiteY31" fmla="*/ 2663 h 10000"/>
                    <a:gd name="connsiteX32" fmla="*/ 1232 w 10000"/>
                    <a:gd name="connsiteY32" fmla="*/ 3189 h 10000"/>
                    <a:gd name="connsiteX33" fmla="*/ 960 w 10000"/>
                    <a:gd name="connsiteY33" fmla="*/ 3777 h 10000"/>
                    <a:gd name="connsiteX34" fmla="*/ 720 w 10000"/>
                    <a:gd name="connsiteY34" fmla="*/ 4427 h 10000"/>
                    <a:gd name="connsiteX35" fmla="*/ 528 w 10000"/>
                    <a:gd name="connsiteY35" fmla="*/ 5139 h 10000"/>
                    <a:gd name="connsiteX36" fmla="*/ 336 w 10000"/>
                    <a:gd name="connsiteY36" fmla="*/ 5882 h 10000"/>
                    <a:gd name="connsiteX37" fmla="*/ 144 w 10000"/>
                    <a:gd name="connsiteY37" fmla="*/ 6687 h 10000"/>
                    <a:gd name="connsiteX38" fmla="*/ 0 w 10000"/>
                    <a:gd name="connsiteY38" fmla="*/ 7554 h 10000"/>
                    <a:gd name="connsiteX39" fmla="*/ 0 w 10000"/>
                    <a:gd name="connsiteY39" fmla="*/ 7554 h 10000"/>
                    <a:gd name="connsiteX40" fmla="*/ 528 w 10000"/>
                    <a:gd name="connsiteY40" fmla="*/ 6780 h 10000"/>
                    <a:gd name="connsiteX41" fmla="*/ 528 w 10000"/>
                    <a:gd name="connsiteY41" fmla="*/ 6780 h 10000"/>
                    <a:gd name="connsiteX42" fmla="*/ 624 w 10000"/>
                    <a:gd name="connsiteY42" fmla="*/ 6625 h 10000"/>
                    <a:gd name="connsiteX43" fmla="*/ 912 w 10000"/>
                    <a:gd name="connsiteY43" fmla="*/ 6347 h 10000"/>
                    <a:gd name="connsiteX44" fmla="*/ 1136 w 10000"/>
                    <a:gd name="connsiteY44" fmla="*/ 6223 h 10000"/>
                    <a:gd name="connsiteX45" fmla="*/ 1408 w 10000"/>
                    <a:gd name="connsiteY45" fmla="*/ 6068 h 10000"/>
                    <a:gd name="connsiteX46" fmla="*/ 1696 w 10000"/>
                    <a:gd name="connsiteY46" fmla="*/ 5944 h 10000"/>
                    <a:gd name="connsiteX47" fmla="*/ 2032 w 10000"/>
                    <a:gd name="connsiteY47" fmla="*/ 5789 h 10000"/>
                    <a:gd name="connsiteX48" fmla="*/ 2416 w 10000"/>
                    <a:gd name="connsiteY48" fmla="*/ 5759 h 10000"/>
                    <a:gd name="connsiteX49" fmla="*/ 2832 w 10000"/>
                    <a:gd name="connsiteY49" fmla="*/ 5697 h 10000"/>
                    <a:gd name="connsiteX50" fmla="*/ 3264 w 10000"/>
                    <a:gd name="connsiteY50" fmla="*/ 5759 h 10000"/>
                    <a:gd name="connsiteX51" fmla="*/ 3744 w 10000"/>
                    <a:gd name="connsiteY51" fmla="*/ 5882 h 10000"/>
                    <a:gd name="connsiteX52" fmla="*/ 4256 w 10000"/>
                    <a:gd name="connsiteY52" fmla="*/ 6130 h 10000"/>
                    <a:gd name="connsiteX53" fmla="*/ 4800 w 10000"/>
                    <a:gd name="connsiteY53" fmla="*/ 6440 h 10000"/>
                    <a:gd name="connsiteX54" fmla="*/ 5360 w 10000"/>
                    <a:gd name="connsiteY54" fmla="*/ 6873 h 10000"/>
                    <a:gd name="connsiteX55" fmla="*/ 5968 w 10000"/>
                    <a:gd name="connsiteY55" fmla="*/ 7461 h 10000"/>
                    <a:gd name="connsiteX56" fmla="*/ 5968 w 10000"/>
                    <a:gd name="connsiteY56" fmla="*/ 7461 h 10000"/>
                    <a:gd name="connsiteX57" fmla="*/ 6016 w 10000"/>
                    <a:gd name="connsiteY57" fmla="*/ 7616 h 10000"/>
                    <a:gd name="connsiteX58" fmla="*/ 6128 w 10000"/>
                    <a:gd name="connsiteY58" fmla="*/ 8080 h 10000"/>
                    <a:gd name="connsiteX59" fmla="*/ 6208 w 10000"/>
                    <a:gd name="connsiteY59" fmla="*/ 8452 h 10000"/>
                    <a:gd name="connsiteX60" fmla="*/ 6272 w 10000"/>
                    <a:gd name="connsiteY60" fmla="*/ 8885 h 10000"/>
                    <a:gd name="connsiteX61" fmla="*/ 6320 w 10000"/>
                    <a:gd name="connsiteY61" fmla="*/ 9381 h 10000"/>
                    <a:gd name="connsiteX62" fmla="*/ 6368 w 10000"/>
                    <a:gd name="connsiteY62" fmla="*/ 10000 h 10000"/>
                    <a:gd name="connsiteX63" fmla="*/ 6368 w 10000"/>
                    <a:gd name="connsiteY63" fmla="*/ 10000 h 10000"/>
                    <a:gd name="connsiteX64" fmla="*/ 6832 w 10000"/>
                    <a:gd name="connsiteY64" fmla="*/ 9752 h 10000"/>
                    <a:gd name="connsiteX65" fmla="*/ 7296 w 10000"/>
                    <a:gd name="connsiteY65" fmla="*/ 9443 h 10000"/>
                    <a:gd name="connsiteX66" fmla="*/ 7744 w 10000"/>
                    <a:gd name="connsiteY66" fmla="*/ 9009 h 10000"/>
                    <a:gd name="connsiteX67" fmla="*/ 8208 w 10000"/>
                    <a:gd name="connsiteY67" fmla="*/ 8545 h 10000"/>
                    <a:gd name="connsiteX68" fmla="*/ 8672 w 10000"/>
                    <a:gd name="connsiteY68" fmla="*/ 7988 h 10000"/>
                    <a:gd name="connsiteX69" fmla="*/ 9104 w 10000"/>
                    <a:gd name="connsiteY69" fmla="*/ 7337 h 10000"/>
                    <a:gd name="connsiteX70" fmla="*/ 9568 w 10000"/>
                    <a:gd name="connsiteY70" fmla="*/ 6533 h 10000"/>
                    <a:gd name="connsiteX71" fmla="*/ 10000 w 10000"/>
                    <a:gd name="connsiteY71" fmla="*/ 5697 h 10000"/>
                    <a:gd name="connsiteX0" fmla="*/ 10000 w 10000"/>
                    <a:gd name="connsiteY0" fmla="*/ 5697 h 10000"/>
                    <a:gd name="connsiteX1" fmla="*/ 10000 w 10000"/>
                    <a:gd name="connsiteY1" fmla="*/ 5697 h 10000"/>
                    <a:gd name="connsiteX2" fmla="*/ 9904 w 10000"/>
                    <a:gd name="connsiteY2" fmla="*/ 5170 h 10000"/>
                    <a:gd name="connsiteX3" fmla="*/ 9760 w 10000"/>
                    <a:gd name="connsiteY3" fmla="*/ 4706 h 10000"/>
                    <a:gd name="connsiteX4" fmla="*/ 9584 w 10000"/>
                    <a:gd name="connsiteY4" fmla="*/ 4241 h 10000"/>
                    <a:gd name="connsiteX5" fmla="*/ 9408 w 10000"/>
                    <a:gd name="connsiteY5" fmla="*/ 3777 h 10000"/>
                    <a:gd name="connsiteX6" fmla="*/ 9408 w 10000"/>
                    <a:gd name="connsiteY6" fmla="*/ 3777 h 10000"/>
                    <a:gd name="connsiteX7" fmla="*/ 9200 w 10000"/>
                    <a:gd name="connsiteY7" fmla="*/ 3282 h 10000"/>
                    <a:gd name="connsiteX8" fmla="*/ 8960 w 10000"/>
                    <a:gd name="connsiteY8" fmla="*/ 2817 h 10000"/>
                    <a:gd name="connsiteX9" fmla="*/ 8688 w 10000"/>
                    <a:gd name="connsiteY9" fmla="*/ 2384 h 10000"/>
                    <a:gd name="connsiteX10" fmla="*/ 8432 w 10000"/>
                    <a:gd name="connsiteY10" fmla="*/ 2012 h 10000"/>
                    <a:gd name="connsiteX11" fmla="*/ 8144 w 10000"/>
                    <a:gd name="connsiteY11" fmla="*/ 1641 h 10000"/>
                    <a:gd name="connsiteX12" fmla="*/ 7840 w 10000"/>
                    <a:gd name="connsiteY12" fmla="*/ 1300 h 10000"/>
                    <a:gd name="connsiteX13" fmla="*/ 7536 w 10000"/>
                    <a:gd name="connsiteY13" fmla="*/ 1022 h 10000"/>
                    <a:gd name="connsiteX14" fmla="*/ 7200 w 10000"/>
                    <a:gd name="connsiteY14" fmla="*/ 743 h 10000"/>
                    <a:gd name="connsiteX15" fmla="*/ 6864 w 10000"/>
                    <a:gd name="connsiteY15" fmla="*/ 526 h 10000"/>
                    <a:gd name="connsiteX16" fmla="*/ 6512 w 10000"/>
                    <a:gd name="connsiteY16" fmla="*/ 341 h 10000"/>
                    <a:gd name="connsiteX17" fmla="*/ 6176 w 10000"/>
                    <a:gd name="connsiteY17" fmla="*/ 186 h 10000"/>
                    <a:gd name="connsiteX18" fmla="*/ 5840 w 10000"/>
                    <a:gd name="connsiteY18" fmla="*/ 93 h 10000"/>
                    <a:gd name="connsiteX19" fmla="*/ 5488 w 10000"/>
                    <a:gd name="connsiteY19" fmla="*/ 0 h 10000"/>
                    <a:gd name="connsiteX20" fmla="*/ 5120 w 10000"/>
                    <a:gd name="connsiteY20" fmla="*/ 0 h 10000"/>
                    <a:gd name="connsiteX21" fmla="*/ 4752 w 10000"/>
                    <a:gd name="connsiteY21" fmla="*/ 0 h 10000"/>
                    <a:gd name="connsiteX22" fmla="*/ 4416 w 10000"/>
                    <a:gd name="connsiteY22" fmla="*/ 62 h 10000"/>
                    <a:gd name="connsiteX23" fmla="*/ 4064 w 10000"/>
                    <a:gd name="connsiteY23" fmla="*/ 155 h 10000"/>
                    <a:gd name="connsiteX24" fmla="*/ 3712 w 10000"/>
                    <a:gd name="connsiteY24" fmla="*/ 341 h 10000"/>
                    <a:gd name="connsiteX25" fmla="*/ 3360 w 10000"/>
                    <a:gd name="connsiteY25" fmla="*/ 526 h 10000"/>
                    <a:gd name="connsiteX26" fmla="*/ 3024 w 10000"/>
                    <a:gd name="connsiteY26" fmla="*/ 743 h 10000"/>
                    <a:gd name="connsiteX27" fmla="*/ 2704 w 10000"/>
                    <a:gd name="connsiteY27" fmla="*/ 1022 h 10000"/>
                    <a:gd name="connsiteX28" fmla="*/ 2384 w 10000"/>
                    <a:gd name="connsiteY28" fmla="*/ 1362 h 10000"/>
                    <a:gd name="connsiteX29" fmla="*/ 2080 w 10000"/>
                    <a:gd name="connsiteY29" fmla="*/ 1734 h 10000"/>
                    <a:gd name="connsiteX30" fmla="*/ 1760 w 10000"/>
                    <a:gd name="connsiteY30" fmla="*/ 2198 h 10000"/>
                    <a:gd name="connsiteX31" fmla="*/ 1504 w 10000"/>
                    <a:gd name="connsiteY31" fmla="*/ 2663 h 10000"/>
                    <a:gd name="connsiteX32" fmla="*/ 1232 w 10000"/>
                    <a:gd name="connsiteY32" fmla="*/ 3189 h 10000"/>
                    <a:gd name="connsiteX33" fmla="*/ 960 w 10000"/>
                    <a:gd name="connsiteY33" fmla="*/ 3777 h 10000"/>
                    <a:gd name="connsiteX34" fmla="*/ 720 w 10000"/>
                    <a:gd name="connsiteY34" fmla="*/ 4427 h 10000"/>
                    <a:gd name="connsiteX35" fmla="*/ 528 w 10000"/>
                    <a:gd name="connsiteY35" fmla="*/ 5139 h 10000"/>
                    <a:gd name="connsiteX36" fmla="*/ 336 w 10000"/>
                    <a:gd name="connsiteY36" fmla="*/ 5882 h 10000"/>
                    <a:gd name="connsiteX37" fmla="*/ 144 w 10000"/>
                    <a:gd name="connsiteY37" fmla="*/ 6687 h 10000"/>
                    <a:gd name="connsiteX38" fmla="*/ 0 w 10000"/>
                    <a:gd name="connsiteY38" fmla="*/ 7554 h 10000"/>
                    <a:gd name="connsiteX39" fmla="*/ 528 w 10000"/>
                    <a:gd name="connsiteY39" fmla="*/ 6780 h 10000"/>
                    <a:gd name="connsiteX40" fmla="*/ 528 w 10000"/>
                    <a:gd name="connsiteY40" fmla="*/ 6780 h 10000"/>
                    <a:gd name="connsiteX41" fmla="*/ 624 w 10000"/>
                    <a:gd name="connsiteY41" fmla="*/ 6625 h 10000"/>
                    <a:gd name="connsiteX42" fmla="*/ 912 w 10000"/>
                    <a:gd name="connsiteY42" fmla="*/ 6347 h 10000"/>
                    <a:gd name="connsiteX43" fmla="*/ 1136 w 10000"/>
                    <a:gd name="connsiteY43" fmla="*/ 6223 h 10000"/>
                    <a:gd name="connsiteX44" fmla="*/ 1408 w 10000"/>
                    <a:gd name="connsiteY44" fmla="*/ 6068 h 10000"/>
                    <a:gd name="connsiteX45" fmla="*/ 1696 w 10000"/>
                    <a:gd name="connsiteY45" fmla="*/ 5944 h 10000"/>
                    <a:gd name="connsiteX46" fmla="*/ 2032 w 10000"/>
                    <a:gd name="connsiteY46" fmla="*/ 5789 h 10000"/>
                    <a:gd name="connsiteX47" fmla="*/ 2416 w 10000"/>
                    <a:gd name="connsiteY47" fmla="*/ 5759 h 10000"/>
                    <a:gd name="connsiteX48" fmla="*/ 2832 w 10000"/>
                    <a:gd name="connsiteY48" fmla="*/ 5697 h 10000"/>
                    <a:gd name="connsiteX49" fmla="*/ 3264 w 10000"/>
                    <a:gd name="connsiteY49" fmla="*/ 5759 h 10000"/>
                    <a:gd name="connsiteX50" fmla="*/ 3744 w 10000"/>
                    <a:gd name="connsiteY50" fmla="*/ 5882 h 10000"/>
                    <a:gd name="connsiteX51" fmla="*/ 4256 w 10000"/>
                    <a:gd name="connsiteY51" fmla="*/ 6130 h 10000"/>
                    <a:gd name="connsiteX52" fmla="*/ 4800 w 10000"/>
                    <a:gd name="connsiteY52" fmla="*/ 6440 h 10000"/>
                    <a:gd name="connsiteX53" fmla="*/ 5360 w 10000"/>
                    <a:gd name="connsiteY53" fmla="*/ 6873 h 10000"/>
                    <a:gd name="connsiteX54" fmla="*/ 5968 w 10000"/>
                    <a:gd name="connsiteY54" fmla="*/ 7461 h 10000"/>
                    <a:gd name="connsiteX55" fmla="*/ 5968 w 10000"/>
                    <a:gd name="connsiteY55" fmla="*/ 7461 h 10000"/>
                    <a:gd name="connsiteX56" fmla="*/ 6016 w 10000"/>
                    <a:gd name="connsiteY56" fmla="*/ 7616 h 10000"/>
                    <a:gd name="connsiteX57" fmla="*/ 6128 w 10000"/>
                    <a:gd name="connsiteY57" fmla="*/ 8080 h 10000"/>
                    <a:gd name="connsiteX58" fmla="*/ 6208 w 10000"/>
                    <a:gd name="connsiteY58" fmla="*/ 8452 h 10000"/>
                    <a:gd name="connsiteX59" fmla="*/ 6272 w 10000"/>
                    <a:gd name="connsiteY59" fmla="*/ 8885 h 10000"/>
                    <a:gd name="connsiteX60" fmla="*/ 6320 w 10000"/>
                    <a:gd name="connsiteY60" fmla="*/ 9381 h 10000"/>
                    <a:gd name="connsiteX61" fmla="*/ 6368 w 10000"/>
                    <a:gd name="connsiteY61" fmla="*/ 10000 h 10000"/>
                    <a:gd name="connsiteX62" fmla="*/ 6368 w 10000"/>
                    <a:gd name="connsiteY62" fmla="*/ 10000 h 10000"/>
                    <a:gd name="connsiteX63" fmla="*/ 6832 w 10000"/>
                    <a:gd name="connsiteY63" fmla="*/ 9752 h 10000"/>
                    <a:gd name="connsiteX64" fmla="*/ 7296 w 10000"/>
                    <a:gd name="connsiteY64" fmla="*/ 9443 h 10000"/>
                    <a:gd name="connsiteX65" fmla="*/ 7744 w 10000"/>
                    <a:gd name="connsiteY65" fmla="*/ 9009 h 10000"/>
                    <a:gd name="connsiteX66" fmla="*/ 8208 w 10000"/>
                    <a:gd name="connsiteY66" fmla="*/ 8545 h 10000"/>
                    <a:gd name="connsiteX67" fmla="*/ 8672 w 10000"/>
                    <a:gd name="connsiteY67" fmla="*/ 7988 h 10000"/>
                    <a:gd name="connsiteX68" fmla="*/ 9104 w 10000"/>
                    <a:gd name="connsiteY68" fmla="*/ 7337 h 10000"/>
                    <a:gd name="connsiteX69" fmla="*/ 9568 w 10000"/>
                    <a:gd name="connsiteY69" fmla="*/ 6533 h 10000"/>
                    <a:gd name="connsiteX70" fmla="*/ 10000 w 10000"/>
                    <a:gd name="connsiteY70" fmla="*/ 5697 h 10000"/>
                    <a:gd name="connsiteX0" fmla="*/ 9856 w 9856"/>
                    <a:gd name="connsiteY0" fmla="*/ 5697 h 10000"/>
                    <a:gd name="connsiteX1" fmla="*/ 9856 w 9856"/>
                    <a:gd name="connsiteY1" fmla="*/ 5697 h 10000"/>
                    <a:gd name="connsiteX2" fmla="*/ 9760 w 9856"/>
                    <a:gd name="connsiteY2" fmla="*/ 5170 h 10000"/>
                    <a:gd name="connsiteX3" fmla="*/ 9616 w 9856"/>
                    <a:gd name="connsiteY3" fmla="*/ 4706 h 10000"/>
                    <a:gd name="connsiteX4" fmla="*/ 9440 w 9856"/>
                    <a:gd name="connsiteY4" fmla="*/ 4241 h 10000"/>
                    <a:gd name="connsiteX5" fmla="*/ 9264 w 9856"/>
                    <a:gd name="connsiteY5" fmla="*/ 3777 h 10000"/>
                    <a:gd name="connsiteX6" fmla="*/ 9264 w 9856"/>
                    <a:gd name="connsiteY6" fmla="*/ 3777 h 10000"/>
                    <a:gd name="connsiteX7" fmla="*/ 9056 w 9856"/>
                    <a:gd name="connsiteY7" fmla="*/ 3282 h 10000"/>
                    <a:gd name="connsiteX8" fmla="*/ 8816 w 9856"/>
                    <a:gd name="connsiteY8" fmla="*/ 2817 h 10000"/>
                    <a:gd name="connsiteX9" fmla="*/ 8544 w 9856"/>
                    <a:gd name="connsiteY9" fmla="*/ 2384 h 10000"/>
                    <a:gd name="connsiteX10" fmla="*/ 8288 w 9856"/>
                    <a:gd name="connsiteY10" fmla="*/ 2012 h 10000"/>
                    <a:gd name="connsiteX11" fmla="*/ 8000 w 9856"/>
                    <a:gd name="connsiteY11" fmla="*/ 1641 h 10000"/>
                    <a:gd name="connsiteX12" fmla="*/ 7696 w 9856"/>
                    <a:gd name="connsiteY12" fmla="*/ 1300 h 10000"/>
                    <a:gd name="connsiteX13" fmla="*/ 7392 w 9856"/>
                    <a:gd name="connsiteY13" fmla="*/ 1022 h 10000"/>
                    <a:gd name="connsiteX14" fmla="*/ 7056 w 9856"/>
                    <a:gd name="connsiteY14" fmla="*/ 743 h 10000"/>
                    <a:gd name="connsiteX15" fmla="*/ 6720 w 9856"/>
                    <a:gd name="connsiteY15" fmla="*/ 526 h 10000"/>
                    <a:gd name="connsiteX16" fmla="*/ 6368 w 9856"/>
                    <a:gd name="connsiteY16" fmla="*/ 341 h 10000"/>
                    <a:gd name="connsiteX17" fmla="*/ 6032 w 9856"/>
                    <a:gd name="connsiteY17" fmla="*/ 186 h 10000"/>
                    <a:gd name="connsiteX18" fmla="*/ 5696 w 9856"/>
                    <a:gd name="connsiteY18" fmla="*/ 93 h 10000"/>
                    <a:gd name="connsiteX19" fmla="*/ 5344 w 9856"/>
                    <a:gd name="connsiteY19" fmla="*/ 0 h 10000"/>
                    <a:gd name="connsiteX20" fmla="*/ 4976 w 9856"/>
                    <a:gd name="connsiteY20" fmla="*/ 0 h 10000"/>
                    <a:gd name="connsiteX21" fmla="*/ 4608 w 9856"/>
                    <a:gd name="connsiteY21" fmla="*/ 0 h 10000"/>
                    <a:gd name="connsiteX22" fmla="*/ 4272 w 9856"/>
                    <a:gd name="connsiteY22" fmla="*/ 62 h 10000"/>
                    <a:gd name="connsiteX23" fmla="*/ 3920 w 9856"/>
                    <a:gd name="connsiteY23" fmla="*/ 155 h 10000"/>
                    <a:gd name="connsiteX24" fmla="*/ 3568 w 9856"/>
                    <a:gd name="connsiteY24" fmla="*/ 341 h 10000"/>
                    <a:gd name="connsiteX25" fmla="*/ 3216 w 9856"/>
                    <a:gd name="connsiteY25" fmla="*/ 526 h 10000"/>
                    <a:gd name="connsiteX26" fmla="*/ 2880 w 9856"/>
                    <a:gd name="connsiteY26" fmla="*/ 743 h 10000"/>
                    <a:gd name="connsiteX27" fmla="*/ 2560 w 9856"/>
                    <a:gd name="connsiteY27" fmla="*/ 1022 h 10000"/>
                    <a:gd name="connsiteX28" fmla="*/ 2240 w 9856"/>
                    <a:gd name="connsiteY28" fmla="*/ 1362 h 10000"/>
                    <a:gd name="connsiteX29" fmla="*/ 1936 w 9856"/>
                    <a:gd name="connsiteY29" fmla="*/ 1734 h 10000"/>
                    <a:gd name="connsiteX30" fmla="*/ 1616 w 9856"/>
                    <a:gd name="connsiteY30" fmla="*/ 2198 h 10000"/>
                    <a:gd name="connsiteX31" fmla="*/ 1360 w 9856"/>
                    <a:gd name="connsiteY31" fmla="*/ 2663 h 10000"/>
                    <a:gd name="connsiteX32" fmla="*/ 1088 w 9856"/>
                    <a:gd name="connsiteY32" fmla="*/ 3189 h 10000"/>
                    <a:gd name="connsiteX33" fmla="*/ 816 w 9856"/>
                    <a:gd name="connsiteY33" fmla="*/ 3777 h 10000"/>
                    <a:gd name="connsiteX34" fmla="*/ 576 w 9856"/>
                    <a:gd name="connsiteY34" fmla="*/ 4427 h 10000"/>
                    <a:gd name="connsiteX35" fmla="*/ 384 w 9856"/>
                    <a:gd name="connsiteY35" fmla="*/ 5139 h 10000"/>
                    <a:gd name="connsiteX36" fmla="*/ 192 w 9856"/>
                    <a:gd name="connsiteY36" fmla="*/ 5882 h 10000"/>
                    <a:gd name="connsiteX37" fmla="*/ 0 w 9856"/>
                    <a:gd name="connsiteY37" fmla="*/ 6687 h 10000"/>
                    <a:gd name="connsiteX38" fmla="*/ 384 w 9856"/>
                    <a:gd name="connsiteY38" fmla="*/ 6780 h 10000"/>
                    <a:gd name="connsiteX39" fmla="*/ 384 w 9856"/>
                    <a:gd name="connsiteY39" fmla="*/ 6780 h 10000"/>
                    <a:gd name="connsiteX40" fmla="*/ 480 w 9856"/>
                    <a:gd name="connsiteY40" fmla="*/ 6625 h 10000"/>
                    <a:gd name="connsiteX41" fmla="*/ 768 w 9856"/>
                    <a:gd name="connsiteY41" fmla="*/ 6347 h 10000"/>
                    <a:gd name="connsiteX42" fmla="*/ 992 w 9856"/>
                    <a:gd name="connsiteY42" fmla="*/ 6223 h 10000"/>
                    <a:gd name="connsiteX43" fmla="*/ 1264 w 9856"/>
                    <a:gd name="connsiteY43" fmla="*/ 6068 h 10000"/>
                    <a:gd name="connsiteX44" fmla="*/ 1552 w 9856"/>
                    <a:gd name="connsiteY44" fmla="*/ 5944 h 10000"/>
                    <a:gd name="connsiteX45" fmla="*/ 1888 w 9856"/>
                    <a:gd name="connsiteY45" fmla="*/ 5789 h 10000"/>
                    <a:gd name="connsiteX46" fmla="*/ 2272 w 9856"/>
                    <a:gd name="connsiteY46" fmla="*/ 5759 h 10000"/>
                    <a:gd name="connsiteX47" fmla="*/ 2688 w 9856"/>
                    <a:gd name="connsiteY47" fmla="*/ 5697 h 10000"/>
                    <a:gd name="connsiteX48" fmla="*/ 3120 w 9856"/>
                    <a:gd name="connsiteY48" fmla="*/ 5759 h 10000"/>
                    <a:gd name="connsiteX49" fmla="*/ 3600 w 9856"/>
                    <a:gd name="connsiteY49" fmla="*/ 5882 h 10000"/>
                    <a:gd name="connsiteX50" fmla="*/ 4112 w 9856"/>
                    <a:gd name="connsiteY50" fmla="*/ 6130 h 10000"/>
                    <a:gd name="connsiteX51" fmla="*/ 4656 w 9856"/>
                    <a:gd name="connsiteY51" fmla="*/ 6440 h 10000"/>
                    <a:gd name="connsiteX52" fmla="*/ 5216 w 9856"/>
                    <a:gd name="connsiteY52" fmla="*/ 6873 h 10000"/>
                    <a:gd name="connsiteX53" fmla="*/ 5824 w 9856"/>
                    <a:gd name="connsiteY53" fmla="*/ 7461 h 10000"/>
                    <a:gd name="connsiteX54" fmla="*/ 5824 w 9856"/>
                    <a:gd name="connsiteY54" fmla="*/ 7461 h 10000"/>
                    <a:gd name="connsiteX55" fmla="*/ 5872 w 9856"/>
                    <a:gd name="connsiteY55" fmla="*/ 7616 h 10000"/>
                    <a:gd name="connsiteX56" fmla="*/ 5984 w 9856"/>
                    <a:gd name="connsiteY56" fmla="*/ 8080 h 10000"/>
                    <a:gd name="connsiteX57" fmla="*/ 6064 w 9856"/>
                    <a:gd name="connsiteY57" fmla="*/ 8452 h 10000"/>
                    <a:gd name="connsiteX58" fmla="*/ 6128 w 9856"/>
                    <a:gd name="connsiteY58" fmla="*/ 8885 h 10000"/>
                    <a:gd name="connsiteX59" fmla="*/ 6176 w 9856"/>
                    <a:gd name="connsiteY59" fmla="*/ 9381 h 10000"/>
                    <a:gd name="connsiteX60" fmla="*/ 6224 w 9856"/>
                    <a:gd name="connsiteY60" fmla="*/ 10000 h 10000"/>
                    <a:gd name="connsiteX61" fmla="*/ 6224 w 9856"/>
                    <a:gd name="connsiteY61" fmla="*/ 10000 h 10000"/>
                    <a:gd name="connsiteX62" fmla="*/ 6688 w 9856"/>
                    <a:gd name="connsiteY62" fmla="*/ 9752 h 10000"/>
                    <a:gd name="connsiteX63" fmla="*/ 7152 w 9856"/>
                    <a:gd name="connsiteY63" fmla="*/ 9443 h 10000"/>
                    <a:gd name="connsiteX64" fmla="*/ 7600 w 9856"/>
                    <a:gd name="connsiteY64" fmla="*/ 9009 h 10000"/>
                    <a:gd name="connsiteX65" fmla="*/ 8064 w 9856"/>
                    <a:gd name="connsiteY65" fmla="*/ 8545 h 10000"/>
                    <a:gd name="connsiteX66" fmla="*/ 8528 w 9856"/>
                    <a:gd name="connsiteY66" fmla="*/ 7988 h 10000"/>
                    <a:gd name="connsiteX67" fmla="*/ 8960 w 9856"/>
                    <a:gd name="connsiteY67" fmla="*/ 7337 h 10000"/>
                    <a:gd name="connsiteX68" fmla="*/ 9424 w 9856"/>
                    <a:gd name="connsiteY68" fmla="*/ 6533 h 10000"/>
                    <a:gd name="connsiteX69" fmla="*/ 9856 w 9856"/>
                    <a:gd name="connsiteY69" fmla="*/ 5697 h 10000"/>
                    <a:gd name="connsiteX0" fmla="*/ 9805 w 9805"/>
                    <a:gd name="connsiteY0" fmla="*/ 5697 h 10000"/>
                    <a:gd name="connsiteX1" fmla="*/ 9805 w 9805"/>
                    <a:gd name="connsiteY1" fmla="*/ 5697 h 10000"/>
                    <a:gd name="connsiteX2" fmla="*/ 9708 w 9805"/>
                    <a:gd name="connsiteY2" fmla="*/ 5170 h 10000"/>
                    <a:gd name="connsiteX3" fmla="*/ 9561 w 9805"/>
                    <a:gd name="connsiteY3" fmla="*/ 4706 h 10000"/>
                    <a:gd name="connsiteX4" fmla="*/ 9383 w 9805"/>
                    <a:gd name="connsiteY4" fmla="*/ 4241 h 10000"/>
                    <a:gd name="connsiteX5" fmla="*/ 9204 w 9805"/>
                    <a:gd name="connsiteY5" fmla="*/ 3777 h 10000"/>
                    <a:gd name="connsiteX6" fmla="*/ 9204 w 9805"/>
                    <a:gd name="connsiteY6" fmla="*/ 3777 h 10000"/>
                    <a:gd name="connsiteX7" fmla="*/ 8993 w 9805"/>
                    <a:gd name="connsiteY7" fmla="*/ 3282 h 10000"/>
                    <a:gd name="connsiteX8" fmla="*/ 8750 w 9805"/>
                    <a:gd name="connsiteY8" fmla="*/ 2817 h 10000"/>
                    <a:gd name="connsiteX9" fmla="*/ 8474 w 9805"/>
                    <a:gd name="connsiteY9" fmla="*/ 2384 h 10000"/>
                    <a:gd name="connsiteX10" fmla="*/ 8214 w 9805"/>
                    <a:gd name="connsiteY10" fmla="*/ 2012 h 10000"/>
                    <a:gd name="connsiteX11" fmla="*/ 7922 w 9805"/>
                    <a:gd name="connsiteY11" fmla="*/ 1641 h 10000"/>
                    <a:gd name="connsiteX12" fmla="*/ 7613 w 9805"/>
                    <a:gd name="connsiteY12" fmla="*/ 1300 h 10000"/>
                    <a:gd name="connsiteX13" fmla="*/ 7305 w 9805"/>
                    <a:gd name="connsiteY13" fmla="*/ 1022 h 10000"/>
                    <a:gd name="connsiteX14" fmla="*/ 6964 w 9805"/>
                    <a:gd name="connsiteY14" fmla="*/ 743 h 10000"/>
                    <a:gd name="connsiteX15" fmla="*/ 6623 w 9805"/>
                    <a:gd name="connsiteY15" fmla="*/ 526 h 10000"/>
                    <a:gd name="connsiteX16" fmla="*/ 6266 w 9805"/>
                    <a:gd name="connsiteY16" fmla="*/ 341 h 10000"/>
                    <a:gd name="connsiteX17" fmla="*/ 5925 w 9805"/>
                    <a:gd name="connsiteY17" fmla="*/ 186 h 10000"/>
                    <a:gd name="connsiteX18" fmla="*/ 5584 w 9805"/>
                    <a:gd name="connsiteY18" fmla="*/ 93 h 10000"/>
                    <a:gd name="connsiteX19" fmla="*/ 5227 w 9805"/>
                    <a:gd name="connsiteY19" fmla="*/ 0 h 10000"/>
                    <a:gd name="connsiteX20" fmla="*/ 4854 w 9805"/>
                    <a:gd name="connsiteY20" fmla="*/ 0 h 10000"/>
                    <a:gd name="connsiteX21" fmla="*/ 4480 w 9805"/>
                    <a:gd name="connsiteY21" fmla="*/ 0 h 10000"/>
                    <a:gd name="connsiteX22" fmla="*/ 4139 w 9805"/>
                    <a:gd name="connsiteY22" fmla="*/ 62 h 10000"/>
                    <a:gd name="connsiteX23" fmla="*/ 3782 w 9805"/>
                    <a:gd name="connsiteY23" fmla="*/ 155 h 10000"/>
                    <a:gd name="connsiteX24" fmla="*/ 3425 w 9805"/>
                    <a:gd name="connsiteY24" fmla="*/ 341 h 10000"/>
                    <a:gd name="connsiteX25" fmla="*/ 3068 w 9805"/>
                    <a:gd name="connsiteY25" fmla="*/ 526 h 10000"/>
                    <a:gd name="connsiteX26" fmla="*/ 2727 w 9805"/>
                    <a:gd name="connsiteY26" fmla="*/ 743 h 10000"/>
                    <a:gd name="connsiteX27" fmla="*/ 2402 w 9805"/>
                    <a:gd name="connsiteY27" fmla="*/ 1022 h 10000"/>
                    <a:gd name="connsiteX28" fmla="*/ 2078 w 9805"/>
                    <a:gd name="connsiteY28" fmla="*/ 1362 h 10000"/>
                    <a:gd name="connsiteX29" fmla="*/ 1769 w 9805"/>
                    <a:gd name="connsiteY29" fmla="*/ 1734 h 10000"/>
                    <a:gd name="connsiteX30" fmla="*/ 1445 w 9805"/>
                    <a:gd name="connsiteY30" fmla="*/ 2198 h 10000"/>
                    <a:gd name="connsiteX31" fmla="*/ 1185 w 9805"/>
                    <a:gd name="connsiteY31" fmla="*/ 2663 h 10000"/>
                    <a:gd name="connsiteX32" fmla="*/ 909 w 9805"/>
                    <a:gd name="connsiteY32" fmla="*/ 3189 h 10000"/>
                    <a:gd name="connsiteX33" fmla="*/ 633 w 9805"/>
                    <a:gd name="connsiteY33" fmla="*/ 3777 h 10000"/>
                    <a:gd name="connsiteX34" fmla="*/ 389 w 9805"/>
                    <a:gd name="connsiteY34" fmla="*/ 4427 h 10000"/>
                    <a:gd name="connsiteX35" fmla="*/ 195 w 9805"/>
                    <a:gd name="connsiteY35" fmla="*/ 5139 h 10000"/>
                    <a:gd name="connsiteX36" fmla="*/ 0 w 9805"/>
                    <a:gd name="connsiteY36" fmla="*/ 5882 h 10000"/>
                    <a:gd name="connsiteX37" fmla="*/ 195 w 9805"/>
                    <a:gd name="connsiteY37" fmla="*/ 6780 h 10000"/>
                    <a:gd name="connsiteX38" fmla="*/ 195 w 9805"/>
                    <a:gd name="connsiteY38" fmla="*/ 6780 h 10000"/>
                    <a:gd name="connsiteX39" fmla="*/ 292 w 9805"/>
                    <a:gd name="connsiteY39" fmla="*/ 6625 h 10000"/>
                    <a:gd name="connsiteX40" fmla="*/ 584 w 9805"/>
                    <a:gd name="connsiteY40" fmla="*/ 6347 h 10000"/>
                    <a:gd name="connsiteX41" fmla="*/ 811 w 9805"/>
                    <a:gd name="connsiteY41" fmla="*/ 6223 h 10000"/>
                    <a:gd name="connsiteX42" fmla="*/ 1087 w 9805"/>
                    <a:gd name="connsiteY42" fmla="*/ 6068 h 10000"/>
                    <a:gd name="connsiteX43" fmla="*/ 1380 w 9805"/>
                    <a:gd name="connsiteY43" fmla="*/ 5944 h 10000"/>
                    <a:gd name="connsiteX44" fmla="*/ 1721 w 9805"/>
                    <a:gd name="connsiteY44" fmla="*/ 5789 h 10000"/>
                    <a:gd name="connsiteX45" fmla="*/ 2110 w 9805"/>
                    <a:gd name="connsiteY45" fmla="*/ 5759 h 10000"/>
                    <a:gd name="connsiteX46" fmla="*/ 2532 w 9805"/>
                    <a:gd name="connsiteY46" fmla="*/ 5697 h 10000"/>
                    <a:gd name="connsiteX47" fmla="*/ 2971 w 9805"/>
                    <a:gd name="connsiteY47" fmla="*/ 5759 h 10000"/>
                    <a:gd name="connsiteX48" fmla="*/ 3458 w 9805"/>
                    <a:gd name="connsiteY48" fmla="*/ 5882 h 10000"/>
                    <a:gd name="connsiteX49" fmla="*/ 3977 w 9805"/>
                    <a:gd name="connsiteY49" fmla="*/ 6130 h 10000"/>
                    <a:gd name="connsiteX50" fmla="*/ 4529 w 9805"/>
                    <a:gd name="connsiteY50" fmla="*/ 6440 h 10000"/>
                    <a:gd name="connsiteX51" fmla="*/ 5097 w 9805"/>
                    <a:gd name="connsiteY51" fmla="*/ 6873 h 10000"/>
                    <a:gd name="connsiteX52" fmla="*/ 5714 w 9805"/>
                    <a:gd name="connsiteY52" fmla="*/ 7461 h 10000"/>
                    <a:gd name="connsiteX53" fmla="*/ 5714 w 9805"/>
                    <a:gd name="connsiteY53" fmla="*/ 7461 h 10000"/>
                    <a:gd name="connsiteX54" fmla="*/ 5763 w 9805"/>
                    <a:gd name="connsiteY54" fmla="*/ 7616 h 10000"/>
                    <a:gd name="connsiteX55" fmla="*/ 5876 w 9805"/>
                    <a:gd name="connsiteY55" fmla="*/ 8080 h 10000"/>
                    <a:gd name="connsiteX56" fmla="*/ 5958 w 9805"/>
                    <a:gd name="connsiteY56" fmla="*/ 8452 h 10000"/>
                    <a:gd name="connsiteX57" fmla="*/ 6023 w 9805"/>
                    <a:gd name="connsiteY57" fmla="*/ 8885 h 10000"/>
                    <a:gd name="connsiteX58" fmla="*/ 6071 w 9805"/>
                    <a:gd name="connsiteY58" fmla="*/ 9381 h 10000"/>
                    <a:gd name="connsiteX59" fmla="*/ 6120 w 9805"/>
                    <a:gd name="connsiteY59" fmla="*/ 10000 h 10000"/>
                    <a:gd name="connsiteX60" fmla="*/ 6120 w 9805"/>
                    <a:gd name="connsiteY60" fmla="*/ 10000 h 10000"/>
                    <a:gd name="connsiteX61" fmla="*/ 6591 w 9805"/>
                    <a:gd name="connsiteY61" fmla="*/ 9752 h 10000"/>
                    <a:gd name="connsiteX62" fmla="*/ 7061 w 9805"/>
                    <a:gd name="connsiteY62" fmla="*/ 9443 h 10000"/>
                    <a:gd name="connsiteX63" fmla="*/ 7516 w 9805"/>
                    <a:gd name="connsiteY63" fmla="*/ 9009 h 10000"/>
                    <a:gd name="connsiteX64" fmla="*/ 7987 w 9805"/>
                    <a:gd name="connsiteY64" fmla="*/ 8545 h 10000"/>
                    <a:gd name="connsiteX65" fmla="*/ 8458 w 9805"/>
                    <a:gd name="connsiteY65" fmla="*/ 7988 h 10000"/>
                    <a:gd name="connsiteX66" fmla="*/ 8896 w 9805"/>
                    <a:gd name="connsiteY66" fmla="*/ 7337 h 10000"/>
                    <a:gd name="connsiteX67" fmla="*/ 9367 w 9805"/>
                    <a:gd name="connsiteY67" fmla="*/ 6533 h 10000"/>
                    <a:gd name="connsiteX68" fmla="*/ 9805 w 9805"/>
                    <a:gd name="connsiteY68" fmla="*/ 5697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9805" h="10000">
                      <a:moveTo>
                        <a:pt x="9805" y="5697"/>
                      </a:moveTo>
                      <a:lnTo>
                        <a:pt x="9805" y="5697"/>
                      </a:lnTo>
                      <a:cubicBezTo>
                        <a:pt x="9773" y="5521"/>
                        <a:pt x="9740" y="5346"/>
                        <a:pt x="9708" y="5170"/>
                      </a:cubicBezTo>
                      <a:lnTo>
                        <a:pt x="9561" y="4706"/>
                      </a:lnTo>
                      <a:cubicBezTo>
                        <a:pt x="9502" y="4551"/>
                        <a:pt x="9443" y="4396"/>
                        <a:pt x="9383" y="4241"/>
                      </a:cubicBezTo>
                      <a:lnTo>
                        <a:pt x="9204" y="3777"/>
                      </a:lnTo>
                      <a:lnTo>
                        <a:pt x="9204" y="3777"/>
                      </a:lnTo>
                      <a:cubicBezTo>
                        <a:pt x="9134" y="3612"/>
                        <a:pt x="9063" y="3447"/>
                        <a:pt x="8993" y="3282"/>
                      </a:cubicBezTo>
                      <a:lnTo>
                        <a:pt x="8750" y="2817"/>
                      </a:lnTo>
                      <a:lnTo>
                        <a:pt x="8474" y="2384"/>
                      </a:lnTo>
                      <a:lnTo>
                        <a:pt x="8214" y="2012"/>
                      </a:lnTo>
                      <a:lnTo>
                        <a:pt x="7922" y="1641"/>
                      </a:lnTo>
                      <a:lnTo>
                        <a:pt x="7613" y="1300"/>
                      </a:lnTo>
                      <a:lnTo>
                        <a:pt x="7305" y="1022"/>
                      </a:lnTo>
                      <a:lnTo>
                        <a:pt x="6964" y="743"/>
                      </a:lnTo>
                      <a:lnTo>
                        <a:pt x="6623" y="526"/>
                      </a:lnTo>
                      <a:lnTo>
                        <a:pt x="6266" y="341"/>
                      </a:lnTo>
                      <a:lnTo>
                        <a:pt x="5925" y="186"/>
                      </a:lnTo>
                      <a:lnTo>
                        <a:pt x="5584" y="93"/>
                      </a:lnTo>
                      <a:lnTo>
                        <a:pt x="5227" y="0"/>
                      </a:lnTo>
                      <a:lnTo>
                        <a:pt x="4854" y="0"/>
                      </a:lnTo>
                      <a:lnTo>
                        <a:pt x="4480" y="0"/>
                      </a:lnTo>
                      <a:lnTo>
                        <a:pt x="4139" y="62"/>
                      </a:lnTo>
                      <a:lnTo>
                        <a:pt x="3782" y="155"/>
                      </a:lnTo>
                      <a:lnTo>
                        <a:pt x="3425" y="341"/>
                      </a:lnTo>
                      <a:lnTo>
                        <a:pt x="3068" y="526"/>
                      </a:lnTo>
                      <a:lnTo>
                        <a:pt x="2727" y="743"/>
                      </a:lnTo>
                      <a:lnTo>
                        <a:pt x="2402" y="1022"/>
                      </a:lnTo>
                      <a:lnTo>
                        <a:pt x="2078" y="1362"/>
                      </a:lnTo>
                      <a:lnTo>
                        <a:pt x="1769" y="1734"/>
                      </a:lnTo>
                      <a:lnTo>
                        <a:pt x="1445" y="2198"/>
                      </a:lnTo>
                      <a:lnTo>
                        <a:pt x="1185" y="2663"/>
                      </a:lnTo>
                      <a:lnTo>
                        <a:pt x="909" y="3189"/>
                      </a:lnTo>
                      <a:lnTo>
                        <a:pt x="633" y="3777"/>
                      </a:lnTo>
                      <a:cubicBezTo>
                        <a:pt x="552" y="3994"/>
                        <a:pt x="470" y="4210"/>
                        <a:pt x="389" y="4427"/>
                      </a:cubicBezTo>
                      <a:cubicBezTo>
                        <a:pt x="324" y="4664"/>
                        <a:pt x="260" y="4902"/>
                        <a:pt x="195" y="5139"/>
                      </a:cubicBezTo>
                      <a:lnTo>
                        <a:pt x="0" y="5882"/>
                      </a:lnTo>
                      <a:lnTo>
                        <a:pt x="195" y="6780"/>
                      </a:lnTo>
                      <a:lnTo>
                        <a:pt x="195" y="6780"/>
                      </a:lnTo>
                      <a:cubicBezTo>
                        <a:pt x="227" y="6728"/>
                        <a:pt x="260" y="6677"/>
                        <a:pt x="292" y="6625"/>
                      </a:cubicBezTo>
                      <a:lnTo>
                        <a:pt x="584" y="6347"/>
                      </a:lnTo>
                      <a:lnTo>
                        <a:pt x="811" y="6223"/>
                      </a:lnTo>
                      <a:lnTo>
                        <a:pt x="1087" y="6068"/>
                      </a:lnTo>
                      <a:lnTo>
                        <a:pt x="1380" y="5944"/>
                      </a:lnTo>
                      <a:lnTo>
                        <a:pt x="1721" y="5789"/>
                      </a:lnTo>
                      <a:lnTo>
                        <a:pt x="2110" y="5759"/>
                      </a:lnTo>
                      <a:lnTo>
                        <a:pt x="2532" y="5697"/>
                      </a:lnTo>
                      <a:lnTo>
                        <a:pt x="2971" y="5759"/>
                      </a:lnTo>
                      <a:lnTo>
                        <a:pt x="3458" y="5882"/>
                      </a:lnTo>
                      <a:lnTo>
                        <a:pt x="3977" y="6130"/>
                      </a:lnTo>
                      <a:lnTo>
                        <a:pt x="4529" y="6440"/>
                      </a:lnTo>
                      <a:lnTo>
                        <a:pt x="5097" y="6873"/>
                      </a:lnTo>
                      <a:lnTo>
                        <a:pt x="5714" y="7461"/>
                      </a:lnTo>
                      <a:lnTo>
                        <a:pt x="5714" y="7461"/>
                      </a:lnTo>
                      <a:cubicBezTo>
                        <a:pt x="5730" y="7513"/>
                        <a:pt x="5747" y="7564"/>
                        <a:pt x="5763" y="7616"/>
                      </a:cubicBezTo>
                      <a:cubicBezTo>
                        <a:pt x="5800" y="7771"/>
                        <a:pt x="5839" y="7925"/>
                        <a:pt x="5876" y="8080"/>
                      </a:cubicBezTo>
                      <a:cubicBezTo>
                        <a:pt x="5904" y="8204"/>
                        <a:pt x="5930" y="8328"/>
                        <a:pt x="5958" y="8452"/>
                      </a:cubicBezTo>
                      <a:cubicBezTo>
                        <a:pt x="5979" y="8596"/>
                        <a:pt x="6001" y="8741"/>
                        <a:pt x="6023" y="8885"/>
                      </a:cubicBezTo>
                      <a:cubicBezTo>
                        <a:pt x="6039" y="9050"/>
                        <a:pt x="6055" y="9216"/>
                        <a:pt x="6071" y="9381"/>
                      </a:cubicBezTo>
                      <a:cubicBezTo>
                        <a:pt x="6087" y="9587"/>
                        <a:pt x="6104" y="9794"/>
                        <a:pt x="6120" y="10000"/>
                      </a:cubicBezTo>
                      <a:lnTo>
                        <a:pt x="6120" y="10000"/>
                      </a:lnTo>
                      <a:lnTo>
                        <a:pt x="6591" y="9752"/>
                      </a:lnTo>
                      <a:lnTo>
                        <a:pt x="7061" y="9443"/>
                      </a:lnTo>
                      <a:lnTo>
                        <a:pt x="7516" y="9009"/>
                      </a:lnTo>
                      <a:lnTo>
                        <a:pt x="7987" y="8545"/>
                      </a:lnTo>
                      <a:lnTo>
                        <a:pt x="8458" y="7988"/>
                      </a:lnTo>
                      <a:lnTo>
                        <a:pt x="8896" y="7337"/>
                      </a:lnTo>
                      <a:lnTo>
                        <a:pt x="9367" y="6533"/>
                      </a:lnTo>
                      <a:lnTo>
                        <a:pt x="9805" y="569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ïṥlídé">
                  <a:extLst>
                    <a:ext uri="{FF2B5EF4-FFF2-40B4-BE49-F238E27FC236}">
                      <a16:creationId xmlns:a16="http://schemas.microsoft.com/office/drawing/2014/main" xmlns="" id="{F604E425-1C43-46B6-A0EA-8FE4DE986BA8}"/>
                    </a:ext>
                  </a:extLst>
                </p:cNvPr>
                <p:cNvSpPr/>
                <p:nvPr/>
              </p:nvSpPr>
              <p:spPr bwMode="auto">
                <a:xfrm flipH="1">
                  <a:off x="3183962" y="2043005"/>
                  <a:ext cx="261318" cy="545271"/>
                </a:xfrm>
                <a:custGeom>
                  <a:avLst/>
                  <a:gdLst>
                    <a:gd name="T0" fmla="*/ 58 w 304"/>
                    <a:gd name="T1" fmla="*/ 139 h 440"/>
                    <a:gd name="T2" fmla="*/ 58 w 304"/>
                    <a:gd name="T3" fmla="*/ 139 h 440"/>
                    <a:gd name="T4" fmla="*/ 60 w 304"/>
                    <a:gd name="T5" fmla="*/ 160 h 440"/>
                    <a:gd name="T6" fmla="*/ 58 w 304"/>
                    <a:gd name="T7" fmla="*/ 184 h 440"/>
                    <a:gd name="T8" fmla="*/ 57 w 304"/>
                    <a:gd name="T9" fmla="*/ 211 h 440"/>
                    <a:gd name="T10" fmla="*/ 51 w 304"/>
                    <a:gd name="T11" fmla="*/ 240 h 440"/>
                    <a:gd name="T12" fmla="*/ 43 w 304"/>
                    <a:gd name="T13" fmla="*/ 273 h 440"/>
                    <a:gd name="T14" fmla="*/ 33 w 304"/>
                    <a:gd name="T15" fmla="*/ 308 h 440"/>
                    <a:gd name="T16" fmla="*/ 18 w 304"/>
                    <a:gd name="T17" fmla="*/ 345 h 440"/>
                    <a:gd name="T18" fmla="*/ 0 w 304"/>
                    <a:gd name="T19" fmla="*/ 386 h 440"/>
                    <a:gd name="T20" fmla="*/ 0 w 304"/>
                    <a:gd name="T21" fmla="*/ 386 h 440"/>
                    <a:gd name="T22" fmla="*/ 18 w 304"/>
                    <a:gd name="T23" fmla="*/ 397 h 440"/>
                    <a:gd name="T24" fmla="*/ 61 w 304"/>
                    <a:gd name="T25" fmla="*/ 416 h 440"/>
                    <a:gd name="T26" fmla="*/ 87 w 304"/>
                    <a:gd name="T27" fmla="*/ 427 h 440"/>
                    <a:gd name="T28" fmla="*/ 113 w 304"/>
                    <a:gd name="T29" fmla="*/ 436 h 440"/>
                    <a:gd name="T30" fmla="*/ 125 w 304"/>
                    <a:gd name="T31" fmla="*/ 439 h 440"/>
                    <a:gd name="T32" fmla="*/ 135 w 304"/>
                    <a:gd name="T33" fmla="*/ 440 h 440"/>
                    <a:gd name="T34" fmla="*/ 144 w 304"/>
                    <a:gd name="T35" fmla="*/ 440 h 440"/>
                    <a:gd name="T36" fmla="*/ 152 w 304"/>
                    <a:gd name="T37" fmla="*/ 439 h 440"/>
                    <a:gd name="T38" fmla="*/ 152 w 304"/>
                    <a:gd name="T39" fmla="*/ 439 h 440"/>
                    <a:gd name="T40" fmla="*/ 159 w 304"/>
                    <a:gd name="T41" fmla="*/ 436 h 440"/>
                    <a:gd name="T42" fmla="*/ 170 w 304"/>
                    <a:gd name="T43" fmla="*/ 425 h 440"/>
                    <a:gd name="T44" fmla="*/ 184 w 304"/>
                    <a:gd name="T45" fmla="*/ 412 h 440"/>
                    <a:gd name="T46" fmla="*/ 197 w 304"/>
                    <a:gd name="T47" fmla="*/ 394 h 440"/>
                    <a:gd name="T48" fmla="*/ 212 w 304"/>
                    <a:gd name="T49" fmla="*/ 371 h 440"/>
                    <a:gd name="T50" fmla="*/ 229 w 304"/>
                    <a:gd name="T51" fmla="*/ 347 h 440"/>
                    <a:gd name="T52" fmla="*/ 245 w 304"/>
                    <a:gd name="T53" fmla="*/ 318 h 440"/>
                    <a:gd name="T54" fmla="*/ 261 w 304"/>
                    <a:gd name="T55" fmla="*/ 287 h 440"/>
                    <a:gd name="T56" fmla="*/ 274 w 304"/>
                    <a:gd name="T57" fmla="*/ 255 h 440"/>
                    <a:gd name="T58" fmla="*/ 286 w 304"/>
                    <a:gd name="T59" fmla="*/ 220 h 440"/>
                    <a:gd name="T60" fmla="*/ 295 w 304"/>
                    <a:gd name="T61" fmla="*/ 184 h 440"/>
                    <a:gd name="T62" fmla="*/ 301 w 304"/>
                    <a:gd name="T63" fmla="*/ 148 h 440"/>
                    <a:gd name="T64" fmla="*/ 303 w 304"/>
                    <a:gd name="T65" fmla="*/ 128 h 440"/>
                    <a:gd name="T66" fmla="*/ 304 w 304"/>
                    <a:gd name="T67" fmla="*/ 110 h 440"/>
                    <a:gd name="T68" fmla="*/ 304 w 304"/>
                    <a:gd name="T69" fmla="*/ 92 h 440"/>
                    <a:gd name="T70" fmla="*/ 303 w 304"/>
                    <a:gd name="T71" fmla="*/ 72 h 440"/>
                    <a:gd name="T72" fmla="*/ 301 w 304"/>
                    <a:gd name="T73" fmla="*/ 54 h 440"/>
                    <a:gd name="T74" fmla="*/ 297 w 304"/>
                    <a:gd name="T75" fmla="*/ 36 h 440"/>
                    <a:gd name="T76" fmla="*/ 292 w 304"/>
                    <a:gd name="T77" fmla="*/ 18 h 440"/>
                    <a:gd name="T78" fmla="*/ 285 w 304"/>
                    <a:gd name="T79" fmla="*/ 0 h 440"/>
                    <a:gd name="T80" fmla="*/ 285 w 304"/>
                    <a:gd name="T81" fmla="*/ 0 h 440"/>
                    <a:gd name="T82" fmla="*/ 258 w 304"/>
                    <a:gd name="T83" fmla="*/ 27 h 440"/>
                    <a:gd name="T84" fmla="*/ 229 w 304"/>
                    <a:gd name="T85" fmla="*/ 53 h 440"/>
                    <a:gd name="T86" fmla="*/ 202 w 304"/>
                    <a:gd name="T87" fmla="*/ 74 h 440"/>
                    <a:gd name="T88" fmla="*/ 173 w 304"/>
                    <a:gd name="T89" fmla="*/ 92 h 440"/>
                    <a:gd name="T90" fmla="*/ 144 w 304"/>
                    <a:gd name="T91" fmla="*/ 107 h 440"/>
                    <a:gd name="T92" fmla="*/ 116 w 304"/>
                    <a:gd name="T93" fmla="*/ 121 h 440"/>
                    <a:gd name="T94" fmla="*/ 87 w 304"/>
                    <a:gd name="T95" fmla="*/ 131 h 440"/>
                    <a:gd name="T96" fmla="*/ 58 w 304"/>
                    <a:gd name="T97" fmla="*/ 139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04" h="440">
                      <a:moveTo>
                        <a:pt x="58" y="139"/>
                      </a:moveTo>
                      <a:lnTo>
                        <a:pt x="58" y="139"/>
                      </a:lnTo>
                      <a:lnTo>
                        <a:pt x="60" y="160"/>
                      </a:lnTo>
                      <a:lnTo>
                        <a:pt x="58" y="184"/>
                      </a:lnTo>
                      <a:lnTo>
                        <a:pt x="57" y="211"/>
                      </a:lnTo>
                      <a:lnTo>
                        <a:pt x="51" y="240"/>
                      </a:lnTo>
                      <a:lnTo>
                        <a:pt x="43" y="273"/>
                      </a:lnTo>
                      <a:lnTo>
                        <a:pt x="33" y="308"/>
                      </a:lnTo>
                      <a:lnTo>
                        <a:pt x="18" y="345"/>
                      </a:lnTo>
                      <a:lnTo>
                        <a:pt x="0" y="386"/>
                      </a:lnTo>
                      <a:lnTo>
                        <a:pt x="0" y="386"/>
                      </a:lnTo>
                      <a:lnTo>
                        <a:pt x="18" y="397"/>
                      </a:lnTo>
                      <a:lnTo>
                        <a:pt x="61" y="416"/>
                      </a:lnTo>
                      <a:lnTo>
                        <a:pt x="87" y="427"/>
                      </a:lnTo>
                      <a:lnTo>
                        <a:pt x="113" y="436"/>
                      </a:lnTo>
                      <a:lnTo>
                        <a:pt x="125" y="439"/>
                      </a:lnTo>
                      <a:lnTo>
                        <a:pt x="135" y="440"/>
                      </a:lnTo>
                      <a:lnTo>
                        <a:pt x="144" y="440"/>
                      </a:lnTo>
                      <a:lnTo>
                        <a:pt x="152" y="439"/>
                      </a:lnTo>
                      <a:lnTo>
                        <a:pt x="152" y="439"/>
                      </a:lnTo>
                      <a:lnTo>
                        <a:pt x="159" y="436"/>
                      </a:lnTo>
                      <a:lnTo>
                        <a:pt x="170" y="425"/>
                      </a:lnTo>
                      <a:lnTo>
                        <a:pt x="184" y="412"/>
                      </a:lnTo>
                      <a:lnTo>
                        <a:pt x="197" y="394"/>
                      </a:lnTo>
                      <a:lnTo>
                        <a:pt x="212" y="371"/>
                      </a:lnTo>
                      <a:lnTo>
                        <a:pt x="229" y="347"/>
                      </a:lnTo>
                      <a:lnTo>
                        <a:pt x="245" y="318"/>
                      </a:lnTo>
                      <a:lnTo>
                        <a:pt x="261" y="287"/>
                      </a:lnTo>
                      <a:lnTo>
                        <a:pt x="274" y="255"/>
                      </a:lnTo>
                      <a:lnTo>
                        <a:pt x="286" y="220"/>
                      </a:lnTo>
                      <a:lnTo>
                        <a:pt x="295" y="184"/>
                      </a:lnTo>
                      <a:lnTo>
                        <a:pt x="301" y="148"/>
                      </a:lnTo>
                      <a:lnTo>
                        <a:pt x="303" y="128"/>
                      </a:lnTo>
                      <a:lnTo>
                        <a:pt x="304" y="110"/>
                      </a:lnTo>
                      <a:lnTo>
                        <a:pt x="304" y="92"/>
                      </a:lnTo>
                      <a:lnTo>
                        <a:pt x="303" y="72"/>
                      </a:lnTo>
                      <a:lnTo>
                        <a:pt x="301" y="54"/>
                      </a:lnTo>
                      <a:lnTo>
                        <a:pt x="297" y="36"/>
                      </a:lnTo>
                      <a:lnTo>
                        <a:pt x="292" y="18"/>
                      </a:lnTo>
                      <a:lnTo>
                        <a:pt x="285" y="0"/>
                      </a:lnTo>
                      <a:lnTo>
                        <a:pt x="285" y="0"/>
                      </a:lnTo>
                      <a:lnTo>
                        <a:pt x="258" y="27"/>
                      </a:lnTo>
                      <a:lnTo>
                        <a:pt x="229" y="53"/>
                      </a:lnTo>
                      <a:lnTo>
                        <a:pt x="202" y="74"/>
                      </a:lnTo>
                      <a:lnTo>
                        <a:pt x="173" y="92"/>
                      </a:lnTo>
                      <a:lnTo>
                        <a:pt x="144" y="107"/>
                      </a:lnTo>
                      <a:lnTo>
                        <a:pt x="116" y="121"/>
                      </a:lnTo>
                      <a:lnTo>
                        <a:pt x="87" y="131"/>
                      </a:lnTo>
                      <a:lnTo>
                        <a:pt x="58" y="13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îşḷïde">
                  <a:extLst>
                    <a:ext uri="{FF2B5EF4-FFF2-40B4-BE49-F238E27FC236}">
                      <a16:creationId xmlns:a16="http://schemas.microsoft.com/office/drawing/2014/main" xmlns="" id="{22194030-1644-4D7B-90E6-A51999316099}"/>
                    </a:ext>
                  </a:extLst>
                </p:cNvPr>
                <p:cNvSpPr/>
                <p:nvPr/>
              </p:nvSpPr>
              <p:spPr bwMode="auto">
                <a:xfrm flipH="1">
                  <a:off x="3274220" y="2292095"/>
                  <a:ext cx="68768" cy="195802"/>
                </a:xfrm>
                <a:custGeom>
                  <a:avLst/>
                  <a:gdLst>
                    <a:gd name="T0" fmla="*/ 47 w 80"/>
                    <a:gd name="T1" fmla="*/ 1 h 158"/>
                    <a:gd name="T2" fmla="*/ 47 w 80"/>
                    <a:gd name="T3" fmla="*/ 1 h 158"/>
                    <a:gd name="T4" fmla="*/ 42 w 80"/>
                    <a:gd name="T5" fmla="*/ 0 h 158"/>
                    <a:gd name="T6" fmla="*/ 42 w 80"/>
                    <a:gd name="T7" fmla="*/ 0 h 158"/>
                    <a:gd name="T8" fmla="*/ 48 w 80"/>
                    <a:gd name="T9" fmla="*/ 6 h 158"/>
                    <a:gd name="T10" fmla="*/ 54 w 80"/>
                    <a:gd name="T11" fmla="*/ 12 h 158"/>
                    <a:gd name="T12" fmla="*/ 59 w 80"/>
                    <a:gd name="T13" fmla="*/ 21 h 158"/>
                    <a:gd name="T14" fmla="*/ 62 w 80"/>
                    <a:gd name="T15" fmla="*/ 33 h 158"/>
                    <a:gd name="T16" fmla="*/ 63 w 80"/>
                    <a:gd name="T17" fmla="*/ 45 h 158"/>
                    <a:gd name="T18" fmla="*/ 63 w 80"/>
                    <a:gd name="T19" fmla="*/ 58 h 158"/>
                    <a:gd name="T20" fmla="*/ 62 w 80"/>
                    <a:gd name="T21" fmla="*/ 72 h 158"/>
                    <a:gd name="T22" fmla="*/ 59 w 80"/>
                    <a:gd name="T23" fmla="*/ 87 h 158"/>
                    <a:gd name="T24" fmla="*/ 59 w 80"/>
                    <a:gd name="T25" fmla="*/ 87 h 158"/>
                    <a:gd name="T26" fmla="*/ 54 w 80"/>
                    <a:gd name="T27" fmla="*/ 102 h 158"/>
                    <a:gd name="T28" fmla="*/ 48 w 80"/>
                    <a:gd name="T29" fmla="*/ 116 h 158"/>
                    <a:gd name="T30" fmla="*/ 40 w 80"/>
                    <a:gd name="T31" fmla="*/ 126 h 158"/>
                    <a:gd name="T32" fmla="*/ 33 w 80"/>
                    <a:gd name="T33" fmla="*/ 137 h 158"/>
                    <a:gd name="T34" fmla="*/ 25 w 80"/>
                    <a:gd name="T35" fmla="*/ 144 h 158"/>
                    <a:gd name="T36" fmla="*/ 16 w 80"/>
                    <a:gd name="T37" fmla="*/ 150 h 158"/>
                    <a:gd name="T38" fmla="*/ 9 w 80"/>
                    <a:gd name="T39" fmla="*/ 153 h 158"/>
                    <a:gd name="T40" fmla="*/ 0 w 80"/>
                    <a:gd name="T41" fmla="*/ 155 h 158"/>
                    <a:gd name="T42" fmla="*/ 0 w 80"/>
                    <a:gd name="T43" fmla="*/ 155 h 158"/>
                    <a:gd name="T44" fmla="*/ 6 w 80"/>
                    <a:gd name="T45" fmla="*/ 157 h 158"/>
                    <a:gd name="T46" fmla="*/ 6 w 80"/>
                    <a:gd name="T47" fmla="*/ 157 h 158"/>
                    <a:gd name="T48" fmla="*/ 16 w 80"/>
                    <a:gd name="T49" fmla="*/ 158 h 158"/>
                    <a:gd name="T50" fmla="*/ 27 w 80"/>
                    <a:gd name="T51" fmla="*/ 155 h 158"/>
                    <a:gd name="T52" fmla="*/ 36 w 80"/>
                    <a:gd name="T53" fmla="*/ 150 h 158"/>
                    <a:gd name="T54" fmla="*/ 47 w 80"/>
                    <a:gd name="T55" fmla="*/ 143 h 158"/>
                    <a:gd name="T56" fmla="*/ 56 w 80"/>
                    <a:gd name="T57" fmla="*/ 134 h 158"/>
                    <a:gd name="T58" fmla="*/ 65 w 80"/>
                    <a:gd name="T59" fmla="*/ 122 h 158"/>
                    <a:gd name="T60" fmla="*/ 71 w 80"/>
                    <a:gd name="T61" fmla="*/ 108 h 158"/>
                    <a:gd name="T62" fmla="*/ 77 w 80"/>
                    <a:gd name="T63" fmla="*/ 92 h 158"/>
                    <a:gd name="T64" fmla="*/ 77 w 80"/>
                    <a:gd name="T65" fmla="*/ 92 h 158"/>
                    <a:gd name="T66" fmla="*/ 80 w 80"/>
                    <a:gd name="T67" fmla="*/ 77 h 158"/>
                    <a:gd name="T68" fmla="*/ 80 w 80"/>
                    <a:gd name="T69" fmla="*/ 61 h 158"/>
                    <a:gd name="T70" fmla="*/ 80 w 80"/>
                    <a:gd name="T71" fmla="*/ 46 h 158"/>
                    <a:gd name="T72" fmla="*/ 77 w 80"/>
                    <a:gd name="T73" fmla="*/ 33 h 158"/>
                    <a:gd name="T74" fmla="*/ 71 w 80"/>
                    <a:gd name="T75" fmla="*/ 22 h 158"/>
                    <a:gd name="T76" fmla="*/ 65 w 80"/>
                    <a:gd name="T77" fmla="*/ 13 h 158"/>
                    <a:gd name="T78" fmla="*/ 57 w 80"/>
                    <a:gd name="T79" fmla="*/ 6 h 158"/>
                    <a:gd name="T80" fmla="*/ 47 w 80"/>
                    <a:gd name="T81" fmla="*/ 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0" h="158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42" y="0"/>
                      </a:lnTo>
                      <a:lnTo>
                        <a:pt x="42" y="0"/>
                      </a:lnTo>
                      <a:lnTo>
                        <a:pt x="48" y="6"/>
                      </a:lnTo>
                      <a:lnTo>
                        <a:pt x="54" y="12"/>
                      </a:lnTo>
                      <a:lnTo>
                        <a:pt x="59" y="21"/>
                      </a:lnTo>
                      <a:lnTo>
                        <a:pt x="62" y="33"/>
                      </a:lnTo>
                      <a:lnTo>
                        <a:pt x="63" y="45"/>
                      </a:lnTo>
                      <a:lnTo>
                        <a:pt x="63" y="58"/>
                      </a:lnTo>
                      <a:lnTo>
                        <a:pt x="62" y="72"/>
                      </a:lnTo>
                      <a:lnTo>
                        <a:pt x="59" y="87"/>
                      </a:lnTo>
                      <a:lnTo>
                        <a:pt x="59" y="87"/>
                      </a:lnTo>
                      <a:lnTo>
                        <a:pt x="54" y="102"/>
                      </a:lnTo>
                      <a:lnTo>
                        <a:pt x="48" y="116"/>
                      </a:lnTo>
                      <a:lnTo>
                        <a:pt x="40" y="126"/>
                      </a:lnTo>
                      <a:lnTo>
                        <a:pt x="33" y="137"/>
                      </a:lnTo>
                      <a:lnTo>
                        <a:pt x="25" y="144"/>
                      </a:lnTo>
                      <a:lnTo>
                        <a:pt x="16" y="150"/>
                      </a:lnTo>
                      <a:lnTo>
                        <a:pt x="9" y="153"/>
                      </a:lnTo>
                      <a:lnTo>
                        <a:pt x="0" y="155"/>
                      </a:lnTo>
                      <a:lnTo>
                        <a:pt x="0" y="155"/>
                      </a:lnTo>
                      <a:lnTo>
                        <a:pt x="6" y="157"/>
                      </a:lnTo>
                      <a:lnTo>
                        <a:pt x="6" y="157"/>
                      </a:lnTo>
                      <a:lnTo>
                        <a:pt x="16" y="158"/>
                      </a:lnTo>
                      <a:lnTo>
                        <a:pt x="27" y="155"/>
                      </a:lnTo>
                      <a:lnTo>
                        <a:pt x="36" y="150"/>
                      </a:lnTo>
                      <a:lnTo>
                        <a:pt x="47" y="143"/>
                      </a:lnTo>
                      <a:lnTo>
                        <a:pt x="56" y="134"/>
                      </a:lnTo>
                      <a:lnTo>
                        <a:pt x="65" y="122"/>
                      </a:lnTo>
                      <a:lnTo>
                        <a:pt x="71" y="108"/>
                      </a:lnTo>
                      <a:lnTo>
                        <a:pt x="77" y="92"/>
                      </a:lnTo>
                      <a:lnTo>
                        <a:pt x="77" y="92"/>
                      </a:lnTo>
                      <a:lnTo>
                        <a:pt x="80" y="77"/>
                      </a:lnTo>
                      <a:lnTo>
                        <a:pt x="80" y="61"/>
                      </a:lnTo>
                      <a:lnTo>
                        <a:pt x="80" y="46"/>
                      </a:lnTo>
                      <a:lnTo>
                        <a:pt x="77" y="33"/>
                      </a:lnTo>
                      <a:lnTo>
                        <a:pt x="71" y="22"/>
                      </a:lnTo>
                      <a:lnTo>
                        <a:pt x="65" y="13"/>
                      </a:lnTo>
                      <a:lnTo>
                        <a:pt x="57" y="6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4" name="íslíḋè">
                  <a:extLst>
                    <a:ext uri="{FF2B5EF4-FFF2-40B4-BE49-F238E27FC236}">
                      <a16:creationId xmlns:a16="http://schemas.microsoft.com/office/drawing/2014/main" xmlns="" id="{FB2A2864-6E30-4848-97D4-46F1836171AC}"/>
                    </a:ext>
                  </a:extLst>
                </p:cNvPr>
                <p:cNvSpPr/>
                <p:nvPr/>
              </p:nvSpPr>
              <p:spPr bwMode="auto">
                <a:xfrm flipH="1">
                  <a:off x="3288833" y="2292095"/>
                  <a:ext cx="79083" cy="192085"/>
                </a:xfrm>
                <a:custGeom>
                  <a:avLst/>
                  <a:gdLst>
                    <a:gd name="T0" fmla="*/ 88 w 92"/>
                    <a:gd name="T1" fmla="*/ 87 h 155"/>
                    <a:gd name="T2" fmla="*/ 88 w 92"/>
                    <a:gd name="T3" fmla="*/ 87 h 155"/>
                    <a:gd name="T4" fmla="*/ 91 w 92"/>
                    <a:gd name="T5" fmla="*/ 72 h 155"/>
                    <a:gd name="T6" fmla="*/ 92 w 92"/>
                    <a:gd name="T7" fmla="*/ 58 h 155"/>
                    <a:gd name="T8" fmla="*/ 92 w 92"/>
                    <a:gd name="T9" fmla="*/ 45 h 155"/>
                    <a:gd name="T10" fmla="*/ 91 w 92"/>
                    <a:gd name="T11" fmla="*/ 33 h 155"/>
                    <a:gd name="T12" fmla="*/ 88 w 92"/>
                    <a:gd name="T13" fmla="*/ 21 h 155"/>
                    <a:gd name="T14" fmla="*/ 83 w 92"/>
                    <a:gd name="T15" fmla="*/ 12 h 155"/>
                    <a:gd name="T16" fmla="*/ 77 w 92"/>
                    <a:gd name="T17" fmla="*/ 6 h 155"/>
                    <a:gd name="T18" fmla="*/ 71 w 92"/>
                    <a:gd name="T19" fmla="*/ 0 h 155"/>
                    <a:gd name="T20" fmla="*/ 71 w 92"/>
                    <a:gd name="T21" fmla="*/ 0 h 155"/>
                    <a:gd name="T22" fmla="*/ 60 w 92"/>
                    <a:gd name="T23" fmla="*/ 1 h 155"/>
                    <a:gd name="T24" fmla="*/ 51 w 92"/>
                    <a:gd name="T25" fmla="*/ 4 h 155"/>
                    <a:gd name="T26" fmla="*/ 41 w 92"/>
                    <a:gd name="T27" fmla="*/ 9 h 155"/>
                    <a:gd name="T28" fmla="*/ 32 w 92"/>
                    <a:gd name="T29" fmla="*/ 16 h 155"/>
                    <a:gd name="T30" fmla="*/ 24 w 92"/>
                    <a:gd name="T31" fmla="*/ 27 h 155"/>
                    <a:gd name="T32" fmla="*/ 17 w 92"/>
                    <a:gd name="T33" fmla="*/ 37 h 155"/>
                    <a:gd name="T34" fmla="*/ 9 w 92"/>
                    <a:gd name="T35" fmla="*/ 51 h 155"/>
                    <a:gd name="T36" fmla="*/ 5 w 92"/>
                    <a:gd name="T37" fmla="*/ 64 h 155"/>
                    <a:gd name="T38" fmla="*/ 5 w 92"/>
                    <a:gd name="T39" fmla="*/ 64 h 155"/>
                    <a:gd name="T40" fmla="*/ 2 w 92"/>
                    <a:gd name="T41" fmla="*/ 80 h 155"/>
                    <a:gd name="T42" fmla="*/ 0 w 92"/>
                    <a:gd name="T43" fmla="*/ 95 h 155"/>
                    <a:gd name="T44" fmla="*/ 2 w 92"/>
                    <a:gd name="T45" fmla="*/ 108 h 155"/>
                    <a:gd name="T46" fmla="*/ 5 w 92"/>
                    <a:gd name="T47" fmla="*/ 120 h 155"/>
                    <a:gd name="T48" fmla="*/ 8 w 92"/>
                    <a:gd name="T49" fmla="*/ 132 h 155"/>
                    <a:gd name="T50" fmla="*/ 14 w 92"/>
                    <a:gd name="T51" fmla="*/ 141 h 155"/>
                    <a:gd name="T52" fmla="*/ 21 w 92"/>
                    <a:gd name="T53" fmla="*/ 149 h 155"/>
                    <a:gd name="T54" fmla="*/ 29 w 92"/>
                    <a:gd name="T55" fmla="*/ 155 h 155"/>
                    <a:gd name="T56" fmla="*/ 29 w 92"/>
                    <a:gd name="T57" fmla="*/ 155 h 155"/>
                    <a:gd name="T58" fmla="*/ 38 w 92"/>
                    <a:gd name="T59" fmla="*/ 153 h 155"/>
                    <a:gd name="T60" fmla="*/ 45 w 92"/>
                    <a:gd name="T61" fmla="*/ 150 h 155"/>
                    <a:gd name="T62" fmla="*/ 54 w 92"/>
                    <a:gd name="T63" fmla="*/ 144 h 155"/>
                    <a:gd name="T64" fmla="*/ 62 w 92"/>
                    <a:gd name="T65" fmla="*/ 137 h 155"/>
                    <a:gd name="T66" fmla="*/ 69 w 92"/>
                    <a:gd name="T67" fmla="*/ 126 h 155"/>
                    <a:gd name="T68" fmla="*/ 77 w 92"/>
                    <a:gd name="T69" fmla="*/ 116 h 155"/>
                    <a:gd name="T70" fmla="*/ 83 w 92"/>
                    <a:gd name="T71" fmla="*/ 102 h 155"/>
                    <a:gd name="T72" fmla="*/ 88 w 92"/>
                    <a:gd name="T73" fmla="*/ 8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92" h="155">
                      <a:moveTo>
                        <a:pt x="88" y="87"/>
                      </a:moveTo>
                      <a:lnTo>
                        <a:pt x="88" y="87"/>
                      </a:lnTo>
                      <a:lnTo>
                        <a:pt x="91" y="72"/>
                      </a:lnTo>
                      <a:lnTo>
                        <a:pt x="92" y="58"/>
                      </a:lnTo>
                      <a:lnTo>
                        <a:pt x="92" y="45"/>
                      </a:lnTo>
                      <a:lnTo>
                        <a:pt x="91" y="33"/>
                      </a:lnTo>
                      <a:lnTo>
                        <a:pt x="88" y="21"/>
                      </a:lnTo>
                      <a:lnTo>
                        <a:pt x="83" y="12"/>
                      </a:lnTo>
                      <a:lnTo>
                        <a:pt x="77" y="6"/>
                      </a:lnTo>
                      <a:lnTo>
                        <a:pt x="71" y="0"/>
                      </a:lnTo>
                      <a:lnTo>
                        <a:pt x="71" y="0"/>
                      </a:lnTo>
                      <a:lnTo>
                        <a:pt x="60" y="1"/>
                      </a:lnTo>
                      <a:lnTo>
                        <a:pt x="51" y="4"/>
                      </a:lnTo>
                      <a:lnTo>
                        <a:pt x="41" y="9"/>
                      </a:lnTo>
                      <a:lnTo>
                        <a:pt x="32" y="16"/>
                      </a:lnTo>
                      <a:lnTo>
                        <a:pt x="24" y="27"/>
                      </a:lnTo>
                      <a:lnTo>
                        <a:pt x="17" y="37"/>
                      </a:lnTo>
                      <a:lnTo>
                        <a:pt x="9" y="51"/>
                      </a:lnTo>
                      <a:lnTo>
                        <a:pt x="5" y="64"/>
                      </a:lnTo>
                      <a:lnTo>
                        <a:pt x="5" y="64"/>
                      </a:lnTo>
                      <a:lnTo>
                        <a:pt x="2" y="80"/>
                      </a:lnTo>
                      <a:lnTo>
                        <a:pt x="0" y="95"/>
                      </a:lnTo>
                      <a:lnTo>
                        <a:pt x="2" y="108"/>
                      </a:lnTo>
                      <a:lnTo>
                        <a:pt x="5" y="120"/>
                      </a:lnTo>
                      <a:lnTo>
                        <a:pt x="8" y="132"/>
                      </a:lnTo>
                      <a:lnTo>
                        <a:pt x="14" y="141"/>
                      </a:lnTo>
                      <a:lnTo>
                        <a:pt x="21" y="149"/>
                      </a:lnTo>
                      <a:lnTo>
                        <a:pt x="29" y="155"/>
                      </a:lnTo>
                      <a:lnTo>
                        <a:pt x="29" y="155"/>
                      </a:lnTo>
                      <a:lnTo>
                        <a:pt x="38" y="153"/>
                      </a:lnTo>
                      <a:lnTo>
                        <a:pt x="45" y="150"/>
                      </a:lnTo>
                      <a:lnTo>
                        <a:pt x="54" y="144"/>
                      </a:lnTo>
                      <a:lnTo>
                        <a:pt x="62" y="137"/>
                      </a:lnTo>
                      <a:lnTo>
                        <a:pt x="69" y="126"/>
                      </a:lnTo>
                      <a:lnTo>
                        <a:pt x="77" y="116"/>
                      </a:lnTo>
                      <a:lnTo>
                        <a:pt x="83" y="102"/>
                      </a:lnTo>
                      <a:lnTo>
                        <a:pt x="88" y="87"/>
                      </a:ln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7" name="îṩḻíḑe">
                <a:extLst>
                  <a:ext uri="{FF2B5EF4-FFF2-40B4-BE49-F238E27FC236}">
                    <a16:creationId xmlns:a16="http://schemas.microsoft.com/office/drawing/2014/main" xmlns="" id="{621B3A0B-115B-4824-BFC9-F248594B60AE}"/>
                  </a:ext>
                </a:extLst>
              </p:cNvPr>
              <p:cNvGrpSpPr/>
              <p:nvPr/>
            </p:nvGrpSpPr>
            <p:grpSpPr>
              <a:xfrm>
                <a:off x="6233651" y="2448955"/>
                <a:ext cx="71851" cy="78965"/>
                <a:chOff x="2146692" y="2403116"/>
                <a:chExt cx="80199" cy="78965"/>
              </a:xfrm>
            </p:grpSpPr>
            <p:sp>
              <p:nvSpPr>
                <p:cNvPr id="158" name="ïšľiḋè">
                  <a:extLst>
                    <a:ext uri="{FF2B5EF4-FFF2-40B4-BE49-F238E27FC236}">
                      <a16:creationId xmlns:a16="http://schemas.microsoft.com/office/drawing/2014/main" xmlns="" id="{D90F4813-63EC-4DC1-99B7-C8E6D00F5A7F}"/>
                    </a:ext>
                  </a:extLst>
                </p:cNvPr>
                <p:cNvSpPr/>
                <p:nvPr/>
              </p:nvSpPr>
              <p:spPr bwMode="auto">
                <a:xfrm flipH="1">
                  <a:off x="2146692" y="2403116"/>
                  <a:ext cx="80199" cy="78965"/>
                </a:xfrm>
                <a:custGeom>
                  <a:avLst/>
                  <a:gdLst>
                    <a:gd name="T0" fmla="*/ 27 w 27"/>
                    <a:gd name="T1" fmla="*/ 13 h 27"/>
                    <a:gd name="T2" fmla="*/ 13 w 27"/>
                    <a:gd name="T3" fmla="*/ 0 h 27"/>
                    <a:gd name="T4" fmla="*/ 0 w 27"/>
                    <a:gd name="T5" fmla="*/ 13 h 27"/>
                    <a:gd name="T6" fmla="*/ 13 w 27"/>
                    <a:gd name="T7" fmla="*/ 26 h 27"/>
                    <a:gd name="T8" fmla="*/ 27 w 27"/>
                    <a:gd name="T9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27" y="13"/>
                      </a:moveTo>
                      <a:cubicBezTo>
                        <a:pt x="27" y="6"/>
                        <a:pt x="21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20"/>
                        <a:pt x="6" y="26"/>
                        <a:pt x="13" y="26"/>
                      </a:cubicBezTo>
                      <a:cubicBezTo>
                        <a:pt x="20" y="27"/>
                        <a:pt x="26" y="21"/>
                        <a:pt x="27" y="13"/>
                      </a:cubicBez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iš1ïḋè">
                  <a:extLst>
                    <a:ext uri="{FF2B5EF4-FFF2-40B4-BE49-F238E27FC236}">
                      <a16:creationId xmlns:a16="http://schemas.microsoft.com/office/drawing/2014/main" xmlns="" id="{3DABFCA6-373E-4CA6-A813-96871237CFEA}"/>
                    </a:ext>
                  </a:extLst>
                </p:cNvPr>
                <p:cNvSpPr/>
                <p:nvPr/>
              </p:nvSpPr>
              <p:spPr bwMode="auto">
                <a:xfrm flipH="1">
                  <a:off x="2184941" y="2415454"/>
                  <a:ext cx="29612" cy="28378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5 w 10"/>
                    <a:gd name="T7" fmla="*/ 10 h 10"/>
                    <a:gd name="T8" fmla="*/ 10 w 10"/>
                    <a:gd name="T9" fmla="*/ 5 h 10"/>
                    <a:gd name="T10" fmla="*/ 5 w 10"/>
                    <a:gd name="T11" fmla="*/ 0 h 10"/>
                    <a:gd name="T12" fmla="*/ 5 w 10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ṡlîḑé">
              <a:extLst>
                <a:ext uri="{FF2B5EF4-FFF2-40B4-BE49-F238E27FC236}">
                  <a16:creationId xmlns:a16="http://schemas.microsoft.com/office/drawing/2014/main" xmlns="" id="{D69D4F06-881B-4B39-8592-E8048C85A823}"/>
                </a:ext>
              </a:extLst>
            </p:cNvPr>
            <p:cNvGrpSpPr/>
            <p:nvPr/>
          </p:nvGrpSpPr>
          <p:grpSpPr>
            <a:xfrm>
              <a:off x="669925" y="1697288"/>
              <a:ext cx="3241018" cy="3808957"/>
              <a:chOff x="1386934" y="1697288"/>
              <a:chExt cx="2634253" cy="3808957"/>
            </a:xfrm>
          </p:grpSpPr>
          <p:grpSp>
            <p:nvGrpSpPr>
              <p:cNvPr id="22" name="iŝlîḓé">
                <a:extLst>
                  <a:ext uri="{FF2B5EF4-FFF2-40B4-BE49-F238E27FC236}">
                    <a16:creationId xmlns:a16="http://schemas.microsoft.com/office/drawing/2014/main" xmlns="" id="{BECE3D86-5078-42D7-AA78-73F3314DA5CF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3808957"/>
                <a:chOff x="1193500" y="1491637"/>
                <a:chExt cx="3761195" cy="3808957"/>
              </a:xfrm>
            </p:grpSpPr>
            <p:grpSp>
              <p:nvGrpSpPr>
                <p:cNvPr id="26" name="íṡľidé">
                  <a:extLst>
                    <a:ext uri="{FF2B5EF4-FFF2-40B4-BE49-F238E27FC236}">
                      <a16:creationId xmlns:a16="http://schemas.microsoft.com/office/drawing/2014/main" xmlns="" id="{7690ED62-01B2-4D24-A3EB-35821F1D03F8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1024512"/>
                  <a:chOff x="1317257" y="1824875"/>
                  <a:chExt cx="3761195" cy="1024512"/>
                </a:xfrm>
              </p:grpSpPr>
              <p:sp>
                <p:nvSpPr>
                  <p:cNvPr id="33" name="ïṣḻíḑê">
                    <a:extLst>
                      <a:ext uri="{FF2B5EF4-FFF2-40B4-BE49-F238E27FC236}">
                        <a16:creationId xmlns:a16="http://schemas.microsoft.com/office/drawing/2014/main" xmlns="" id="{892031E1-E9F7-4C4F-91AF-C8D03B65028E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716735"/>
                  </a:xfrm>
                  <a:prstGeom prst="rect">
                    <a:avLst/>
                  </a:prstGeom>
                  <a:noFill/>
                </p:spPr>
                <p:txBody>
                  <a:bodyPr wrap="square" lIns="90000" tIns="46800" rIns="90000" bIns="46800">
                    <a:noAutofit/>
                  </a:bodyPr>
                  <a:lstStyle/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Supporting text here. </a:t>
                    </a:r>
                  </a:p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When you copy &amp; paste, choose "keep text only" option.</a:t>
                    </a:r>
                    <a:endParaRPr lang="zh-CN" altLang="en-US" sz="900" dirty="0"/>
                  </a:p>
                </p:txBody>
              </p:sp>
              <p:sp>
                <p:nvSpPr>
                  <p:cNvPr id="34" name="îṣļiďè">
                    <a:extLst>
                      <a:ext uri="{FF2B5EF4-FFF2-40B4-BE49-F238E27FC236}">
                        <a16:creationId xmlns:a16="http://schemas.microsoft.com/office/drawing/2014/main" xmlns="" id="{2484DD27-357A-493C-9B88-5394A3DE08D2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90000" tIns="46800" rIns="90000" bIns="46800">
                    <a:normAutofit fontScale="92500" lnSpcReduction="10000"/>
                  </a:bodyPr>
                  <a:lstStyle/>
                  <a:p>
                    <a:r>
                      <a:rPr lang="en-US" altLang="zh-CN" sz="1600" b="1" dirty="0"/>
                      <a:t>Text here</a:t>
                    </a:r>
                    <a:endParaRPr lang="zh-CN" altLang="en-US" sz="1600" b="1" dirty="0"/>
                  </a:p>
                </p:txBody>
              </p:sp>
            </p:grpSp>
            <p:grpSp>
              <p:nvGrpSpPr>
                <p:cNvPr id="27" name="ïṥ1íḍê">
                  <a:extLst>
                    <a:ext uri="{FF2B5EF4-FFF2-40B4-BE49-F238E27FC236}">
                      <a16:creationId xmlns:a16="http://schemas.microsoft.com/office/drawing/2014/main" xmlns="" id="{FBEA3078-3184-4F08-9920-894AD1AB1259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1034104"/>
                  <a:chOff x="1317257" y="1824875"/>
                  <a:chExt cx="3761195" cy="1034104"/>
                </a:xfrm>
              </p:grpSpPr>
              <p:sp>
                <p:nvSpPr>
                  <p:cNvPr id="31" name="îs1ïḑè">
                    <a:extLst>
                      <a:ext uri="{FF2B5EF4-FFF2-40B4-BE49-F238E27FC236}">
                        <a16:creationId xmlns:a16="http://schemas.microsoft.com/office/drawing/2014/main" xmlns="" id="{5AD43AC7-D9D3-4766-BB8F-B59AA08DF4D6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726327"/>
                  </a:xfrm>
                  <a:prstGeom prst="rect">
                    <a:avLst/>
                  </a:prstGeom>
                  <a:noFill/>
                </p:spPr>
                <p:txBody>
                  <a:bodyPr wrap="square" lIns="90000" tIns="46800" rIns="90000" bIns="46800">
                    <a:noAutofit/>
                  </a:bodyPr>
                  <a:lstStyle/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Supporting text here. </a:t>
                    </a:r>
                  </a:p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When you copy &amp; paste, choose "keep text only" option.</a:t>
                    </a:r>
                    <a:endParaRPr lang="zh-CN" altLang="en-US" sz="900" dirty="0"/>
                  </a:p>
                </p:txBody>
              </p:sp>
              <p:sp>
                <p:nvSpPr>
                  <p:cNvPr id="32" name="ïṧḷiḓè">
                    <a:extLst>
                      <a:ext uri="{FF2B5EF4-FFF2-40B4-BE49-F238E27FC236}">
                        <a16:creationId xmlns:a16="http://schemas.microsoft.com/office/drawing/2014/main" xmlns="" id="{76C4975A-9362-45E7-AD07-DA1516D59213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90000" tIns="46800" rIns="90000" bIns="46800">
                    <a:normAutofit fontScale="92500" lnSpcReduction="10000"/>
                  </a:bodyPr>
                  <a:lstStyle/>
                  <a:p>
                    <a:r>
                      <a:rPr lang="en-US" altLang="zh-CN" sz="1600" b="1" dirty="0"/>
                      <a:t>Text here</a:t>
                    </a:r>
                    <a:endParaRPr lang="zh-CN" altLang="en-US" sz="1600" b="1" dirty="0"/>
                  </a:p>
                </p:txBody>
              </p:sp>
            </p:grpSp>
            <p:grpSp>
              <p:nvGrpSpPr>
                <p:cNvPr id="28" name="îs1ïdè">
                  <a:extLst>
                    <a:ext uri="{FF2B5EF4-FFF2-40B4-BE49-F238E27FC236}">
                      <a16:creationId xmlns:a16="http://schemas.microsoft.com/office/drawing/2014/main" xmlns="" id="{0A6A211F-CD62-4265-B8B2-70913BB5F6E9}"/>
                    </a:ext>
                  </a:extLst>
                </p:cNvPr>
                <p:cNvGrpSpPr/>
                <p:nvPr/>
              </p:nvGrpSpPr>
              <p:grpSpPr>
                <a:xfrm>
                  <a:off x="1193500" y="4139453"/>
                  <a:ext cx="3761195" cy="1161141"/>
                  <a:chOff x="1317257" y="1824875"/>
                  <a:chExt cx="3761195" cy="1161141"/>
                </a:xfrm>
              </p:grpSpPr>
              <p:sp>
                <p:nvSpPr>
                  <p:cNvPr id="29" name="íŝlïḋè">
                    <a:extLst>
                      <a:ext uri="{FF2B5EF4-FFF2-40B4-BE49-F238E27FC236}">
                        <a16:creationId xmlns:a16="http://schemas.microsoft.com/office/drawing/2014/main" xmlns="" id="{BA2FCA1C-147F-4494-80F7-0AD0CE134C20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853364"/>
                  </a:xfrm>
                  <a:prstGeom prst="rect">
                    <a:avLst/>
                  </a:prstGeom>
                  <a:noFill/>
                </p:spPr>
                <p:txBody>
                  <a:bodyPr wrap="square" lIns="90000" tIns="46800" rIns="90000" bIns="46800">
                    <a:noAutofit/>
                  </a:bodyPr>
                  <a:lstStyle/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Supporting text here. </a:t>
                    </a:r>
                  </a:p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When you copy &amp; paste, choose "keep text only" option.</a:t>
                    </a:r>
                    <a:endParaRPr lang="zh-CN" altLang="en-US" sz="900" dirty="0"/>
                  </a:p>
                </p:txBody>
              </p:sp>
              <p:sp>
                <p:nvSpPr>
                  <p:cNvPr id="30" name="îṣḷídè">
                    <a:extLst>
                      <a:ext uri="{FF2B5EF4-FFF2-40B4-BE49-F238E27FC236}">
                        <a16:creationId xmlns:a16="http://schemas.microsoft.com/office/drawing/2014/main" xmlns="" id="{0573867E-680B-47FC-94D3-42CA9F30C52D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90000" tIns="46800" rIns="90000" bIns="46800">
                    <a:normAutofit fontScale="92500" lnSpcReduction="10000"/>
                  </a:bodyPr>
                  <a:lstStyle/>
                  <a:p>
                    <a:r>
                      <a:rPr lang="en-US" altLang="zh-CN" sz="1600" b="1" dirty="0"/>
                      <a:t>Text here</a:t>
                    </a:r>
                    <a:endParaRPr lang="zh-CN" altLang="en-US" sz="1600" b="1" dirty="0"/>
                  </a:p>
                </p:txBody>
              </p:sp>
            </p:grpSp>
          </p:grpSp>
          <p:grpSp>
            <p:nvGrpSpPr>
              <p:cNvPr id="23" name="îṩḻïďê">
                <a:extLst>
                  <a:ext uri="{FF2B5EF4-FFF2-40B4-BE49-F238E27FC236}">
                    <a16:creationId xmlns:a16="http://schemas.microsoft.com/office/drawing/2014/main" xmlns="" id="{6D57FD20-6768-4A0D-B233-A643D98844D2}"/>
                  </a:ext>
                </a:extLst>
              </p:cNvPr>
              <p:cNvGrpSpPr/>
              <p:nvPr/>
            </p:nvGrpSpPr>
            <p:grpSpPr>
              <a:xfrm>
                <a:off x="1386934" y="2710116"/>
                <a:ext cx="2448272" cy="1338747"/>
                <a:chOff x="1386934" y="2924944"/>
                <a:chExt cx="2448272" cy="1338747"/>
              </a:xfrm>
            </p:grpSpPr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xmlns="" id="{25A38BD4-0CD9-434B-A82A-388037FC08B9}"/>
                    </a:ext>
                  </a:extLst>
                </p:cNvPr>
                <p:cNvCxnSpPr/>
                <p:nvPr/>
              </p:nvCxnSpPr>
              <p:spPr>
                <a:xfrm>
                  <a:off x="1386934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xmlns="" id="{04B04A08-2ADB-45A2-8741-784208CB76C2}"/>
                    </a:ext>
                  </a:extLst>
                </p:cNvPr>
                <p:cNvCxnSpPr/>
                <p:nvPr/>
              </p:nvCxnSpPr>
              <p:spPr>
                <a:xfrm>
                  <a:off x="1386934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" name="îṣḷîdê">
              <a:extLst>
                <a:ext uri="{FF2B5EF4-FFF2-40B4-BE49-F238E27FC236}">
                  <a16:creationId xmlns:a16="http://schemas.microsoft.com/office/drawing/2014/main" xmlns="" id="{F059C40E-CD70-43DC-81DE-0110A1C18E41}"/>
                </a:ext>
              </a:extLst>
            </p:cNvPr>
            <p:cNvGrpSpPr/>
            <p:nvPr/>
          </p:nvGrpSpPr>
          <p:grpSpPr>
            <a:xfrm>
              <a:off x="8295550" y="1697288"/>
              <a:ext cx="3241018" cy="3808957"/>
              <a:chOff x="1386934" y="1697288"/>
              <a:chExt cx="2634253" cy="3808957"/>
            </a:xfrm>
          </p:grpSpPr>
          <p:grpSp>
            <p:nvGrpSpPr>
              <p:cNvPr id="9" name="ïśḻidé">
                <a:extLst>
                  <a:ext uri="{FF2B5EF4-FFF2-40B4-BE49-F238E27FC236}">
                    <a16:creationId xmlns:a16="http://schemas.microsoft.com/office/drawing/2014/main" xmlns="" id="{408604F2-4317-431F-A630-0C54143210E0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3808957"/>
                <a:chOff x="1193500" y="1491637"/>
                <a:chExt cx="3761195" cy="3808957"/>
              </a:xfrm>
            </p:grpSpPr>
            <p:grpSp>
              <p:nvGrpSpPr>
                <p:cNvPr id="13" name="ïṩlíḑe">
                  <a:extLst>
                    <a:ext uri="{FF2B5EF4-FFF2-40B4-BE49-F238E27FC236}">
                      <a16:creationId xmlns:a16="http://schemas.microsoft.com/office/drawing/2014/main" xmlns="" id="{439DEFD4-9021-436C-B3F4-714DA4D8920D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1024512"/>
                  <a:chOff x="1317257" y="1824875"/>
                  <a:chExt cx="3761195" cy="1024512"/>
                </a:xfrm>
              </p:grpSpPr>
              <p:sp>
                <p:nvSpPr>
                  <p:cNvPr id="20" name="işľíḓé">
                    <a:extLst>
                      <a:ext uri="{FF2B5EF4-FFF2-40B4-BE49-F238E27FC236}">
                        <a16:creationId xmlns:a16="http://schemas.microsoft.com/office/drawing/2014/main" xmlns="" id="{E2DAFC43-16C5-4015-89BC-E1881AEF101B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716735"/>
                  </a:xfrm>
                  <a:prstGeom prst="rect">
                    <a:avLst/>
                  </a:prstGeom>
                  <a:noFill/>
                </p:spPr>
                <p:txBody>
                  <a:bodyPr wrap="square" lIns="90000" tIns="46800" rIns="90000" bIns="46800">
                    <a:noAutofit/>
                  </a:bodyPr>
                  <a:lstStyle/>
                  <a:p>
                    <a:pPr algn="r"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Supporting text here. </a:t>
                    </a:r>
                  </a:p>
                  <a:p>
                    <a:pPr algn="r"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When you copy &amp; paste, choose "keep text only" option.</a:t>
                    </a:r>
                    <a:endParaRPr lang="zh-CN" altLang="en-US" sz="900" dirty="0"/>
                  </a:p>
                </p:txBody>
              </p:sp>
              <p:sp>
                <p:nvSpPr>
                  <p:cNvPr id="21" name="îṧḻiḑe">
                    <a:extLst>
                      <a:ext uri="{FF2B5EF4-FFF2-40B4-BE49-F238E27FC236}">
                        <a16:creationId xmlns:a16="http://schemas.microsoft.com/office/drawing/2014/main" xmlns="" id="{33A73ACD-57E0-460E-9EC2-018975D06FCE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90000" tIns="46800" rIns="90000" bIns="46800">
                    <a:normAutofit fontScale="92500" lnSpcReduction="10000"/>
                  </a:bodyPr>
                  <a:lstStyle/>
                  <a:p>
                    <a:pPr algn="r"/>
                    <a:r>
                      <a:rPr lang="en-US" altLang="zh-CN" sz="1600" b="1" dirty="0"/>
                      <a:t>Text here</a:t>
                    </a:r>
                    <a:endParaRPr lang="zh-CN" altLang="en-US" sz="1600" b="1" dirty="0"/>
                  </a:p>
                </p:txBody>
              </p:sp>
            </p:grpSp>
            <p:grpSp>
              <p:nvGrpSpPr>
                <p:cNvPr id="14" name="iş1ídè">
                  <a:extLst>
                    <a:ext uri="{FF2B5EF4-FFF2-40B4-BE49-F238E27FC236}">
                      <a16:creationId xmlns:a16="http://schemas.microsoft.com/office/drawing/2014/main" xmlns="" id="{5DBFDBB0-700B-467C-9CDC-7703F1C52C4F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1034104"/>
                  <a:chOff x="1317257" y="1824875"/>
                  <a:chExt cx="3761195" cy="1034104"/>
                </a:xfrm>
              </p:grpSpPr>
              <p:sp>
                <p:nvSpPr>
                  <p:cNvPr id="18" name="í$lîdè">
                    <a:extLst>
                      <a:ext uri="{FF2B5EF4-FFF2-40B4-BE49-F238E27FC236}">
                        <a16:creationId xmlns:a16="http://schemas.microsoft.com/office/drawing/2014/main" xmlns="" id="{6F4083A7-9760-40BB-AFB8-A5CB490D8FA9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726327"/>
                  </a:xfrm>
                  <a:prstGeom prst="rect">
                    <a:avLst/>
                  </a:prstGeom>
                  <a:noFill/>
                </p:spPr>
                <p:txBody>
                  <a:bodyPr wrap="square" lIns="90000" tIns="46800" rIns="90000" bIns="46800">
                    <a:noAutofit/>
                  </a:bodyPr>
                  <a:lstStyle/>
                  <a:p>
                    <a:pPr algn="r"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Supporting text here. </a:t>
                    </a:r>
                  </a:p>
                  <a:p>
                    <a:pPr algn="r"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When you copy &amp; paste, choose "keep text only" option.</a:t>
                    </a:r>
                    <a:endParaRPr lang="zh-CN" altLang="en-US" sz="900" dirty="0"/>
                  </a:p>
                </p:txBody>
              </p:sp>
              <p:sp>
                <p:nvSpPr>
                  <p:cNvPr id="19" name="îṧḻîďê">
                    <a:extLst>
                      <a:ext uri="{FF2B5EF4-FFF2-40B4-BE49-F238E27FC236}">
                        <a16:creationId xmlns:a16="http://schemas.microsoft.com/office/drawing/2014/main" xmlns="" id="{3AC64DE5-BEC4-4276-B24B-EF4045318B80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90000" tIns="46800" rIns="90000" bIns="46800">
                    <a:normAutofit fontScale="92500" lnSpcReduction="10000"/>
                  </a:bodyPr>
                  <a:lstStyle/>
                  <a:p>
                    <a:pPr algn="r"/>
                    <a:r>
                      <a:rPr lang="en-US" altLang="zh-CN" sz="1600" b="1" dirty="0"/>
                      <a:t>Text here</a:t>
                    </a:r>
                    <a:endParaRPr lang="zh-CN" altLang="en-US" sz="1600" b="1" dirty="0"/>
                  </a:p>
                </p:txBody>
              </p:sp>
            </p:grpSp>
            <p:grpSp>
              <p:nvGrpSpPr>
                <p:cNvPr id="15" name="îśļïdè">
                  <a:extLst>
                    <a:ext uri="{FF2B5EF4-FFF2-40B4-BE49-F238E27FC236}">
                      <a16:creationId xmlns:a16="http://schemas.microsoft.com/office/drawing/2014/main" xmlns="" id="{5177F99F-F3A8-4D2B-B2F5-D8CB8129636C}"/>
                    </a:ext>
                  </a:extLst>
                </p:cNvPr>
                <p:cNvGrpSpPr/>
                <p:nvPr/>
              </p:nvGrpSpPr>
              <p:grpSpPr>
                <a:xfrm>
                  <a:off x="1193500" y="4139453"/>
                  <a:ext cx="3761195" cy="1161141"/>
                  <a:chOff x="1317257" y="1824875"/>
                  <a:chExt cx="3761195" cy="1161141"/>
                </a:xfrm>
              </p:grpSpPr>
              <p:sp>
                <p:nvSpPr>
                  <p:cNvPr id="16" name="îŝľíḑe">
                    <a:extLst>
                      <a:ext uri="{FF2B5EF4-FFF2-40B4-BE49-F238E27FC236}">
                        <a16:creationId xmlns:a16="http://schemas.microsoft.com/office/drawing/2014/main" xmlns="" id="{AEA8F8D6-2407-4B40-AB99-89CE94131A02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853364"/>
                  </a:xfrm>
                  <a:prstGeom prst="rect">
                    <a:avLst/>
                  </a:prstGeom>
                  <a:noFill/>
                </p:spPr>
                <p:txBody>
                  <a:bodyPr wrap="square" lIns="90000" tIns="46800" rIns="90000" bIns="46800">
                    <a:noAutofit/>
                  </a:bodyPr>
                  <a:lstStyle/>
                  <a:p>
                    <a:pPr algn="r"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Supporting text here. </a:t>
                    </a:r>
                  </a:p>
                  <a:p>
                    <a:pPr algn="r"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900" dirty="0"/>
                      <a:t>When you copy &amp; paste, choose "keep text only" option.</a:t>
                    </a:r>
                    <a:endParaRPr lang="zh-CN" altLang="en-US" sz="900" dirty="0"/>
                  </a:p>
                </p:txBody>
              </p:sp>
              <p:sp>
                <p:nvSpPr>
                  <p:cNvPr id="17" name="îS1îďé">
                    <a:extLst>
                      <a:ext uri="{FF2B5EF4-FFF2-40B4-BE49-F238E27FC236}">
                        <a16:creationId xmlns:a16="http://schemas.microsoft.com/office/drawing/2014/main" xmlns="" id="{0CC71530-52D9-45D7-ACF2-7B04A3459DC9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90000" tIns="46800" rIns="90000" bIns="46800">
                    <a:normAutofit fontScale="92500" lnSpcReduction="10000"/>
                  </a:bodyPr>
                  <a:lstStyle/>
                  <a:p>
                    <a:pPr algn="r"/>
                    <a:r>
                      <a:rPr lang="en-US" altLang="zh-CN" sz="1600" b="1" dirty="0"/>
                      <a:t>Text here</a:t>
                    </a:r>
                    <a:endParaRPr lang="zh-CN" altLang="en-US" sz="1600" b="1" dirty="0"/>
                  </a:p>
                </p:txBody>
              </p:sp>
            </p:grpSp>
          </p:grpSp>
          <p:grpSp>
            <p:nvGrpSpPr>
              <p:cNvPr id="10" name="îṩľîḋé">
                <a:extLst>
                  <a:ext uri="{FF2B5EF4-FFF2-40B4-BE49-F238E27FC236}">
                    <a16:creationId xmlns:a16="http://schemas.microsoft.com/office/drawing/2014/main" xmlns="" id="{8A1376A8-4C15-4D31-BD59-49E88A25BA35}"/>
                  </a:ext>
                </a:extLst>
              </p:cNvPr>
              <p:cNvGrpSpPr/>
              <p:nvPr/>
            </p:nvGrpSpPr>
            <p:grpSpPr>
              <a:xfrm>
                <a:off x="1386934" y="2710116"/>
                <a:ext cx="2448272" cy="1338747"/>
                <a:chOff x="1386934" y="2924944"/>
                <a:chExt cx="2448272" cy="1338747"/>
              </a:xfrm>
            </p:grpSpPr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="" id="{BF1BA262-3999-4D98-8C66-C700743BA855}"/>
                    </a:ext>
                  </a:extLst>
                </p:cNvPr>
                <p:cNvCxnSpPr/>
                <p:nvPr/>
              </p:nvCxnSpPr>
              <p:spPr>
                <a:xfrm>
                  <a:off x="1386934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xmlns="" id="{1E19EC43-96FD-43A0-B6EC-AE37AC1212D4}"/>
                    </a:ext>
                  </a:extLst>
                </p:cNvPr>
                <p:cNvCxnSpPr/>
                <p:nvPr/>
              </p:nvCxnSpPr>
              <p:spPr>
                <a:xfrm>
                  <a:off x="1386934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70504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fca88460-b8f0-4790-b107-f027add2c3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D07D40A-CCAD-4A49-9F41-D7D4B8C683C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84706" y="1844824"/>
            <a:ext cx="10422588" cy="3898829"/>
            <a:chOff x="884706" y="1844824"/>
            <a:chExt cx="10422588" cy="3898829"/>
          </a:xfrm>
        </p:grpSpPr>
        <p:sp>
          <p:nvSpPr>
            <p:cNvPr id="6" name="ïṡļiḑe">
              <a:extLst>
                <a:ext uri="{FF2B5EF4-FFF2-40B4-BE49-F238E27FC236}">
                  <a16:creationId xmlns:a16="http://schemas.microsoft.com/office/drawing/2014/main" xmlns="" id="{6D97C47C-875C-4B01-A27D-6207072293F7}"/>
                </a:ext>
              </a:extLst>
            </p:cNvPr>
            <p:cNvSpPr/>
            <p:nvPr/>
          </p:nvSpPr>
          <p:spPr bwMode="auto">
            <a:xfrm rot="16200000">
              <a:off x="5656936" y="5465630"/>
              <a:ext cx="334433" cy="221613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1íďé">
              <a:extLst>
                <a:ext uri="{FF2B5EF4-FFF2-40B4-BE49-F238E27FC236}">
                  <a16:creationId xmlns:a16="http://schemas.microsoft.com/office/drawing/2014/main" xmlns="" id="{E03A7F5C-F24F-4FF2-B689-13C1B14C583D}"/>
                </a:ext>
              </a:extLst>
            </p:cNvPr>
            <p:cNvSpPr/>
            <p:nvPr/>
          </p:nvSpPr>
          <p:spPr bwMode="auto">
            <a:xfrm rot="5400000" flipH="1">
              <a:off x="6200633" y="5465629"/>
              <a:ext cx="334433" cy="221613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śḻïḋe">
              <a:extLst>
                <a:ext uri="{FF2B5EF4-FFF2-40B4-BE49-F238E27FC236}">
                  <a16:creationId xmlns:a16="http://schemas.microsoft.com/office/drawing/2014/main" xmlns="" id="{27ACF0F2-8DE4-4C11-AB8F-AEC3D6649E05}"/>
                </a:ext>
              </a:extLst>
            </p:cNvPr>
            <p:cNvGrpSpPr/>
            <p:nvPr/>
          </p:nvGrpSpPr>
          <p:grpSpPr>
            <a:xfrm rot="16200000">
              <a:off x="4360568" y="1658356"/>
              <a:ext cx="1547259" cy="1949967"/>
              <a:chOff x="3171825" y="2459015"/>
              <a:chExt cx="1219200" cy="1536522"/>
            </a:xfrm>
          </p:grpSpPr>
          <p:sp>
            <p:nvSpPr>
              <p:cNvPr id="36" name="iṡḻïďe">
                <a:extLst>
                  <a:ext uri="{FF2B5EF4-FFF2-40B4-BE49-F238E27FC236}">
                    <a16:creationId xmlns:a16="http://schemas.microsoft.com/office/drawing/2014/main" xmlns="" id="{62A619E0-9E93-4D51-AE61-63F8C37907B8}"/>
                  </a:ext>
                </a:extLst>
              </p:cNvPr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ṡļiďé">
                <a:extLst>
                  <a:ext uri="{FF2B5EF4-FFF2-40B4-BE49-F238E27FC236}">
                    <a16:creationId xmlns:a16="http://schemas.microsoft.com/office/drawing/2014/main" xmlns="" id="{9B475077-2D82-4C34-BCA3-2C6D3B7CB33C}"/>
                  </a:ext>
                </a:extLst>
              </p:cNvPr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ṥľïḑé">
              <a:extLst>
                <a:ext uri="{FF2B5EF4-FFF2-40B4-BE49-F238E27FC236}">
                  <a16:creationId xmlns:a16="http://schemas.microsoft.com/office/drawing/2014/main" xmlns="" id="{D3CF1D9D-3614-4F12-B21B-F60304B6B91E}"/>
                </a:ext>
              </a:extLst>
            </p:cNvPr>
            <p:cNvGrpSpPr/>
            <p:nvPr/>
          </p:nvGrpSpPr>
          <p:grpSpPr>
            <a:xfrm rot="16200000">
              <a:off x="4141991" y="2668315"/>
              <a:ext cx="1740665" cy="2193712"/>
              <a:chOff x="2203768" y="2266950"/>
              <a:chExt cx="1371600" cy="1728587"/>
            </a:xfrm>
          </p:grpSpPr>
          <p:sp>
            <p:nvSpPr>
              <p:cNvPr id="34" name="íšlîḍé">
                <a:extLst>
                  <a:ext uri="{FF2B5EF4-FFF2-40B4-BE49-F238E27FC236}">
                    <a16:creationId xmlns:a16="http://schemas.microsoft.com/office/drawing/2014/main" xmlns="" id="{AEB38C00-3296-47BC-99B7-E9A5DDB98553}"/>
                  </a:ext>
                </a:extLst>
              </p:cNvPr>
              <p:cNvSpPr/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$1ïḋe">
                <a:extLst>
                  <a:ext uri="{FF2B5EF4-FFF2-40B4-BE49-F238E27FC236}">
                    <a16:creationId xmlns:a16="http://schemas.microsoft.com/office/drawing/2014/main" xmlns="" id="{1BD4B141-9112-40A4-A356-1AA547B9ED21}"/>
                  </a:ext>
                </a:extLst>
              </p:cNvPr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Sľïḑê">
              <a:extLst>
                <a:ext uri="{FF2B5EF4-FFF2-40B4-BE49-F238E27FC236}">
                  <a16:creationId xmlns:a16="http://schemas.microsoft.com/office/drawing/2014/main" xmlns="" id="{7966E276-A10A-414C-BC4B-BCBF9A243001}"/>
                </a:ext>
              </a:extLst>
            </p:cNvPr>
            <p:cNvGrpSpPr/>
            <p:nvPr/>
          </p:nvGrpSpPr>
          <p:grpSpPr>
            <a:xfrm rot="16200000">
              <a:off x="4360568" y="3922025"/>
              <a:ext cx="1547259" cy="1949967"/>
              <a:chOff x="1388111" y="2459015"/>
              <a:chExt cx="1219200" cy="1536522"/>
            </a:xfrm>
          </p:grpSpPr>
          <p:sp>
            <p:nvSpPr>
              <p:cNvPr id="32" name="îṧľïḑè">
                <a:extLst>
                  <a:ext uri="{FF2B5EF4-FFF2-40B4-BE49-F238E27FC236}">
                    <a16:creationId xmlns:a16="http://schemas.microsoft.com/office/drawing/2014/main" xmlns="" id="{78FB6000-02F0-4FB1-88D9-389BAA98E8F2}"/>
                  </a:ext>
                </a:extLst>
              </p:cNvPr>
              <p:cNvSpPr/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sľïḓé">
                <a:extLst>
                  <a:ext uri="{FF2B5EF4-FFF2-40B4-BE49-F238E27FC236}">
                    <a16:creationId xmlns:a16="http://schemas.microsoft.com/office/drawing/2014/main" xmlns="" id="{BDC8FA2A-CA18-4212-92C7-686B035425CA}"/>
                  </a:ext>
                </a:extLst>
              </p:cNvPr>
              <p:cNvSpPr/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ṩľiḓé">
              <a:extLst>
                <a:ext uri="{FF2B5EF4-FFF2-40B4-BE49-F238E27FC236}">
                  <a16:creationId xmlns:a16="http://schemas.microsoft.com/office/drawing/2014/main" xmlns="" id="{C138F697-5659-49A3-87A1-3C9D22BB9158}"/>
                </a:ext>
              </a:extLst>
            </p:cNvPr>
            <p:cNvGrpSpPr/>
            <p:nvPr/>
          </p:nvGrpSpPr>
          <p:grpSpPr>
            <a:xfrm rot="5400000" flipH="1">
              <a:off x="6379280" y="1658356"/>
              <a:ext cx="1547259" cy="1949967"/>
              <a:chOff x="3171825" y="2459015"/>
              <a:chExt cx="1219200" cy="1536522"/>
            </a:xfrm>
          </p:grpSpPr>
          <p:sp>
            <p:nvSpPr>
              <p:cNvPr id="30" name="îṧļíḓê">
                <a:extLst>
                  <a:ext uri="{FF2B5EF4-FFF2-40B4-BE49-F238E27FC236}">
                    <a16:creationId xmlns:a16="http://schemas.microsoft.com/office/drawing/2014/main" xmlns="" id="{7212EEE6-2F67-4B98-8F6E-213289AE865D}"/>
                  </a:ext>
                </a:extLst>
              </p:cNvPr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ŝľïďé">
                <a:extLst>
                  <a:ext uri="{FF2B5EF4-FFF2-40B4-BE49-F238E27FC236}">
                    <a16:creationId xmlns:a16="http://schemas.microsoft.com/office/drawing/2014/main" xmlns="" id="{E2672B02-E40B-4DBD-B88B-D616B957C770}"/>
                  </a:ext>
                </a:extLst>
              </p:cNvPr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şļíḑê">
              <a:extLst>
                <a:ext uri="{FF2B5EF4-FFF2-40B4-BE49-F238E27FC236}">
                  <a16:creationId xmlns:a16="http://schemas.microsoft.com/office/drawing/2014/main" xmlns="" id="{1495DF5E-EA69-4455-A0CE-6683E44AE559}"/>
                </a:ext>
              </a:extLst>
            </p:cNvPr>
            <p:cNvGrpSpPr/>
            <p:nvPr/>
          </p:nvGrpSpPr>
          <p:grpSpPr>
            <a:xfrm rot="5400000" flipH="1">
              <a:off x="6404450" y="2668315"/>
              <a:ext cx="1740665" cy="2193712"/>
              <a:chOff x="2203768" y="2266950"/>
              <a:chExt cx="1371600" cy="1728587"/>
            </a:xfrm>
          </p:grpSpPr>
          <p:sp>
            <p:nvSpPr>
              <p:cNvPr id="28" name="ïślídê">
                <a:extLst>
                  <a:ext uri="{FF2B5EF4-FFF2-40B4-BE49-F238E27FC236}">
                    <a16:creationId xmlns:a16="http://schemas.microsoft.com/office/drawing/2014/main" xmlns="" id="{D1EE3FF0-7BB3-4E46-9FE9-7B5EE213730C}"/>
                  </a:ext>
                </a:extLst>
              </p:cNvPr>
              <p:cNvSpPr/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ś1îḋe">
                <a:extLst>
                  <a:ext uri="{FF2B5EF4-FFF2-40B4-BE49-F238E27FC236}">
                    <a16:creationId xmlns:a16="http://schemas.microsoft.com/office/drawing/2014/main" xmlns="" id="{389156C9-8772-468B-959D-D5FFE5D53946}"/>
                  </a:ext>
                </a:extLst>
              </p:cNvPr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$ľïḋé">
              <a:extLst>
                <a:ext uri="{FF2B5EF4-FFF2-40B4-BE49-F238E27FC236}">
                  <a16:creationId xmlns:a16="http://schemas.microsoft.com/office/drawing/2014/main" xmlns="" id="{28898681-F961-4EFD-AD15-81FE1DEEFED4}"/>
                </a:ext>
              </a:extLst>
            </p:cNvPr>
            <p:cNvGrpSpPr/>
            <p:nvPr/>
          </p:nvGrpSpPr>
          <p:grpSpPr>
            <a:xfrm rot="5400000" flipH="1">
              <a:off x="6379280" y="3922025"/>
              <a:ext cx="1547259" cy="1949967"/>
              <a:chOff x="1388111" y="2459015"/>
              <a:chExt cx="1219200" cy="1536522"/>
            </a:xfrm>
          </p:grpSpPr>
          <p:sp>
            <p:nvSpPr>
              <p:cNvPr id="26" name="îşḻíďê">
                <a:extLst>
                  <a:ext uri="{FF2B5EF4-FFF2-40B4-BE49-F238E27FC236}">
                    <a16:creationId xmlns:a16="http://schemas.microsoft.com/office/drawing/2014/main" xmlns="" id="{18AAE027-B871-4A86-BCA6-F16CDBEC9259}"/>
                  </a:ext>
                </a:extLst>
              </p:cNvPr>
              <p:cNvSpPr/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6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ṡ1îdé">
                <a:extLst>
                  <a:ext uri="{FF2B5EF4-FFF2-40B4-BE49-F238E27FC236}">
                    <a16:creationId xmlns:a16="http://schemas.microsoft.com/office/drawing/2014/main" xmlns="" id="{4E19525F-6923-45FD-B627-EF77F53011AB}"/>
                  </a:ext>
                </a:extLst>
              </p:cNvPr>
              <p:cNvSpPr/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šļiďé">
              <a:extLst>
                <a:ext uri="{FF2B5EF4-FFF2-40B4-BE49-F238E27FC236}">
                  <a16:creationId xmlns:a16="http://schemas.microsoft.com/office/drawing/2014/main" xmlns="" id="{6FBAFFA7-0CF2-4F99-9503-81095C36547B}"/>
                </a:ext>
              </a:extLst>
            </p:cNvPr>
            <p:cNvSpPr txBox="1"/>
            <p:nvPr/>
          </p:nvSpPr>
          <p:spPr>
            <a:xfrm>
              <a:off x="7079657" y="1844824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5" name="ïṣḻïde">
              <a:extLst>
                <a:ext uri="{FF2B5EF4-FFF2-40B4-BE49-F238E27FC236}">
                  <a16:creationId xmlns:a16="http://schemas.microsoft.com/office/drawing/2014/main" xmlns="" id="{B6F661A3-0099-492E-AF72-129D4C1840F3}"/>
                </a:ext>
              </a:extLst>
            </p:cNvPr>
            <p:cNvSpPr txBox="1"/>
            <p:nvPr/>
          </p:nvSpPr>
          <p:spPr>
            <a:xfrm>
              <a:off x="7079657" y="2136228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6" name="işḻîḍé">
              <a:extLst>
                <a:ext uri="{FF2B5EF4-FFF2-40B4-BE49-F238E27FC236}">
                  <a16:creationId xmlns:a16="http://schemas.microsoft.com/office/drawing/2014/main" xmlns="" id="{51FB6D0C-A9F4-47CC-A1FA-E1E7839C99D6}"/>
                </a:ext>
              </a:extLst>
            </p:cNvPr>
            <p:cNvSpPr txBox="1"/>
            <p:nvPr/>
          </p:nvSpPr>
          <p:spPr>
            <a:xfrm>
              <a:off x="7079657" y="2984270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7" name="îšľíḓé">
              <a:extLst>
                <a:ext uri="{FF2B5EF4-FFF2-40B4-BE49-F238E27FC236}">
                  <a16:creationId xmlns:a16="http://schemas.microsoft.com/office/drawing/2014/main" xmlns="" id="{240C0123-F788-4A46-BE41-D75805FBC7D7}"/>
                </a:ext>
              </a:extLst>
            </p:cNvPr>
            <p:cNvSpPr txBox="1"/>
            <p:nvPr/>
          </p:nvSpPr>
          <p:spPr>
            <a:xfrm>
              <a:off x="7079657" y="3275674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8" name="iṣḻîḑé">
              <a:extLst>
                <a:ext uri="{FF2B5EF4-FFF2-40B4-BE49-F238E27FC236}">
                  <a16:creationId xmlns:a16="http://schemas.microsoft.com/office/drawing/2014/main" xmlns="" id="{5F414767-B7A3-40E8-A0F3-D8BDC3EC4951}"/>
                </a:ext>
              </a:extLst>
            </p:cNvPr>
            <p:cNvSpPr txBox="1"/>
            <p:nvPr/>
          </p:nvSpPr>
          <p:spPr>
            <a:xfrm>
              <a:off x="7079657" y="4123715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îṡlîḍè">
              <a:extLst>
                <a:ext uri="{FF2B5EF4-FFF2-40B4-BE49-F238E27FC236}">
                  <a16:creationId xmlns:a16="http://schemas.microsoft.com/office/drawing/2014/main" xmlns="" id="{6467B5EB-453F-49E8-AC34-605EB9693554}"/>
                </a:ext>
              </a:extLst>
            </p:cNvPr>
            <p:cNvSpPr txBox="1"/>
            <p:nvPr/>
          </p:nvSpPr>
          <p:spPr>
            <a:xfrm>
              <a:off x="7079657" y="4415119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0" name="íṡlíďé">
              <a:extLst>
                <a:ext uri="{FF2B5EF4-FFF2-40B4-BE49-F238E27FC236}">
                  <a16:creationId xmlns:a16="http://schemas.microsoft.com/office/drawing/2014/main" xmlns="" id="{671C833E-7B1F-47E4-AFA2-E2F09A758701}"/>
                </a:ext>
              </a:extLst>
            </p:cNvPr>
            <p:cNvSpPr txBox="1"/>
            <p:nvPr/>
          </p:nvSpPr>
          <p:spPr>
            <a:xfrm>
              <a:off x="884706" y="1844824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1" name="íṧḻîḋê">
              <a:extLst>
                <a:ext uri="{FF2B5EF4-FFF2-40B4-BE49-F238E27FC236}">
                  <a16:creationId xmlns:a16="http://schemas.microsoft.com/office/drawing/2014/main" xmlns="" id="{C074034C-E9CC-4224-A94C-4442B30CEB94}"/>
                </a:ext>
              </a:extLst>
            </p:cNvPr>
            <p:cNvSpPr txBox="1"/>
            <p:nvPr/>
          </p:nvSpPr>
          <p:spPr>
            <a:xfrm>
              <a:off x="884706" y="2136228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2" name="ïṧḻîďe">
              <a:extLst>
                <a:ext uri="{FF2B5EF4-FFF2-40B4-BE49-F238E27FC236}">
                  <a16:creationId xmlns:a16="http://schemas.microsoft.com/office/drawing/2014/main" xmlns="" id="{BD2759D5-2AEB-4E61-A053-5354A3B4EE76}"/>
                </a:ext>
              </a:extLst>
            </p:cNvPr>
            <p:cNvSpPr txBox="1"/>
            <p:nvPr/>
          </p:nvSpPr>
          <p:spPr>
            <a:xfrm>
              <a:off x="884706" y="2984270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3" name="iṥ1ïdè">
              <a:extLst>
                <a:ext uri="{FF2B5EF4-FFF2-40B4-BE49-F238E27FC236}">
                  <a16:creationId xmlns:a16="http://schemas.microsoft.com/office/drawing/2014/main" xmlns="" id="{2C9BED08-4D63-4F31-A1F2-1626E8AD7E06}"/>
                </a:ext>
              </a:extLst>
            </p:cNvPr>
            <p:cNvSpPr txBox="1"/>
            <p:nvPr/>
          </p:nvSpPr>
          <p:spPr>
            <a:xfrm>
              <a:off x="884706" y="3275674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4" name="îś1íḋé">
              <a:extLst>
                <a:ext uri="{FF2B5EF4-FFF2-40B4-BE49-F238E27FC236}">
                  <a16:creationId xmlns:a16="http://schemas.microsoft.com/office/drawing/2014/main" xmlns="" id="{C63BE63F-3E75-4B5A-8B74-0A150D1B9FAD}"/>
                </a:ext>
              </a:extLst>
            </p:cNvPr>
            <p:cNvSpPr txBox="1"/>
            <p:nvPr/>
          </p:nvSpPr>
          <p:spPr>
            <a:xfrm>
              <a:off x="884706" y="4123715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5" name="iṡļîḋe">
              <a:extLst>
                <a:ext uri="{FF2B5EF4-FFF2-40B4-BE49-F238E27FC236}">
                  <a16:creationId xmlns:a16="http://schemas.microsoft.com/office/drawing/2014/main" xmlns="" id="{F06FC89B-D26E-420E-8128-7578FC9300A8}"/>
                </a:ext>
              </a:extLst>
            </p:cNvPr>
            <p:cNvSpPr txBox="1"/>
            <p:nvPr/>
          </p:nvSpPr>
          <p:spPr>
            <a:xfrm>
              <a:off x="884706" y="4415119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771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2A414CC-49B8-4828-94F2-8D614A1FBBE6}"/>
              </a:ext>
            </a:extLst>
          </p:cNvPr>
          <p:cNvSpPr txBox="1"/>
          <p:nvPr/>
        </p:nvSpPr>
        <p:spPr>
          <a:xfrm>
            <a:off x="7695538" y="311595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5d2671c4-4b60-4ec6-ac50-fbbf60a704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DD95B6-928D-4A9F-ACD7-21B7BCA15A9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123950"/>
            <a:ext cx="12192000" cy="5143906"/>
            <a:chOff x="0" y="1125538"/>
            <a:chExt cx="12192000" cy="5143906"/>
          </a:xfrm>
        </p:grpSpPr>
        <p:sp>
          <p:nvSpPr>
            <p:cNvPr id="6" name="iṡľidè">
              <a:extLst>
                <a:ext uri="{FF2B5EF4-FFF2-40B4-BE49-F238E27FC236}">
                  <a16:creationId xmlns:a16="http://schemas.microsoft.com/office/drawing/2014/main" xmlns="" id="{3C2C227C-AB32-4F44-A257-934E6FA5B086}"/>
                </a:ext>
              </a:extLst>
            </p:cNvPr>
            <p:cNvSpPr/>
            <p:nvPr/>
          </p:nvSpPr>
          <p:spPr bwMode="auto">
            <a:xfrm>
              <a:off x="10330857" y="4879550"/>
              <a:ext cx="533426" cy="531948"/>
            </a:xfrm>
            <a:custGeom>
              <a:avLst/>
              <a:gdLst>
                <a:gd name="T0" fmla="*/ 150 w 150"/>
                <a:gd name="T1" fmla="*/ 38 h 150"/>
                <a:gd name="T2" fmla="*/ 112 w 150"/>
                <a:gd name="T3" fmla="*/ 0 h 150"/>
                <a:gd name="T4" fmla="*/ 38 w 150"/>
                <a:gd name="T5" fmla="*/ 0 h 150"/>
                <a:gd name="T6" fmla="*/ 0 w 150"/>
                <a:gd name="T7" fmla="*/ 38 h 150"/>
                <a:gd name="T8" fmla="*/ 0 w 150"/>
                <a:gd name="T9" fmla="*/ 112 h 150"/>
                <a:gd name="T10" fmla="*/ 38 w 150"/>
                <a:gd name="T11" fmla="*/ 150 h 150"/>
                <a:gd name="T12" fmla="*/ 112 w 150"/>
                <a:gd name="T13" fmla="*/ 150 h 150"/>
                <a:gd name="T14" fmla="*/ 150 w 150"/>
                <a:gd name="T15" fmla="*/ 112 h 150"/>
                <a:gd name="T16" fmla="*/ 150 w 150"/>
                <a:gd name="T17" fmla="*/ 38 h 150"/>
                <a:gd name="T18" fmla="*/ 90 w 150"/>
                <a:gd name="T19" fmla="*/ 105 h 150"/>
                <a:gd name="T20" fmla="*/ 81 w 150"/>
                <a:gd name="T21" fmla="*/ 117 h 150"/>
                <a:gd name="T22" fmla="*/ 76 w 150"/>
                <a:gd name="T23" fmla="*/ 115 h 150"/>
                <a:gd name="T24" fmla="*/ 74 w 150"/>
                <a:gd name="T25" fmla="*/ 107 h 150"/>
                <a:gd name="T26" fmla="*/ 74 w 150"/>
                <a:gd name="T27" fmla="*/ 54 h 150"/>
                <a:gd name="T28" fmla="*/ 53 w 150"/>
                <a:gd name="T29" fmla="*/ 66 h 150"/>
                <a:gd name="T30" fmla="*/ 49 w 150"/>
                <a:gd name="T31" fmla="*/ 64 h 150"/>
                <a:gd name="T32" fmla="*/ 47 w 150"/>
                <a:gd name="T33" fmla="*/ 59 h 150"/>
                <a:gd name="T34" fmla="*/ 49 w 150"/>
                <a:gd name="T35" fmla="*/ 55 h 150"/>
                <a:gd name="T36" fmla="*/ 55 w 150"/>
                <a:gd name="T37" fmla="*/ 51 h 150"/>
                <a:gd name="T38" fmla="*/ 67 w 150"/>
                <a:gd name="T39" fmla="*/ 44 h 150"/>
                <a:gd name="T40" fmla="*/ 74 w 150"/>
                <a:gd name="T41" fmla="*/ 36 h 150"/>
                <a:gd name="T42" fmla="*/ 79 w 150"/>
                <a:gd name="T43" fmla="*/ 30 h 150"/>
                <a:gd name="T44" fmla="*/ 82 w 150"/>
                <a:gd name="T45" fmla="*/ 29 h 150"/>
                <a:gd name="T46" fmla="*/ 88 w 150"/>
                <a:gd name="T47" fmla="*/ 31 h 150"/>
                <a:gd name="T48" fmla="*/ 90 w 150"/>
                <a:gd name="T49" fmla="*/ 38 h 150"/>
                <a:gd name="T50" fmla="*/ 90 w 150"/>
                <a:gd name="T51" fmla="*/ 105 h 150"/>
                <a:gd name="T52" fmla="*/ 90 w 150"/>
                <a:gd name="T53" fmla="*/ 105 h 150"/>
                <a:gd name="T54" fmla="*/ 90 w 150"/>
                <a:gd name="T55" fmla="*/ 10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0" h="150">
                  <a:moveTo>
                    <a:pt x="150" y="38"/>
                  </a:moveTo>
                  <a:cubicBezTo>
                    <a:pt x="150" y="17"/>
                    <a:pt x="133" y="0"/>
                    <a:pt x="1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33"/>
                    <a:pt x="17" y="150"/>
                    <a:pt x="38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33" y="150"/>
                    <a:pt x="150" y="133"/>
                    <a:pt x="150" y="112"/>
                  </a:cubicBezTo>
                  <a:lnTo>
                    <a:pt x="150" y="38"/>
                  </a:lnTo>
                  <a:close/>
                  <a:moveTo>
                    <a:pt x="90" y="105"/>
                  </a:moveTo>
                  <a:cubicBezTo>
                    <a:pt x="90" y="113"/>
                    <a:pt x="87" y="117"/>
                    <a:pt x="81" y="117"/>
                  </a:cubicBezTo>
                  <a:cubicBezTo>
                    <a:pt x="79" y="117"/>
                    <a:pt x="77" y="116"/>
                    <a:pt x="76" y="115"/>
                  </a:cubicBezTo>
                  <a:cubicBezTo>
                    <a:pt x="74" y="113"/>
                    <a:pt x="74" y="111"/>
                    <a:pt x="74" y="10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64" y="62"/>
                    <a:pt x="57" y="66"/>
                    <a:pt x="53" y="66"/>
                  </a:cubicBezTo>
                  <a:cubicBezTo>
                    <a:pt x="52" y="66"/>
                    <a:pt x="50" y="65"/>
                    <a:pt x="49" y="64"/>
                  </a:cubicBezTo>
                  <a:cubicBezTo>
                    <a:pt x="48" y="62"/>
                    <a:pt x="47" y="61"/>
                    <a:pt x="47" y="59"/>
                  </a:cubicBezTo>
                  <a:cubicBezTo>
                    <a:pt x="47" y="57"/>
                    <a:pt x="48" y="56"/>
                    <a:pt x="49" y="55"/>
                  </a:cubicBezTo>
                  <a:cubicBezTo>
                    <a:pt x="50" y="54"/>
                    <a:pt x="52" y="52"/>
                    <a:pt x="55" y="51"/>
                  </a:cubicBezTo>
                  <a:cubicBezTo>
                    <a:pt x="60" y="49"/>
                    <a:pt x="64" y="46"/>
                    <a:pt x="67" y="44"/>
                  </a:cubicBezTo>
                  <a:cubicBezTo>
                    <a:pt x="70" y="42"/>
                    <a:pt x="72" y="39"/>
                    <a:pt x="74" y="36"/>
                  </a:cubicBezTo>
                  <a:cubicBezTo>
                    <a:pt x="76" y="33"/>
                    <a:pt x="78" y="31"/>
                    <a:pt x="79" y="30"/>
                  </a:cubicBezTo>
                  <a:cubicBezTo>
                    <a:pt x="79" y="29"/>
                    <a:pt x="80" y="29"/>
                    <a:pt x="82" y="29"/>
                  </a:cubicBezTo>
                  <a:cubicBezTo>
                    <a:pt x="84" y="29"/>
                    <a:pt x="86" y="30"/>
                    <a:pt x="88" y="31"/>
                  </a:cubicBezTo>
                  <a:cubicBezTo>
                    <a:pt x="89" y="33"/>
                    <a:pt x="90" y="35"/>
                    <a:pt x="90" y="38"/>
                  </a:cubicBezTo>
                  <a:lnTo>
                    <a:pt x="90" y="105"/>
                  </a:ln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ṧļíḓe">
              <a:extLst>
                <a:ext uri="{FF2B5EF4-FFF2-40B4-BE49-F238E27FC236}">
                  <a16:creationId xmlns:a16="http://schemas.microsoft.com/office/drawing/2014/main" xmlns="" id="{3A78051A-BF3D-4AFC-ADDE-54A20B2F8FEA}"/>
                </a:ext>
              </a:extLst>
            </p:cNvPr>
            <p:cNvSpPr/>
            <p:nvPr/>
          </p:nvSpPr>
          <p:spPr>
            <a:xfrm>
              <a:off x="0" y="1125538"/>
              <a:ext cx="12192000" cy="3467099"/>
            </a:xfrm>
            <a:prstGeom prst="rect">
              <a:avLst/>
            </a:prstGeom>
            <a:blipFill>
              <a:blip r:embed="rId4"/>
              <a:stretch>
                <a:fillRect t="-67462" b="-6697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ḷîḍê">
              <a:extLst>
                <a:ext uri="{FF2B5EF4-FFF2-40B4-BE49-F238E27FC236}">
                  <a16:creationId xmlns:a16="http://schemas.microsoft.com/office/drawing/2014/main" xmlns="" id="{325A9BE2-A41F-4ACB-B1FC-2C1941B37B2E}"/>
                </a:ext>
              </a:extLst>
            </p:cNvPr>
            <p:cNvSpPr/>
            <p:nvPr/>
          </p:nvSpPr>
          <p:spPr>
            <a:xfrm>
              <a:off x="1506000" y="3221444"/>
              <a:ext cx="2895600" cy="2895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t" anchorCtr="1">
              <a:normAutofit/>
            </a:bodyPr>
            <a:lstStyle/>
            <a:p>
              <a:pPr lvl="0" algn="ctr" defTabSz="914378">
                <a:defRPr/>
              </a:pP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$ļíḋe">
              <a:extLst>
                <a:ext uri="{FF2B5EF4-FFF2-40B4-BE49-F238E27FC236}">
                  <a16:creationId xmlns:a16="http://schemas.microsoft.com/office/drawing/2014/main" xmlns="" id="{04B1A856-8269-4E60-94D5-5A7B1408F2A5}"/>
                </a:ext>
              </a:extLst>
            </p:cNvPr>
            <p:cNvSpPr txBox="1"/>
            <p:nvPr/>
          </p:nvSpPr>
          <p:spPr>
            <a:xfrm>
              <a:off x="2347705" y="3991457"/>
              <a:ext cx="1212191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80%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6778483-3680-4BBE-8042-C66C01DFC20E}"/>
                </a:ext>
              </a:extLst>
            </p:cNvPr>
            <p:cNvCxnSpPr/>
            <p:nvPr/>
          </p:nvCxnSpPr>
          <p:spPr>
            <a:xfrm>
              <a:off x="2362508" y="4699343"/>
              <a:ext cx="118258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ṩ1î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899769" y="478963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2" name="iṣḷïḓe">
              <a:extLst>
                <a:ext uri="{FF2B5EF4-FFF2-40B4-BE49-F238E27FC236}">
                  <a16:creationId xmlns:a16="http://schemas.microsoft.com/office/drawing/2014/main" xmlns="" id="{46BE7003-1E17-454F-8428-ACA471D737AD}"/>
                </a:ext>
              </a:extLst>
            </p:cNvPr>
            <p:cNvSpPr/>
            <p:nvPr/>
          </p:nvSpPr>
          <p:spPr bwMode="auto">
            <a:xfrm>
              <a:off x="5342796" y="5226181"/>
              <a:ext cx="4891487" cy="844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13" name="í$ľïdê">
              <a:extLst>
                <a:ext uri="{FF2B5EF4-FFF2-40B4-BE49-F238E27FC236}">
                  <a16:creationId xmlns:a16="http://schemas.microsoft.com/office/drawing/2014/main" xmlns="" id="{270E8853-447E-4982-8D81-0395979D99FF}"/>
                </a:ext>
              </a:extLst>
            </p:cNvPr>
            <p:cNvSpPr txBox="1"/>
            <p:nvPr/>
          </p:nvSpPr>
          <p:spPr bwMode="auto">
            <a:xfrm>
              <a:off x="5342796" y="4848374"/>
              <a:ext cx="4891487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slídè">
              <a:extLst>
                <a:ext uri="{FF2B5EF4-FFF2-40B4-BE49-F238E27FC236}">
                  <a16:creationId xmlns:a16="http://schemas.microsoft.com/office/drawing/2014/main" xmlns="" id="{16253CE8-0993-4542-962F-A4BC68E01723}"/>
                </a:ext>
              </a:extLst>
            </p:cNvPr>
            <p:cNvSpPr/>
            <p:nvPr/>
          </p:nvSpPr>
          <p:spPr>
            <a:xfrm>
              <a:off x="1658400" y="3373844"/>
              <a:ext cx="2895600" cy="2895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t" anchorCtr="1">
              <a:normAutofit/>
            </a:bodyPr>
            <a:lstStyle/>
            <a:p>
              <a:pPr lvl="0" algn="ctr" defTabSz="914378">
                <a:defRPr/>
              </a:pP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ŝḷîḋe">
              <a:extLst>
                <a:ext uri="{FF2B5EF4-FFF2-40B4-BE49-F238E27FC236}">
                  <a16:creationId xmlns:a16="http://schemas.microsoft.com/office/drawing/2014/main" xmlns="" id="{C68D061C-58BA-4C04-9236-3A7E5A787066}"/>
                </a:ext>
              </a:extLst>
            </p:cNvPr>
            <p:cNvSpPr/>
            <p:nvPr/>
          </p:nvSpPr>
          <p:spPr>
            <a:xfrm>
              <a:off x="4182525" y="4307292"/>
              <a:ext cx="742950" cy="7429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ṧ1iḍé">
              <a:extLst>
                <a:ext uri="{FF2B5EF4-FFF2-40B4-BE49-F238E27FC236}">
                  <a16:creationId xmlns:a16="http://schemas.microsoft.com/office/drawing/2014/main" xmlns="" id="{739A20E5-966B-4C01-99A3-7316C585E5CD}"/>
                </a:ext>
              </a:extLst>
            </p:cNvPr>
            <p:cNvSpPr txBox="1"/>
            <p:nvPr/>
          </p:nvSpPr>
          <p:spPr>
            <a:xfrm>
              <a:off x="2500105" y="4143857"/>
              <a:ext cx="1212191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80%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8FF6E75-3999-433F-B0D9-57B10F79EE68}"/>
                </a:ext>
              </a:extLst>
            </p:cNvPr>
            <p:cNvCxnSpPr/>
            <p:nvPr/>
          </p:nvCxnSpPr>
          <p:spPr>
            <a:xfrm>
              <a:off x="2514908" y="4851743"/>
              <a:ext cx="118258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$li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052169" y="494203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647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fc43eb90-8a90-4d48-9a03-e25be33ecc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9B5AC7-3F10-4564-A437-5A8820E3708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81977" y="1593226"/>
            <a:ext cx="10838511" cy="4355774"/>
            <a:chOff x="681977" y="1593226"/>
            <a:chExt cx="10838511" cy="4355774"/>
          </a:xfrm>
        </p:grpSpPr>
        <p:grpSp>
          <p:nvGrpSpPr>
            <p:cNvPr id="6" name="íṣḻîdè">
              <a:extLst>
                <a:ext uri="{FF2B5EF4-FFF2-40B4-BE49-F238E27FC236}">
                  <a16:creationId xmlns:a16="http://schemas.microsoft.com/office/drawing/2014/main" xmlns="" id="{BF784494-0EA1-4D73-B2DA-9CD74145CCED}"/>
                </a:ext>
              </a:extLst>
            </p:cNvPr>
            <p:cNvGrpSpPr/>
            <p:nvPr/>
          </p:nvGrpSpPr>
          <p:grpSpPr>
            <a:xfrm>
              <a:off x="1667437" y="2965031"/>
              <a:ext cx="8894975" cy="2607407"/>
              <a:chOff x="2837848" y="2965031"/>
              <a:chExt cx="6554156" cy="2607407"/>
            </a:xfrm>
          </p:grpSpPr>
          <p:sp>
            <p:nvSpPr>
              <p:cNvPr id="31" name="îśľîde">
                <a:extLst>
                  <a:ext uri="{FF2B5EF4-FFF2-40B4-BE49-F238E27FC236}">
                    <a16:creationId xmlns:a16="http://schemas.microsoft.com/office/drawing/2014/main" xmlns="" id="{21E745AE-E29A-486F-A562-A6F2937FE542}"/>
                  </a:ext>
                </a:extLst>
              </p:cNvPr>
              <p:cNvSpPr/>
              <p:nvPr/>
            </p:nvSpPr>
            <p:spPr>
              <a:xfrm>
                <a:off x="6108883" y="5441279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ṧ1îḍe">
                <a:extLst>
                  <a:ext uri="{FF2B5EF4-FFF2-40B4-BE49-F238E27FC236}">
                    <a16:creationId xmlns:a16="http://schemas.microsoft.com/office/drawing/2014/main" xmlns="" id="{230A8E33-85F3-45C9-9581-44E50AE52825}"/>
                  </a:ext>
                </a:extLst>
              </p:cNvPr>
              <p:cNvSpPr/>
              <p:nvPr/>
            </p:nvSpPr>
            <p:spPr>
              <a:xfrm>
                <a:off x="6110182" y="5441278"/>
                <a:ext cx="163606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ślîḑê">
                <a:extLst>
                  <a:ext uri="{FF2B5EF4-FFF2-40B4-BE49-F238E27FC236}">
                    <a16:creationId xmlns:a16="http://schemas.microsoft.com/office/drawing/2014/main" xmlns="" id="{954F85AA-4234-411F-883E-2B14D4A1997E}"/>
                  </a:ext>
                </a:extLst>
              </p:cNvPr>
              <p:cNvSpPr/>
              <p:nvPr/>
            </p:nvSpPr>
            <p:spPr>
              <a:xfrm>
                <a:off x="6108883" y="4617543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ṣlîďê">
                <a:extLst>
                  <a:ext uri="{FF2B5EF4-FFF2-40B4-BE49-F238E27FC236}">
                    <a16:creationId xmlns:a16="http://schemas.microsoft.com/office/drawing/2014/main" xmlns="" id="{21E00410-93AE-406B-A91D-41107E280365}"/>
                  </a:ext>
                </a:extLst>
              </p:cNvPr>
              <p:cNvSpPr/>
              <p:nvPr/>
            </p:nvSpPr>
            <p:spPr>
              <a:xfrm>
                <a:off x="6110182" y="4617543"/>
                <a:ext cx="2699459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ṡḷïḍê">
                <a:extLst>
                  <a:ext uri="{FF2B5EF4-FFF2-40B4-BE49-F238E27FC236}">
                    <a16:creationId xmlns:a16="http://schemas.microsoft.com/office/drawing/2014/main" xmlns="" id="{EE9FEA93-65F2-43BE-AEED-E601CBEC3F6C}"/>
                  </a:ext>
                </a:extLst>
              </p:cNvPr>
              <p:cNvSpPr/>
              <p:nvPr/>
            </p:nvSpPr>
            <p:spPr>
              <a:xfrm>
                <a:off x="6108883" y="3793807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ṧḻiḓê">
                <a:extLst>
                  <a:ext uri="{FF2B5EF4-FFF2-40B4-BE49-F238E27FC236}">
                    <a16:creationId xmlns:a16="http://schemas.microsoft.com/office/drawing/2014/main" xmlns="" id="{BBBF45E7-D2B9-4820-B0AD-6F0951170C28}"/>
                  </a:ext>
                </a:extLst>
              </p:cNvPr>
              <p:cNvSpPr/>
              <p:nvPr/>
            </p:nvSpPr>
            <p:spPr>
              <a:xfrm>
                <a:off x="6110182" y="3791286"/>
                <a:ext cx="1858418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ṩļîḋè">
                <a:extLst>
                  <a:ext uri="{FF2B5EF4-FFF2-40B4-BE49-F238E27FC236}">
                    <a16:creationId xmlns:a16="http://schemas.microsoft.com/office/drawing/2014/main" xmlns="" id="{6F66C145-7469-4BC3-B744-319B28A4FC51}"/>
                  </a:ext>
                </a:extLst>
              </p:cNvPr>
              <p:cNvSpPr/>
              <p:nvPr/>
            </p:nvSpPr>
            <p:spPr>
              <a:xfrm>
                <a:off x="6108883" y="2965031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śľide">
                <a:extLst>
                  <a:ext uri="{FF2B5EF4-FFF2-40B4-BE49-F238E27FC236}">
                    <a16:creationId xmlns:a16="http://schemas.microsoft.com/office/drawing/2014/main" xmlns="" id="{E45926A2-DEC3-4FD7-A307-9C1F7236347A}"/>
                  </a:ext>
                </a:extLst>
              </p:cNvPr>
              <p:cNvSpPr/>
              <p:nvPr/>
            </p:nvSpPr>
            <p:spPr>
              <a:xfrm>
                <a:off x="6110182" y="2965031"/>
                <a:ext cx="1104106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šḷíḑé">
                <a:extLst>
                  <a:ext uri="{FF2B5EF4-FFF2-40B4-BE49-F238E27FC236}">
                    <a16:creationId xmlns:a16="http://schemas.microsoft.com/office/drawing/2014/main" xmlns="" id="{BE1C238D-E1F8-4C12-B661-A8C79D197A6B}"/>
                  </a:ext>
                </a:extLst>
              </p:cNvPr>
              <p:cNvSpPr/>
              <p:nvPr/>
            </p:nvSpPr>
            <p:spPr>
              <a:xfrm>
                <a:off x="2837848" y="5441278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líḑê">
                <a:extLst>
                  <a:ext uri="{FF2B5EF4-FFF2-40B4-BE49-F238E27FC236}">
                    <a16:creationId xmlns:a16="http://schemas.microsoft.com/office/drawing/2014/main" xmlns="" id="{0D9D605D-E979-4747-B269-12F374F75C43}"/>
                  </a:ext>
                </a:extLst>
              </p:cNvPr>
              <p:cNvSpPr/>
              <p:nvPr/>
            </p:nvSpPr>
            <p:spPr>
              <a:xfrm>
                <a:off x="2931498" y="5441278"/>
                <a:ext cx="318947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ṥľidé">
                <a:extLst>
                  <a:ext uri="{FF2B5EF4-FFF2-40B4-BE49-F238E27FC236}">
                    <a16:creationId xmlns:a16="http://schemas.microsoft.com/office/drawing/2014/main" xmlns="" id="{48456514-2153-482C-A112-3AAA21B0FCE1}"/>
                  </a:ext>
                </a:extLst>
              </p:cNvPr>
              <p:cNvSpPr/>
              <p:nvPr/>
            </p:nvSpPr>
            <p:spPr>
              <a:xfrm>
                <a:off x="2837848" y="4617543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íḍe">
                <a:extLst>
                  <a:ext uri="{FF2B5EF4-FFF2-40B4-BE49-F238E27FC236}">
                    <a16:creationId xmlns:a16="http://schemas.microsoft.com/office/drawing/2014/main" xmlns="" id="{7B5B096A-05A0-4025-AF0E-6B99F027D48F}"/>
                  </a:ext>
                </a:extLst>
              </p:cNvPr>
              <p:cNvSpPr/>
              <p:nvPr/>
            </p:nvSpPr>
            <p:spPr>
              <a:xfrm>
                <a:off x="4601584" y="4617543"/>
                <a:ext cx="1519385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lïḓé">
                <a:extLst>
                  <a:ext uri="{FF2B5EF4-FFF2-40B4-BE49-F238E27FC236}">
                    <a16:creationId xmlns:a16="http://schemas.microsoft.com/office/drawing/2014/main" xmlns="" id="{271956A9-BEB3-48D3-B607-49F5987DE38A}"/>
                  </a:ext>
                </a:extLst>
              </p:cNvPr>
              <p:cNvSpPr/>
              <p:nvPr/>
            </p:nvSpPr>
            <p:spPr>
              <a:xfrm>
                <a:off x="2837848" y="3793806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lîḑé">
                <a:extLst>
                  <a:ext uri="{FF2B5EF4-FFF2-40B4-BE49-F238E27FC236}">
                    <a16:creationId xmlns:a16="http://schemas.microsoft.com/office/drawing/2014/main" xmlns="" id="{AD1F3243-25A6-47B0-9724-B34EA00FCC88}"/>
                  </a:ext>
                </a:extLst>
              </p:cNvPr>
              <p:cNvSpPr/>
              <p:nvPr/>
            </p:nvSpPr>
            <p:spPr>
              <a:xfrm>
                <a:off x="4090421" y="3793806"/>
                <a:ext cx="2030548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ślídê">
                <a:extLst>
                  <a:ext uri="{FF2B5EF4-FFF2-40B4-BE49-F238E27FC236}">
                    <a16:creationId xmlns:a16="http://schemas.microsoft.com/office/drawing/2014/main" xmlns="" id="{7CEE91A6-7C51-4A3E-BF74-25AED3CB961E}"/>
                  </a:ext>
                </a:extLst>
              </p:cNvPr>
              <p:cNvSpPr/>
              <p:nvPr/>
            </p:nvSpPr>
            <p:spPr>
              <a:xfrm>
                <a:off x="2837848" y="2965031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ḻïdê">
                <a:extLst>
                  <a:ext uri="{FF2B5EF4-FFF2-40B4-BE49-F238E27FC236}">
                    <a16:creationId xmlns:a16="http://schemas.microsoft.com/office/drawing/2014/main" xmlns="" id="{E990C7F6-7ED4-4496-A68D-38A012691532}"/>
                  </a:ext>
                </a:extLst>
              </p:cNvPr>
              <p:cNvSpPr/>
              <p:nvPr/>
            </p:nvSpPr>
            <p:spPr>
              <a:xfrm>
                <a:off x="3434210" y="2965031"/>
                <a:ext cx="2686759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ṧlîďe">
              <a:extLst>
                <a:ext uri="{FF2B5EF4-FFF2-40B4-BE49-F238E27FC236}">
                  <a16:creationId xmlns:a16="http://schemas.microsoft.com/office/drawing/2014/main" xmlns="" id="{0A3369A8-E71A-4474-8A6D-E4DB0A197AA7}"/>
                </a:ext>
              </a:extLst>
            </p:cNvPr>
            <p:cNvSpPr/>
            <p:nvPr/>
          </p:nvSpPr>
          <p:spPr>
            <a:xfrm>
              <a:off x="6037066" y="2952751"/>
              <a:ext cx="155722" cy="155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ľîdè">
              <a:extLst>
                <a:ext uri="{FF2B5EF4-FFF2-40B4-BE49-F238E27FC236}">
                  <a16:creationId xmlns:a16="http://schemas.microsoft.com/office/drawing/2014/main" xmlns="" id="{FA4DBDE6-DB83-4CC8-B21C-1881B1B615B7}"/>
                </a:ext>
              </a:extLst>
            </p:cNvPr>
            <p:cNvSpPr/>
            <p:nvPr/>
          </p:nvSpPr>
          <p:spPr>
            <a:xfrm>
              <a:off x="6037066" y="3779005"/>
              <a:ext cx="155722" cy="155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1îďé">
              <a:extLst>
                <a:ext uri="{FF2B5EF4-FFF2-40B4-BE49-F238E27FC236}">
                  <a16:creationId xmlns:a16="http://schemas.microsoft.com/office/drawing/2014/main" xmlns="" id="{2607F2EC-7B1C-41AC-B97A-411458EB10ED}"/>
                </a:ext>
              </a:extLst>
            </p:cNvPr>
            <p:cNvSpPr/>
            <p:nvPr/>
          </p:nvSpPr>
          <p:spPr>
            <a:xfrm>
              <a:off x="6037066" y="4605263"/>
              <a:ext cx="155722" cy="155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šḻïďé">
              <a:extLst>
                <a:ext uri="{FF2B5EF4-FFF2-40B4-BE49-F238E27FC236}">
                  <a16:creationId xmlns:a16="http://schemas.microsoft.com/office/drawing/2014/main" xmlns="" id="{3147E8E5-1AA0-4D75-AC0B-6FAC716DE18E}"/>
                </a:ext>
              </a:extLst>
            </p:cNvPr>
            <p:cNvSpPr/>
            <p:nvPr/>
          </p:nvSpPr>
          <p:spPr>
            <a:xfrm>
              <a:off x="6037066" y="5428997"/>
              <a:ext cx="155722" cy="155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íšlïḓe">
              <a:extLst>
                <a:ext uri="{FF2B5EF4-FFF2-40B4-BE49-F238E27FC236}">
                  <a16:creationId xmlns:a16="http://schemas.microsoft.com/office/drawing/2014/main" xmlns="" id="{D55147F5-95A9-4F4B-900A-EDF14A5DD56C}"/>
                </a:ext>
              </a:extLst>
            </p:cNvPr>
            <p:cNvGrpSpPr/>
            <p:nvPr/>
          </p:nvGrpSpPr>
          <p:grpSpPr>
            <a:xfrm>
              <a:off x="681977" y="1593226"/>
              <a:ext cx="958074" cy="4079024"/>
              <a:chOff x="1578344" y="1593226"/>
              <a:chExt cx="958074" cy="4079024"/>
            </a:xfrm>
          </p:grpSpPr>
          <p:sp>
            <p:nvSpPr>
              <p:cNvPr id="24" name="íṣḻîḓê">
                <a:extLst>
                  <a:ext uri="{FF2B5EF4-FFF2-40B4-BE49-F238E27FC236}">
                    <a16:creationId xmlns:a16="http://schemas.microsoft.com/office/drawing/2014/main" xmlns="" id="{3F1C7893-31D5-4C81-9545-6F046CA3E4EB}"/>
                  </a:ext>
                </a:extLst>
              </p:cNvPr>
              <p:cNvSpPr/>
              <p:nvPr/>
            </p:nvSpPr>
            <p:spPr>
              <a:xfrm>
                <a:off x="1670094" y="2890619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85%</a:t>
                </a:r>
              </a:p>
            </p:txBody>
          </p:sp>
          <p:sp>
            <p:nvSpPr>
              <p:cNvPr id="25" name="iṩ1îḓê">
                <a:extLst>
                  <a:ext uri="{FF2B5EF4-FFF2-40B4-BE49-F238E27FC236}">
                    <a16:creationId xmlns:a16="http://schemas.microsoft.com/office/drawing/2014/main" xmlns="" id="{BFF4600B-A65E-450E-A088-3CEB47E031BC}"/>
                  </a:ext>
                </a:extLst>
              </p:cNvPr>
              <p:cNvSpPr/>
              <p:nvPr/>
            </p:nvSpPr>
            <p:spPr>
              <a:xfrm>
                <a:off x="1670094" y="3719395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65%</a:t>
                </a:r>
              </a:p>
            </p:txBody>
          </p:sp>
          <p:sp>
            <p:nvSpPr>
              <p:cNvPr id="26" name="íš1iďé">
                <a:extLst>
                  <a:ext uri="{FF2B5EF4-FFF2-40B4-BE49-F238E27FC236}">
                    <a16:creationId xmlns:a16="http://schemas.microsoft.com/office/drawing/2014/main" xmlns="" id="{A25AB156-89DD-4D56-8392-76EDC94814D4}"/>
                  </a:ext>
                </a:extLst>
              </p:cNvPr>
              <p:cNvSpPr/>
              <p:nvPr/>
            </p:nvSpPr>
            <p:spPr>
              <a:xfrm>
                <a:off x="1670094" y="4538091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45%</a:t>
                </a:r>
              </a:p>
            </p:txBody>
          </p:sp>
          <p:sp>
            <p:nvSpPr>
              <p:cNvPr id="27" name="iŝ1ïde">
                <a:extLst>
                  <a:ext uri="{FF2B5EF4-FFF2-40B4-BE49-F238E27FC236}">
                    <a16:creationId xmlns:a16="http://schemas.microsoft.com/office/drawing/2014/main" xmlns="" id="{A5125A74-F5A9-4D60-AD5F-8BA3C8A85AA1}"/>
                  </a:ext>
                </a:extLst>
              </p:cNvPr>
              <p:cNvSpPr/>
              <p:nvPr/>
            </p:nvSpPr>
            <p:spPr>
              <a:xfrm>
                <a:off x="1670094" y="5366867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97%</a:t>
                </a:r>
              </a:p>
            </p:txBody>
          </p:sp>
          <p:grpSp>
            <p:nvGrpSpPr>
              <p:cNvPr id="28" name="ïS1iḓe">
                <a:extLst>
                  <a:ext uri="{FF2B5EF4-FFF2-40B4-BE49-F238E27FC236}">
                    <a16:creationId xmlns:a16="http://schemas.microsoft.com/office/drawing/2014/main" xmlns="" id="{705E46D3-70FD-4A53-BE92-FA3A67ECAB3B}"/>
                  </a:ext>
                </a:extLst>
              </p:cNvPr>
              <p:cNvGrpSpPr/>
              <p:nvPr/>
            </p:nvGrpSpPr>
            <p:grpSpPr>
              <a:xfrm>
                <a:off x="1578344" y="1593226"/>
                <a:ext cx="958074" cy="958074"/>
                <a:chOff x="1578344" y="1593226"/>
                <a:chExt cx="958074" cy="958074"/>
              </a:xfrm>
            </p:grpSpPr>
            <p:sp>
              <p:nvSpPr>
                <p:cNvPr id="29" name="ïšḻíḋè">
                  <a:extLst>
                    <a:ext uri="{FF2B5EF4-FFF2-40B4-BE49-F238E27FC236}">
                      <a16:creationId xmlns:a16="http://schemas.microsoft.com/office/drawing/2014/main" xmlns="" id="{5FA8777B-2333-42A5-9038-11365C7E4D64}"/>
                    </a:ext>
                  </a:extLst>
                </p:cNvPr>
                <p:cNvSpPr/>
                <p:nvPr/>
              </p:nvSpPr>
              <p:spPr>
                <a:xfrm>
                  <a:off x="1578344" y="1593226"/>
                  <a:ext cx="958074" cy="9580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śḷîḋè">
                  <a:extLst>
                    <a:ext uri="{FF2B5EF4-FFF2-40B4-BE49-F238E27FC236}">
                      <a16:creationId xmlns:a16="http://schemas.microsoft.com/office/drawing/2014/main" xmlns="" id="{570F410A-CC18-4A9B-8229-FD4C830DB72B}"/>
                    </a:ext>
                  </a:extLst>
                </p:cNvPr>
                <p:cNvSpPr/>
                <p:nvPr/>
              </p:nvSpPr>
              <p:spPr>
                <a:xfrm>
                  <a:off x="1903682" y="1806478"/>
                  <a:ext cx="307404" cy="5315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552" y="0"/>
                      </a:moveTo>
                      <a:cubicBezTo>
                        <a:pt x="9244" y="0"/>
                        <a:pt x="8131" y="263"/>
                        <a:pt x="7210" y="796"/>
                      </a:cubicBezTo>
                      <a:cubicBezTo>
                        <a:pt x="6289" y="1328"/>
                        <a:pt x="5826" y="1977"/>
                        <a:pt x="5826" y="2733"/>
                      </a:cubicBezTo>
                      <a:cubicBezTo>
                        <a:pt x="5826" y="3489"/>
                        <a:pt x="6289" y="4134"/>
                        <a:pt x="7210" y="4666"/>
                      </a:cubicBezTo>
                      <a:cubicBezTo>
                        <a:pt x="8131" y="5199"/>
                        <a:pt x="9245" y="5462"/>
                        <a:pt x="10552" y="5462"/>
                      </a:cubicBezTo>
                      <a:cubicBezTo>
                        <a:pt x="11859" y="5462"/>
                        <a:pt x="12974" y="5199"/>
                        <a:pt x="13895" y="4666"/>
                      </a:cubicBezTo>
                      <a:cubicBezTo>
                        <a:pt x="14815" y="4134"/>
                        <a:pt x="15279" y="3489"/>
                        <a:pt x="15279" y="2733"/>
                      </a:cubicBezTo>
                      <a:cubicBezTo>
                        <a:pt x="15279" y="1977"/>
                        <a:pt x="14815" y="1329"/>
                        <a:pt x="13895" y="796"/>
                      </a:cubicBezTo>
                      <a:cubicBezTo>
                        <a:pt x="12974" y="263"/>
                        <a:pt x="11859" y="0"/>
                        <a:pt x="10552" y="0"/>
                      </a:cubicBezTo>
                      <a:close/>
                      <a:moveTo>
                        <a:pt x="4049" y="5989"/>
                      </a:moveTo>
                      <a:cubicBezTo>
                        <a:pt x="2924" y="5989"/>
                        <a:pt x="1967" y="6216"/>
                        <a:pt x="1180" y="6671"/>
                      </a:cubicBezTo>
                      <a:cubicBezTo>
                        <a:pt x="394" y="7126"/>
                        <a:pt x="0" y="7679"/>
                        <a:pt x="0" y="8330"/>
                      </a:cubicBezTo>
                      <a:lnTo>
                        <a:pt x="0" y="13405"/>
                      </a:lnTo>
                      <a:cubicBezTo>
                        <a:pt x="0" y="13730"/>
                        <a:pt x="197" y="14006"/>
                        <a:pt x="590" y="14234"/>
                      </a:cubicBezTo>
                      <a:cubicBezTo>
                        <a:pt x="984" y="14462"/>
                        <a:pt x="1462" y="14575"/>
                        <a:pt x="2025" y="14575"/>
                      </a:cubicBezTo>
                      <a:cubicBezTo>
                        <a:pt x="2587" y="14575"/>
                        <a:pt x="3065" y="14462"/>
                        <a:pt x="3459" y="14234"/>
                      </a:cubicBezTo>
                      <a:cubicBezTo>
                        <a:pt x="3852" y="14006"/>
                        <a:pt x="4049" y="13730"/>
                        <a:pt x="4049" y="13405"/>
                      </a:cubicBezTo>
                      <a:lnTo>
                        <a:pt x="4049" y="9109"/>
                      </a:lnTo>
                      <a:lnTo>
                        <a:pt x="5404" y="9109"/>
                      </a:lnTo>
                      <a:lnTo>
                        <a:pt x="5404" y="20236"/>
                      </a:lnTo>
                      <a:cubicBezTo>
                        <a:pt x="5404" y="20610"/>
                        <a:pt x="5632" y="20928"/>
                        <a:pt x="6095" y="21196"/>
                      </a:cubicBezTo>
                      <a:cubicBezTo>
                        <a:pt x="6559" y="21464"/>
                        <a:pt x="7117" y="21600"/>
                        <a:pt x="7763" y="21600"/>
                      </a:cubicBezTo>
                      <a:cubicBezTo>
                        <a:pt x="8410" y="21600"/>
                        <a:pt x="8967" y="21464"/>
                        <a:pt x="9431" y="21196"/>
                      </a:cubicBezTo>
                      <a:cubicBezTo>
                        <a:pt x="9895" y="20928"/>
                        <a:pt x="10123" y="20610"/>
                        <a:pt x="10123" y="20236"/>
                      </a:cubicBezTo>
                      <a:lnTo>
                        <a:pt x="10123" y="14575"/>
                      </a:lnTo>
                      <a:lnTo>
                        <a:pt x="11477" y="14575"/>
                      </a:lnTo>
                      <a:lnTo>
                        <a:pt x="11477" y="20236"/>
                      </a:lnTo>
                      <a:cubicBezTo>
                        <a:pt x="11477" y="20610"/>
                        <a:pt x="11705" y="20932"/>
                        <a:pt x="12169" y="21200"/>
                      </a:cubicBezTo>
                      <a:cubicBezTo>
                        <a:pt x="12633" y="21468"/>
                        <a:pt x="13190" y="21600"/>
                        <a:pt x="13837" y="21600"/>
                      </a:cubicBezTo>
                      <a:cubicBezTo>
                        <a:pt x="14484" y="21600"/>
                        <a:pt x="15041" y="21468"/>
                        <a:pt x="15505" y="21200"/>
                      </a:cubicBezTo>
                      <a:cubicBezTo>
                        <a:pt x="15968" y="20931"/>
                        <a:pt x="16196" y="20610"/>
                        <a:pt x="16196" y="20236"/>
                      </a:cubicBezTo>
                      <a:lnTo>
                        <a:pt x="16196" y="9109"/>
                      </a:lnTo>
                      <a:lnTo>
                        <a:pt x="17551" y="9109"/>
                      </a:lnTo>
                      <a:lnTo>
                        <a:pt x="17551" y="13405"/>
                      </a:lnTo>
                      <a:cubicBezTo>
                        <a:pt x="17551" y="13730"/>
                        <a:pt x="17746" y="14007"/>
                        <a:pt x="18141" y="14234"/>
                      </a:cubicBezTo>
                      <a:cubicBezTo>
                        <a:pt x="18534" y="14462"/>
                        <a:pt x="19013" y="14575"/>
                        <a:pt x="19575" y="14575"/>
                      </a:cubicBezTo>
                      <a:cubicBezTo>
                        <a:pt x="20138" y="14575"/>
                        <a:pt x="20617" y="14462"/>
                        <a:pt x="21010" y="14234"/>
                      </a:cubicBezTo>
                      <a:cubicBezTo>
                        <a:pt x="21403" y="14007"/>
                        <a:pt x="21600" y="13730"/>
                        <a:pt x="21600" y="13405"/>
                      </a:cubicBezTo>
                      <a:lnTo>
                        <a:pt x="21600" y="8330"/>
                      </a:lnTo>
                      <a:cubicBezTo>
                        <a:pt x="21600" y="7679"/>
                        <a:pt x="21208" y="7126"/>
                        <a:pt x="20420" y="6671"/>
                      </a:cubicBezTo>
                      <a:cubicBezTo>
                        <a:pt x="19633" y="6216"/>
                        <a:pt x="18675" y="5989"/>
                        <a:pt x="17551" y="5989"/>
                      </a:cubicBezTo>
                      <a:lnTo>
                        <a:pt x="4049" y="59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íS1íḋè">
              <a:extLst>
                <a:ext uri="{FF2B5EF4-FFF2-40B4-BE49-F238E27FC236}">
                  <a16:creationId xmlns:a16="http://schemas.microsoft.com/office/drawing/2014/main" xmlns="" id="{043BAF45-546E-4AB2-B3D9-B9F540B6DE9A}"/>
                </a:ext>
              </a:extLst>
            </p:cNvPr>
            <p:cNvGrpSpPr/>
            <p:nvPr/>
          </p:nvGrpSpPr>
          <p:grpSpPr>
            <a:xfrm>
              <a:off x="10562414" y="1593226"/>
              <a:ext cx="958074" cy="4079024"/>
              <a:chOff x="9596433" y="1593226"/>
              <a:chExt cx="958074" cy="4079024"/>
            </a:xfrm>
          </p:grpSpPr>
          <p:sp>
            <p:nvSpPr>
              <p:cNvPr id="17" name="iS1îḋé">
                <a:extLst>
                  <a:ext uri="{FF2B5EF4-FFF2-40B4-BE49-F238E27FC236}">
                    <a16:creationId xmlns:a16="http://schemas.microsoft.com/office/drawing/2014/main" xmlns="" id="{93DAC8FA-2A00-444D-AB8D-A58F2B7F3070}"/>
                  </a:ext>
                </a:extLst>
              </p:cNvPr>
              <p:cNvSpPr/>
              <p:nvPr/>
            </p:nvSpPr>
            <p:spPr>
              <a:xfrm>
                <a:off x="9688183" y="2890619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30%</a:t>
                </a:r>
              </a:p>
            </p:txBody>
          </p:sp>
          <p:sp>
            <p:nvSpPr>
              <p:cNvPr id="18" name="íŝliḋê">
                <a:extLst>
                  <a:ext uri="{FF2B5EF4-FFF2-40B4-BE49-F238E27FC236}">
                    <a16:creationId xmlns:a16="http://schemas.microsoft.com/office/drawing/2014/main" xmlns="" id="{61903F2D-5970-458D-8301-048A05DAF841}"/>
                  </a:ext>
                </a:extLst>
              </p:cNvPr>
              <p:cNvSpPr/>
              <p:nvPr/>
            </p:nvSpPr>
            <p:spPr>
              <a:xfrm>
                <a:off x="9688183" y="3719395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55%</a:t>
                </a:r>
              </a:p>
            </p:txBody>
          </p:sp>
          <p:sp>
            <p:nvSpPr>
              <p:cNvPr id="19" name="îśḻíḑè">
                <a:extLst>
                  <a:ext uri="{FF2B5EF4-FFF2-40B4-BE49-F238E27FC236}">
                    <a16:creationId xmlns:a16="http://schemas.microsoft.com/office/drawing/2014/main" xmlns="" id="{9D1CE946-155D-4361-A386-EFC96CDC30B0}"/>
                  </a:ext>
                </a:extLst>
              </p:cNvPr>
              <p:cNvSpPr/>
              <p:nvPr/>
            </p:nvSpPr>
            <p:spPr>
              <a:xfrm>
                <a:off x="9688183" y="4538091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85%</a:t>
                </a:r>
              </a:p>
            </p:txBody>
          </p:sp>
          <p:sp>
            <p:nvSpPr>
              <p:cNvPr id="20" name="îṥľîḓê">
                <a:extLst>
                  <a:ext uri="{FF2B5EF4-FFF2-40B4-BE49-F238E27FC236}">
                    <a16:creationId xmlns:a16="http://schemas.microsoft.com/office/drawing/2014/main" xmlns="" id="{C2071DFE-51F2-4E35-82C1-4C7EF95BD52B}"/>
                  </a:ext>
                </a:extLst>
              </p:cNvPr>
              <p:cNvSpPr/>
              <p:nvPr/>
            </p:nvSpPr>
            <p:spPr>
              <a:xfrm>
                <a:off x="9688183" y="5366867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50%</a:t>
                </a:r>
              </a:p>
            </p:txBody>
          </p:sp>
          <p:grpSp>
            <p:nvGrpSpPr>
              <p:cNvPr id="21" name="ïṥḻïďé">
                <a:extLst>
                  <a:ext uri="{FF2B5EF4-FFF2-40B4-BE49-F238E27FC236}">
                    <a16:creationId xmlns:a16="http://schemas.microsoft.com/office/drawing/2014/main" xmlns="" id="{17A7516E-4BD9-4AA9-A45B-3709A5134CE9}"/>
                  </a:ext>
                </a:extLst>
              </p:cNvPr>
              <p:cNvGrpSpPr/>
              <p:nvPr/>
            </p:nvGrpSpPr>
            <p:grpSpPr>
              <a:xfrm>
                <a:off x="9596433" y="1593226"/>
                <a:ext cx="958074" cy="958074"/>
                <a:chOff x="9596433" y="1593226"/>
                <a:chExt cx="958074" cy="958074"/>
              </a:xfrm>
            </p:grpSpPr>
            <p:sp>
              <p:nvSpPr>
                <p:cNvPr id="22" name="ïšlîḓè">
                  <a:extLst>
                    <a:ext uri="{FF2B5EF4-FFF2-40B4-BE49-F238E27FC236}">
                      <a16:creationId xmlns:a16="http://schemas.microsoft.com/office/drawing/2014/main" xmlns="" id="{6DDF0E4F-F894-406B-A7A9-5191317711DA}"/>
                    </a:ext>
                  </a:extLst>
                </p:cNvPr>
                <p:cNvSpPr/>
                <p:nvPr/>
              </p:nvSpPr>
              <p:spPr>
                <a:xfrm>
                  <a:off x="9596433" y="1593226"/>
                  <a:ext cx="958074" cy="9580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šļîdê">
                  <a:extLst>
                    <a:ext uri="{FF2B5EF4-FFF2-40B4-BE49-F238E27FC236}">
                      <a16:creationId xmlns:a16="http://schemas.microsoft.com/office/drawing/2014/main" xmlns="" id="{5DEE176F-09F3-482D-9091-312E87749A55}"/>
                    </a:ext>
                  </a:extLst>
                </p:cNvPr>
                <p:cNvSpPr/>
                <p:nvPr/>
              </p:nvSpPr>
              <p:spPr>
                <a:xfrm>
                  <a:off x="9884419" y="1808011"/>
                  <a:ext cx="382091" cy="5285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71" y="0"/>
                      </a:moveTo>
                      <a:cubicBezTo>
                        <a:pt x="9724" y="0"/>
                        <a:pt x="8834" y="267"/>
                        <a:pt x="8097" y="800"/>
                      </a:cubicBezTo>
                      <a:cubicBezTo>
                        <a:pt x="7361" y="1332"/>
                        <a:pt x="6990" y="1977"/>
                        <a:pt x="6990" y="2733"/>
                      </a:cubicBezTo>
                      <a:cubicBezTo>
                        <a:pt x="6990" y="3489"/>
                        <a:pt x="7360" y="4134"/>
                        <a:pt x="8097" y="4666"/>
                      </a:cubicBezTo>
                      <a:cubicBezTo>
                        <a:pt x="8834" y="5199"/>
                        <a:pt x="9724" y="5462"/>
                        <a:pt x="10771" y="5462"/>
                      </a:cubicBezTo>
                      <a:cubicBezTo>
                        <a:pt x="11817" y="5462"/>
                        <a:pt x="12708" y="5199"/>
                        <a:pt x="13445" y="4666"/>
                      </a:cubicBezTo>
                      <a:cubicBezTo>
                        <a:pt x="14182" y="4134"/>
                        <a:pt x="14551" y="3489"/>
                        <a:pt x="14551" y="2733"/>
                      </a:cubicBezTo>
                      <a:cubicBezTo>
                        <a:pt x="14551" y="1977"/>
                        <a:pt x="14182" y="1333"/>
                        <a:pt x="13445" y="800"/>
                      </a:cubicBezTo>
                      <a:cubicBezTo>
                        <a:pt x="12708" y="267"/>
                        <a:pt x="11816" y="0"/>
                        <a:pt x="10771" y="0"/>
                      </a:cubicBezTo>
                      <a:close/>
                      <a:moveTo>
                        <a:pt x="7561" y="5989"/>
                      </a:moveTo>
                      <a:cubicBezTo>
                        <a:pt x="6403" y="5989"/>
                        <a:pt x="5411" y="6424"/>
                        <a:pt x="4590" y="7294"/>
                      </a:cubicBezTo>
                      <a:lnTo>
                        <a:pt x="274" y="11977"/>
                      </a:lnTo>
                      <a:cubicBezTo>
                        <a:pt x="94" y="12172"/>
                        <a:pt x="0" y="12385"/>
                        <a:pt x="0" y="12621"/>
                      </a:cubicBezTo>
                      <a:cubicBezTo>
                        <a:pt x="0" y="12947"/>
                        <a:pt x="157" y="13224"/>
                        <a:pt x="472" y="13451"/>
                      </a:cubicBezTo>
                      <a:cubicBezTo>
                        <a:pt x="787" y="13679"/>
                        <a:pt x="1169" y="13792"/>
                        <a:pt x="1619" y="13792"/>
                      </a:cubicBezTo>
                      <a:cubicBezTo>
                        <a:pt x="2193" y="13792"/>
                        <a:pt x="2644" y="13619"/>
                        <a:pt x="2971" y="13270"/>
                      </a:cubicBezTo>
                      <a:lnTo>
                        <a:pt x="6804" y="9109"/>
                      </a:lnTo>
                      <a:lnTo>
                        <a:pt x="7561" y="9109"/>
                      </a:lnTo>
                      <a:lnTo>
                        <a:pt x="7561" y="10722"/>
                      </a:lnTo>
                      <a:lnTo>
                        <a:pt x="3396" y="15734"/>
                      </a:lnTo>
                      <a:cubicBezTo>
                        <a:pt x="3295" y="15855"/>
                        <a:pt x="3245" y="15987"/>
                        <a:pt x="3245" y="16134"/>
                      </a:cubicBezTo>
                      <a:cubicBezTo>
                        <a:pt x="3245" y="16345"/>
                        <a:pt x="3351" y="16531"/>
                        <a:pt x="3565" y="16685"/>
                      </a:cubicBezTo>
                      <a:cubicBezTo>
                        <a:pt x="3778" y="16840"/>
                        <a:pt x="4029" y="16917"/>
                        <a:pt x="4322" y="16917"/>
                      </a:cubicBezTo>
                      <a:lnTo>
                        <a:pt x="7561" y="16917"/>
                      </a:lnTo>
                      <a:lnTo>
                        <a:pt x="7561" y="20236"/>
                      </a:lnTo>
                      <a:cubicBezTo>
                        <a:pt x="7561" y="20610"/>
                        <a:pt x="7743" y="20932"/>
                        <a:pt x="8115" y="21200"/>
                      </a:cubicBezTo>
                      <a:cubicBezTo>
                        <a:pt x="8487" y="21468"/>
                        <a:pt x="8931" y="21600"/>
                        <a:pt x="9449" y="21600"/>
                      </a:cubicBezTo>
                      <a:lnTo>
                        <a:pt x="12151" y="21600"/>
                      </a:lnTo>
                      <a:cubicBezTo>
                        <a:pt x="12669" y="21600"/>
                        <a:pt x="13114" y="21468"/>
                        <a:pt x="13485" y="21200"/>
                      </a:cubicBezTo>
                      <a:cubicBezTo>
                        <a:pt x="13857" y="20932"/>
                        <a:pt x="14039" y="20610"/>
                        <a:pt x="14039" y="20236"/>
                      </a:cubicBezTo>
                      <a:lnTo>
                        <a:pt x="14039" y="16917"/>
                      </a:lnTo>
                      <a:lnTo>
                        <a:pt x="17278" y="16917"/>
                      </a:lnTo>
                      <a:cubicBezTo>
                        <a:pt x="17570" y="16917"/>
                        <a:pt x="17827" y="16840"/>
                        <a:pt x="18041" y="16685"/>
                      </a:cubicBezTo>
                      <a:cubicBezTo>
                        <a:pt x="18254" y="16531"/>
                        <a:pt x="18361" y="16345"/>
                        <a:pt x="18361" y="16134"/>
                      </a:cubicBezTo>
                      <a:cubicBezTo>
                        <a:pt x="18361" y="15987"/>
                        <a:pt x="18311" y="15855"/>
                        <a:pt x="18210" y="15734"/>
                      </a:cubicBezTo>
                      <a:lnTo>
                        <a:pt x="14039" y="10722"/>
                      </a:lnTo>
                      <a:lnTo>
                        <a:pt x="14039" y="9109"/>
                      </a:lnTo>
                      <a:lnTo>
                        <a:pt x="14802" y="9109"/>
                      </a:lnTo>
                      <a:lnTo>
                        <a:pt x="18629" y="13270"/>
                      </a:lnTo>
                      <a:cubicBezTo>
                        <a:pt x="18956" y="13620"/>
                        <a:pt x="19407" y="13792"/>
                        <a:pt x="19981" y="13792"/>
                      </a:cubicBezTo>
                      <a:cubicBezTo>
                        <a:pt x="20431" y="13792"/>
                        <a:pt x="20813" y="13678"/>
                        <a:pt x="21128" y="13451"/>
                      </a:cubicBezTo>
                      <a:cubicBezTo>
                        <a:pt x="21443" y="13223"/>
                        <a:pt x="21600" y="12947"/>
                        <a:pt x="21600" y="12621"/>
                      </a:cubicBezTo>
                      <a:cubicBezTo>
                        <a:pt x="21600" y="12385"/>
                        <a:pt x="21506" y="12172"/>
                        <a:pt x="21326" y="11977"/>
                      </a:cubicBezTo>
                      <a:lnTo>
                        <a:pt x="17010" y="7294"/>
                      </a:lnTo>
                      <a:cubicBezTo>
                        <a:pt x="16189" y="6424"/>
                        <a:pt x="15198" y="5989"/>
                        <a:pt x="14039" y="5989"/>
                      </a:cubicBezTo>
                      <a:lnTo>
                        <a:pt x="7561" y="59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îṥľíḍè">
              <a:extLst>
                <a:ext uri="{FF2B5EF4-FFF2-40B4-BE49-F238E27FC236}">
                  <a16:creationId xmlns:a16="http://schemas.microsoft.com/office/drawing/2014/main" xmlns="" id="{C6E57E69-DF80-4923-9EBD-73BDA90E2070}"/>
                </a:ext>
              </a:extLst>
            </p:cNvPr>
            <p:cNvSpPr/>
            <p:nvPr/>
          </p:nvSpPr>
          <p:spPr>
            <a:xfrm>
              <a:off x="5598103" y="3229999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ïŝļïḓê">
              <a:extLst>
                <a:ext uri="{FF2B5EF4-FFF2-40B4-BE49-F238E27FC236}">
                  <a16:creationId xmlns:a16="http://schemas.microsoft.com/office/drawing/2014/main" xmlns="" id="{BA800AB1-411E-43D7-A5E2-520363646BB7}"/>
                </a:ext>
              </a:extLst>
            </p:cNvPr>
            <p:cNvSpPr/>
            <p:nvPr/>
          </p:nvSpPr>
          <p:spPr>
            <a:xfrm>
              <a:off x="5598103" y="4048695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íṩļîďé">
              <a:extLst>
                <a:ext uri="{FF2B5EF4-FFF2-40B4-BE49-F238E27FC236}">
                  <a16:creationId xmlns:a16="http://schemas.microsoft.com/office/drawing/2014/main" xmlns="" id="{EB0C07DF-3351-4F47-AB88-7BA3091C146E}"/>
                </a:ext>
              </a:extLst>
            </p:cNvPr>
            <p:cNvSpPr/>
            <p:nvPr/>
          </p:nvSpPr>
          <p:spPr>
            <a:xfrm>
              <a:off x="5598103" y="4877471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ïṩliḓè">
              <a:extLst>
                <a:ext uri="{FF2B5EF4-FFF2-40B4-BE49-F238E27FC236}">
                  <a16:creationId xmlns:a16="http://schemas.microsoft.com/office/drawing/2014/main" xmlns="" id="{90510DA6-93B8-47AB-9AE2-9CFE23EDCF8D}"/>
                </a:ext>
              </a:extLst>
            </p:cNvPr>
            <p:cNvSpPr/>
            <p:nvPr/>
          </p:nvSpPr>
          <p:spPr>
            <a:xfrm>
              <a:off x="5598103" y="5696722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552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8" name="文本框 17">
            <a:extLst/>
          </p:cNvPr>
          <p:cNvSpPr txBox="1"/>
          <p:nvPr/>
        </p:nvSpPr>
        <p:spPr>
          <a:xfrm>
            <a:off x="8915401" y="3654148"/>
            <a:ext cx="2613497" cy="56647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</a:rPr>
              <a:t>THANKS</a:t>
            </a:r>
            <a:endParaRPr lang="zh-CN" altLang="en-US" sz="9600" b="1" dirty="0">
              <a:solidFill>
                <a:schemeClr val="bg1"/>
              </a:solidFill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矩形 7">
            <a:extLst/>
          </p:cNvPr>
          <p:cNvSpPr/>
          <p:nvPr/>
        </p:nvSpPr>
        <p:spPr>
          <a:xfrm>
            <a:off x="755373" y="600736"/>
            <a:ext cx="985139" cy="9851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63772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001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9338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97396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774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57162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691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35A70A95-BBE3-4B49-B43A-A92D5D1B9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CD43FED5-3202-4207-B23C-C4B0AF582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B55DD093-8965-45D5-AA9D-7758624BA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0fdb4452-3051-49bf-acf8-9e72d55046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8C498D6-598E-4F27-BCC8-E047ED1983B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87279" y="0"/>
            <a:ext cx="10835473" cy="6858000"/>
            <a:chOff x="687279" y="0"/>
            <a:chExt cx="10835473" cy="6858000"/>
          </a:xfrm>
        </p:grpSpPr>
        <p:sp>
          <p:nvSpPr>
            <p:cNvPr id="6" name="iṥlîḍê">
              <a:extLst>
                <a:ext uri="{FF2B5EF4-FFF2-40B4-BE49-F238E27FC236}">
                  <a16:creationId xmlns:a16="http://schemas.microsoft.com/office/drawing/2014/main" xmlns="" id="{13764B7E-D7E5-4B34-87DC-AB560807A75A}"/>
                </a:ext>
              </a:extLst>
            </p:cNvPr>
            <p:cNvSpPr/>
            <p:nvPr/>
          </p:nvSpPr>
          <p:spPr>
            <a:xfrm>
              <a:off x="3981375" y="0"/>
              <a:ext cx="2418021" cy="6858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291D2B34-AA92-42F1-876D-20FF33009DB9}"/>
                </a:ext>
              </a:extLst>
            </p:cNvPr>
            <p:cNvCxnSpPr/>
            <p:nvPr/>
          </p:nvCxnSpPr>
          <p:spPr>
            <a:xfrm>
              <a:off x="4303010" y="3429000"/>
              <a:ext cx="177475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EEF532B-DE89-455D-9E3C-B52C062A7DD8}"/>
                </a:ext>
              </a:extLst>
            </p:cNvPr>
            <p:cNvCxnSpPr/>
            <p:nvPr/>
          </p:nvCxnSpPr>
          <p:spPr>
            <a:xfrm>
              <a:off x="4303010" y="4666963"/>
              <a:ext cx="177475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ŝḻïďé">
              <a:extLst>
                <a:ext uri="{FF2B5EF4-FFF2-40B4-BE49-F238E27FC236}">
                  <a16:creationId xmlns:a16="http://schemas.microsoft.com/office/drawing/2014/main" xmlns="" id="{3CD0429B-77DB-4621-A5B2-EF7FC7501051}"/>
                </a:ext>
              </a:extLst>
            </p:cNvPr>
            <p:cNvSpPr/>
            <p:nvPr/>
          </p:nvSpPr>
          <p:spPr>
            <a:xfrm>
              <a:off x="5076085" y="6116014"/>
              <a:ext cx="228600" cy="228600"/>
            </a:xfrm>
            <a:custGeom>
              <a:avLst/>
              <a:gdLst/>
              <a:ahLst/>
              <a:cxnLst/>
              <a:rect l="l" t="t" r="r" b="b"/>
              <a:pathLst>
                <a:path w="228600" h="228600">
                  <a:moveTo>
                    <a:pt x="114077" y="57150"/>
                  </a:moveTo>
                  <a:cubicBezTo>
                    <a:pt x="116012" y="57150"/>
                    <a:pt x="117723" y="57819"/>
                    <a:pt x="119211" y="59159"/>
                  </a:cubicBezTo>
                  <a:cubicBezTo>
                    <a:pt x="120700" y="60498"/>
                    <a:pt x="121444" y="62210"/>
                    <a:pt x="121444" y="64293"/>
                  </a:cubicBezTo>
                  <a:lnTo>
                    <a:pt x="121444" y="145107"/>
                  </a:lnTo>
                  <a:lnTo>
                    <a:pt x="147786" y="118765"/>
                  </a:lnTo>
                  <a:cubicBezTo>
                    <a:pt x="151061" y="115490"/>
                    <a:pt x="154335" y="115490"/>
                    <a:pt x="157609" y="118765"/>
                  </a:cubicBezTo>
                  <a:cubicBezTo>
                    <a:pt x="159097" y="120253"/>
                    <a:pt x="159841" y="121964"/>
                    <a:pt x="159841" y="123899"/>
                  </a:cubicBezTo>
                  <a:cubicBezTo>
                    <a:pt x="159841" y="125834"/>
                    <a:pt x="159097" y="127545"/>
                    <a:pt x="157609" y="129034"/>
                  </a:cubicBezTo>
                  <a:lnTo>
                    <a:pt x="114300" y="171003"/>
                  </a:lnTo>
                  <a:lnTo>
                    <a:pt x="70991" y="129034"/>
                  </a:lnTo>
                  <a:cubicBezTo>
                    <a:pt x="67717" y="125462"/>
                    <a:pt x="67791" y="122039"/>
                    <a:pt x="71214" y="118765"/>
                  </a:cubicBezTo>
                  <a:cubicBezTo>
                    <a:pt x="74637" y="115490"/>
                    <a:pt x="77986" y="115490"/>
                    <a:pt x="81260" y="118765"/>
                  </a:cubicBezTo>
                  <a:lnTo>
                    <a:pt x="107156" y="144661"/>
                  </a:lnTo>
                  <a:lnTo>
                    <a:pt x="107156" y="64293"/>
                  </a:lnTo>
                  <a:cubicBezTo>
                    <a:pt x="107156" y="62210"/>
                    <a:pt x="107826" y="60498"/>
                    <a:pt x="109165" y="59159"/>
                  </a:cubicBezTo>
                  <a:cubicBezTo>
                    <a:pt x="110505" y="57819"/>
                    <a:pt x="112142" y="57150"/>
                    <a:pt x="114077" y="57150"/>
                  </a:cubicBezTo>
                  <a:close/>
                  <a:moveTo>
                    <a:pt x="114300" y="14287"/>
                  </a:moveTo>
                  <a:cubicBezTo>
                    <a:pt x="86618" y="14287"/>
                    <a:pt x="63029" y="24035"/>
                    <a:pt x="43532" y="43532"/>
                  </a:cubicBezTo>
                  <a:cubicBezTo>
                    <a:pt x="24036" y="63028"/>
                    <a:pt x="14288" y="86618"/>
                    <a:pt x="14288" y="114300"/>
                  </a:cubicBezTo>
                  <a:cubicBezTo>
                    <a:pt x="14288" y="141982"/>
                    <a:pt x="24036" y="165571"/>
                    <a:pt x="43532" y="185068"/>
                  </a:cubicBezTo>
                  <a:cubicBezTo>
                    <a:pt x="63029" y="204564"/>
                    <a:pt x="86618" y="214312"/>
                    <a:pt x="114300" y="214312"/>
                  </a:cubicBezTo>
                  <a:cubicBezTo>
                    <a:pt x="141982" y="214312"/>
                    <a:pt x="165646" y="204564"/>
                    <a:pt x="185291" y="185068"/>
                  </a:cubicBezTo>
                  <a:cubicBezTo>
                    <a:pt x="204936" y="165571"/>
                    <a:pt x="214759" y="141982"/>
                    <a:pt x="214759" y="114300"/>
                  </a:cubicBezTo>
                  <a:cubicBezTo>
                    <a:pt x="214759" y="86618"/>
                    <a:pt x="204936" y="63028"/>
                    <a:pt x="185291" y="43532"/>
                  </a:cubicBezTo>
                  <a:cubicBezTo>
                    <a:pt x="165646" y="24035"/>
                    <a:pt x="141982" y="14287"/>
                    <a:pt x="114300" y="14287"/>
                  </a:cubicBezTo>
                  <a:close/>
                  <a:moveTo>
                    <a:pt x="114300" y="0"/>
                  </a:moveTo>
                  <a:cubicBezTo>
                    <a:pt x="145852" y="0"/>
                    <a:pt x="172790" y="11162"/>
                    <a:pt x="195114" y="33486"/>
                  </a:cubicBezTo>
                  <a:cubicBezTo>
                    <a:pt x="217438" y="55810"/>
                    <a:pt x="228600" y="82748"/>
                    <a:pt x="228600" y="114300"/>
                  </a:cubicBezTo>
                  <a:cubicBezTo>
                    <a:pt x="228600" y="145851"/>
                    <a:pt x="217438" y="172789"/>
                    <a:pt x="195114" y="195113"/>
                  </a:cubicBezTo>
                  <a:cubicBezTo>
                    <a:pt x="172790" y="217438"/>
                    <a:pt x="145852" y="228600"/>
                    <a:pt x="114300" y="228600"/>
                  </a:cubicBezTo>
                  <a:cubicBezTo>
                    <a:pt x="82748" y="228600"/>
                    <a:pt x="55811" y="217438"/>
                    <a:pt x="33486" y="195113"/>
                  </a:cubicBezTo>
                  <a:cubicBezTo>
                    <a:pt x="11162" y="172789"/>
                    <a:pt x="0" y="145851"/>
                    <a:pt x="0" y="114300"/>
                  </a:cubicBezTo>
                  <a:cubicBezTo>
                    <a:pt x="0" y="82748"/>
                    <a:pt x="11162" y="55810"/>
                    <a:pt x="33486" y="33486"/>
                  </a:cubicBezTo>
                  <a:cubicBezTo>
                    <a:pt x="55811" y="11162"/>
                    <a:pt x="82748" y="0"/>
                    <a:pt x="114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ṧļiḍé">
              <a:extLst>
                <a:ext uri="{FF2B5EF4-FFF2-40B4-BE49-F238E27FC236}">
                  <a16:creationId xmlns:a16="http://schemas.microsoft.com/office/drawing/2014/main" xmlns="" id="{81F6FEAF-6A74-42AC-89D3-4826AD51441C}"/>
                </a:ext>
              </a:extLst>
            </p:cNvPr>
            <p:cNvSpPr txBox="1"/>
            <p:nvPr/>
          </p:nvSpPr>
          <p:spPr>
            <a:xfrm>
              <a:off x="4771841" y="1132160"/>
              <a:ext cx="83708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dirty="0">
                  <a:latin typeface="Impact" panose="020B0806030902050204" pitchFamily="34" charset="0"/>
                </a:rPr>
                <a:t>$250</a:t>
              </a:r>
            </a:p>
          </p:txBody>
        </p:sp>
        <p:sp>
          <p:nvSpPr>
            <p:cNvPr id="11" name="iṩḷiďê">
              <a:extLst>
                <a:ext uri="{FF2B5EF4-FFF2-40B4-BE49-F238E27FC236}">
                  <a16:creationId xmlns:a16="http://schemas.microsoft.com/office/drawing/2014/main" xmlns="" id="{F7A21A46-3D9C-41CC-91D4-36F9E735EDAA}"/>
                </a:ext>
              </a:extLst>
            </p:cNvPr>
            <p:cNvSpPr/>
            <p:nvPr/>
          </p:nvSpPr>
          <p:spPr>
            <a:xfrm>
              <a:off x="4153191" y="2405866"/>
              <a:ext cx="2074388" cy="377988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2" name="iSḻïḋè">
              <a:extLst>
                <a:ext uri="{FF2B5EF4-FFF2-40B4-BE49-F238E27FC236}">
                  <a16:creationId xmlns:a16="http://schemas.microsoft.com/office/drawing/2014/main" xmlns="" id="{B768F98E-B4A9-413E-995E-F0BA0E455B64}"/>
                </a:ext>
              </a:extLst>
            </p:cNvPr>
            <p:cNvSpPr/>
            <p:nvPr/>
          </p:nvSpPr>
          <p:spPr>
            <a:xfrm>
              <a:off x="4153191" y="2783854"/>
              <a:ext cx="2074388" cy="561193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íṥḻiḑè">
              <a:extLst>
                <a:ext uri="{FF2B5EF4-FFF2-40B4-BE49-F238E27FC236}">
                  <a16:creationId xmlns:a16="http://schemas.microsoft.com/office/drawing/2014/main" xmlns="" id="{A3E7C570-1A73-406F-832E-0FE553EF459F}"/>
                </a:ext>
              </a:extLst>
            </p:cNvPr>
            <p:cNvSpPr/>
            <p:nvPr/>
          </p:nvSpPr>
          <p:spPr>
            <a:xfrm>
              <a:off x="4136359" y="3651823"/>
              <a:ext cx="2074388" cy="377988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4" name="isļidê">
              <a:extLst>
                <a:ext uri="{FF2B5EF4-FFF2-40B4-BE49-F238E27FC236}">
                  <a16:creationId xmlns:a16="http://schemas.microsoft.com/office/drawing/2014/main" xmlns="" id="{EECB5700-3E66-4AA8-B660-41D796031DE6}"/>
                </a:ext>
              </a:extLst>
            </p:cNvPr>
            <p:cNvSpPr/>
            <p:nvPr/>
          </p:nvSpPr>
          <p:spPr>
            <a:xfrm>
              <a:off x="4136359" y="4029811"/>
              <a:ext cx="2074388" cy="561193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i$ḷiḑê">
              <a:extLst>
                <a:ext uri="{FF2B5EF4-FFF2-40B4-BE49-F238E27FC236}">
                  <a16:creationId xmlns:a16="http://schemas.microsoft.com/office/drawing/2014/main" xmlns="" id="{9E6FA133-74A5-4162-B47D-6F28CA1D128B}"/>
                </a:ext>
              </a:extLst>
            </p:cNvPr>
            <p:cNvSpPr/>
            <p:nvPr/>
          </p:nvSpPr>
          <p:spPr>
            <a:xfrm>
              <a:off x="4153191" y="4875946"/>
              <a:ext cx="2074388" cy="377988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6" name="íšḷîḓé">
              <a:extLst>
                <a:ext uri="{FF2B5EF4-FFF2-40B4-BE49-F238E27FC236}">
                  <a16:creationId xmlns:a16="http://schemas.microsoft.com/office/drawing/2014/main" xmlns="" id="{B43CD24C-AD28-4490-87FB-E239406DA042}"/>
                </a:ext>
              </a:extLst>
            </p:cNvPr>
            <p:cNvSpPr/>
            <p:nvPr/>
          </p:nvSpPr>
          <p:spPr>
            <a:xfrm>
              <a:off x="4153191" y="5253934"/>
              <a:ext cx="2074388" cy="561193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şļíḑè">
              <a:extLst>
                <a:ext uri="{FF2B5EF4-FFF2-40B4-BE49-F238E27FC236}">
                  <a16:creationId xmlns:a16="http://schemas.microsoft.com/office/drawing/2014/main" xmlns="" id="{B3F866EE-985D-4D23-A278-898C41DF4C29}"/>
                </a:ext>
              </a:extLst>
            </p:cNvPr>
            <p:cNvSpPr/>
            <p:nvPr/>
          </p:nvSpPr>
          <p:spPr>
            <a:xfrm>
              <a:off x="6543053" y="0"/>
              <a:ext cx="2418021" cy="6858000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756A084-11B4-40F7-BFA4-18AB6B0E107B}"/>
                </a:ext>
              </a:extLst>
            </p:cNvPr>
            <p:cNvCxnSpPr/>
            <p:nvPr/>
          </p:nvCxnSpPr>
          <p:spPr>
            <a:xfrm>
              <a:off x="6864688" y="3429000"/>
              <a:ext cx="1774751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E331D57-C9F7-4322-A980-E97D3A2714B5}"/>
                </a:ext>
              </a:extLst>
            </p:cNvPr>
            <p:cNvCxnSpPr/>
            <p:nvPr/>
          </p:nvCxnSpPr>
          <p:spPr>
            <a:xfrm>
              <a:off x="6864688" y="4666963"/>
              <a:ext cx="1774751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išľîḍè">
              <a:extLst>
                <a:ext uri="{FF2B5EF4-FFF2-40B4-BE49-F238E27FC236}">
                  <a16:creationId xmlns:a16="http://schemas.microsoft.com/office/drawing/2014/main" xmlns="" id="{106051B9-AB13-41DE-9869-51160F8284E4}"/>
                </a:ext>
              </a:extLst>
            </p:cNvPr>
            <p:cNvSpPr/>
            <p:nvPr/>
          </p:nvSpPr>
          <p:spPr>
            <a:xfrm>
              <a:off x="7637762" y="6116014"/>
              <a:ext cx="228600" cy="228600"/>
            </a:xfrm>
            <a:custGeom>
              <a:avLst/>
              <a:gdLst/>
              <a:ahLst/>
              <a:cxnLst/>
              <a:rect l="l" t="t" r="r" b="b"/>
              <a:pathLst>
                <a:path w="228600" h="228600">
                  <a:moveTo>
                    <a:pt x="114077" y="57150"/>
                  </a:moveTo>
                  <a:cubicBezTo>
                    <a:pt x="116012" y="57150"/>
                    <a:pt x="117723" y="57819"/>
                    <a:pt x="119211" y="59159"/>
                  </a:cubicBezTo>
                  <a:cubicBezTo>
                    <a:pt x="120700" y="60498"/>
                    <a:pt x="121444" y="62210"/>
                    <a:pt x="121444" y="64293"/>
                  </a:cubicBezTo>
                  <a:lnTo>
                    <a:pt x="121444" y="145107"/>
                  </a:lnTo>
                  <a:lnTo>
                    <a:pt x="147786" y="118765"/>
                  </a:lnTo>
                  <a:cubicBezTo>
                    <a:pt x="151061" y="115490"/>
                    <a:pt x="154335" y="115490"/>
                    <a:pt x="157609" y="118765"/>
                  </a:cubicBezTo>
                  <a:cubicBezTo>
                    <a:pt x="159097" y="120253"/>
                    <a:pt x="159841" y="121964"/>
                    <a:pt x="159841" y="123899"/>
                  </a:cubicBezTo>
                  <a:cubicBezTo>
                    <a:pt x="159841" y="125834"/>
                    <a:pt x="159097" y="127545"/>
                    <a:pt x="157609" y="129034"/>
                  </a:cubicBezTo>
                  <a:lnTo>
                    <a:pt x="114300" y="171003"/>
                  </a:lnTo>
                  <a:lnTo>
                    <a:pt x="70991" y="129034"/>
                  </a:lnTo>
                  <a:cubicBezTo>
                    <a:pt x="67717" y="125462"/>
                    <a:pt x="67791" y="122039"/>
                    <a:pt x="71214" y="118765"/>
                  </a:cubicBezTo>
                  <a:cubicBezTo>
                    <a:pt x="74637" y="115490"/>
                    <a:pt x="77986" y="115490"/>
                    <a:pt x="81260" y="118765"/>
                  </a:cubicBezTo>
                  <a:lnTo>
                    <a:pt x="107156" y="144661"/>
                  </a:lnTo>
                  <a:lnTo>
                    <a:pt x="107156" y="64293"/>
                  </a:lnTo>
                  <a:cubicBezTo>
                    <a:pt x="107156" y="62210"/>
                    <a:pt x="107826" y="60498"/>
                    <a:pt x="109165" y="59159"/>
                  </a:cubicBezTo>
                  <a:cubicBezTo>
                    <a:pt x="110505" y="57819"/>
                    <a:pt x="112142" y="57150"/>
                    <a:pt x="114077" y="57150"/>
                  </a:cubicBezTo>
                  <a:close/>
                  <a:moveTo>
                    <a:pt x="114300" y="14287"/>
                  </a:moveTo>
                  <a:cubicBezTo>
                    <a:pt x="86618" y="14287"/>
                    <a:pt x="63029" y="24035"/>
                    <a:pt x="43532" y="43532"/>
                  </a:cubicBezTo>
                  <a:cubicBezTo>
                    <a:pt x="24036" y="63028"/>
                    <a:pt x="14288" y="86618"/>
                    <a:pt x="14288" y="114300"/>
                  </a:cubicBezTo>
                  <a:cubicBezTo>
                    <a:pt x="14288" y="141982"/>
                    <a:pt x="24036" y="165571"/>
                    <a:pt x="43532" y="185068"/>
                  </a:cubicBezTo>
                  <a:cubicBezTo>
                    <a:pt x="63029" y="204564"/>
                    <a:pt x="86618" y="214312"/>
                    <a:pt x="114300" y="214312"/>
                  </a:cubicBezTo>
                  <a:cubicBezTo>
                    <a:pt x="141982" y="214312"/>
                    <a:pt x="165646" y="204564"/>
                    <a:pt x="185291" y="185068"/>
                  </a:cubicBezTo>
                  <a:cubicBezTo>
                    <a:pt x="204936" y="165571"/>
                    <a:pt x="214759" y="141982"/>
                    <a:pt x="214759" y="114300"/>
                  </a:cubicBezTo>
                  <a:cubicBezTo>
                    <a:pt x="214759" y="86618"/>
                    <a:pt x="204936" y="63028"/>
                    <a:pt x="185291" y="43532"/>
                  </a:cubicBezTo>
                  <a:cubicBezTo>
                    <a:pt x="165646" y="24035"/>
                    <a:pt x="141982" y="14287"/>
                    <a:pt x="114300" y="14287"/>
                  </a:cubicBezTo>
                  <a:close/>
                  <a:moveTo>
                    <a:pt x="114300" y="0"/>
                  </a:moveTo>
                  <a:cubicBezTo>
                    <a:pt x="145852" y="0"/>
                    <a:pt x="172790" y="11162"/>
                    <a:pt x="195114" y="33486"/>
                  </a:cubicBezTo>
                  <a:cubicBezTo>
                    <a:pt x="217438" y="55810"/>
                    <a:pt x="228600" y="82748"/>
                    <a:pt x="228600" y="114300"/>
                  </a:cubicBezTo>
                  <a:cubicBezTo>
                    <a:pt x="228600" y="145851"/>
                    <a:pt x="217438" y="172789"/>
                    <a:pt x="195114" y="195113"/>
                  </a:cubicBezTo>
                  <a:cubicBezTo>
                    <a:pt x="172790" y="217438"/>
                    <a:pt x="145852" y="228600"/>
                    <a:pt x="114300" y="228600"/>
                  </a:cubicBezTo>
                  <a:cubicBezTo>
                    <a:pt x="82748" y="228600"/>
                    <a:pt x="55811" y="217438"/>
                    <a:pt x="33486" y="195113"/>
                  </a:cubicBezTo>
                  <a:cubicBezTo>
                    <a:pt x="11162" y="172789"/>
                    <a:pt x="0" y="145851"/>
                    <a:pt x="0" y="114300"/>
                  </a:cubicBezTo>
                  <a:cubicBezTo>
                    <a:pt x="0" y="82748"/>
                    <a:pt x="11162" y="55810"/>
                    <a:pt x="33486" y="33486"/>
                  </a:cubicBezTo>
                  <a:cubicBezTo>
                    <a:pt x="55811" y="11162"/>
                    <a:pt x="82748" y="0"/>
                    <a:pt x="114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$líde">
              <a:extLst>
                <a:ext uri="{FF2B5EF4-FFF2-40B4-BE49-F238E27FC236}">
                  <a16:creationId xmlns:a16="http://schemas.microsoft.com/office/drawing/2014/main" xmlns="" id="{E6607CF7-8D88-4099-90DD-D54D7E137A4D}"/>
                </a:ext>
              </a:extLst>
            </p:cNvPr>
            <p:cNvSpPr txBox="1"/>
            <p:nvPr/>
          </p:nvSpPr>
          <p:spPr>
            <a:xfrm>
              <a:off x="7333519" y="1132160"/>
              <a:ext cx="83708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$250</a:t>
              </a:r>
            </a:p>
          </p:txBody>
        </p:sp>
        <p:sp>
          <p:nvSpPr>
            <p:cNvPr id="22" name="iSľidê">
              <a:extLst>
                <a:ext uri="{FF2B5EF4-FFF2-40B4-BE49-F238E27FC236}">
                  <a16:creationId xmlns:a16="http://schemas.microsoft.com/office/drawing/2014/main" xmlns="" id="{B1AA202A-0D72-4BA6-8A6D-6C70DCDDA9A9}"/>
                </a:ext>
              </a:extLst>
            </p:cNvPr>
            <p:cNvSpPr/>
            <p:nvPr/>
          </p:nvSpPr>
          <p:spPr>
            <a:xfrm>
              <a:off x="6735160" y="2405866"/>
              <a:ext cx="2074388" cy="377988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sz="1600" b="1" dirty="0">
                <a:solidFill>
                  <a:schemeClr val="bg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3" name="išľïḑè">
              <a:extLst>
                <a:ext uri="{FF2B5EF4-FFF2-40B4-BE49-F238E27FC236}">
                  <a16:creationId xmlns:a16="http://schemas.microsoft.com/office/drawing/2014/main" xmlns="" id="{E9D1FBF8-296F-4C94-8278-6846314718D3}"/>
                </a:ext>
              </a:extLst>
            </p:cNvPr>
            <p:cNvSpPr/>
            <p:nvPr/>
          </p:nvSpPr>
          <p:spPr>
            <a:xfrm>
              <a:off x="6735160" y="2783854"/>
              <a:ext cx="2074388" cy="561193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4" name="îṧḷíḓé">
              <a:extLst>
                <a:ext uri="{FF2B5EF4-FFF2-40B4-BE49-F238E27FC236}">
                  <a16:creationId xmlns:a16="http://schemas.microsoft.com/office/drawing/2014/main" xmlns="" id="{2D3D1922-A589-4929-B136-1525B0745E0F}"/>
                </a:ext>
              </a:extLst>
            </p:cNvPr>
            <p:cNvSpPr/>
            <p:nvPr/>
          </p:nvSpPr>
          <p:spPr>
            <a:xfrm>
              <a:off x="6718328" y="3651823"/>
              <a:ext cx="2074388" cy="377988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sz="1600" b="1" dirty="0">
                <a:solidFill>
                  <a:schemeClr val="bg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5" name="ïŝļide">
              <a:extLst>
                <a:ext uri="{FF2B5EF4-FFF2-40B4-BE49-F238E27FC236}">
                  <a16:creationId xmlns:a16="http://schemas.microsoft.com/office/drawing/2014/main" xmlns="" id="{BB4B4401-81BF-4E85-9E8B-BD558FA6FBF2}"/>
                </a:ext>
              </a:extLst>
            </p:cNvPr>
            <p:cNvSpPr/>
            <p:nvPr/>
          </p:nvSpPr>
          <p:spPr>
            <a:xfrm>
              <a:off x="6718328" y="4029811"/>
              <a:ext cx="2074388" cy="561193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6" name="íṡḷíḍè">
              <a:extLst>
                <a:ext uri="{FF2B5EF4-FFF2-40B4-BE49-F238E27FC236}">
                  <a16:creationId xmlns:a16="http://schemas.microsoft.com/office/drawing/2014/main" xmlns="" id="{AA96D988-EC77-48EF-9AD8-920BC4CC0DC9}"/>
                </a:ext>
              </a:extLst>
            </p:cNvPr>
            <p:cNvSpPr/>
            <p:nvPr/>
          </p:nvSpPr>
          <p:spPr>
            <a:xfrm>
              <a:off x="6735160" y="4875946"/>
              <a:ext cx="2074388" cy="377988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sz="1600" b="1" dirty="0">
                <a:solidFill>
                  <a:schemeClr val="bg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7" name="î$ḷîḍé">
              <a:extLst>
                <a:ext uri="{FF2B5EF4-FFF2-40B4-BE49-F238E27FC236}">
                  <a16:creationId xmlns:a16="http://schemas.microsoft.com/office/drawing/2014/main" xmlns="" id="{6A6FD7FC-344F-459F-A964-9A69DDB17FC3}"/>
                </a:ext>
              </a:extLst>
            </p:cNvPr>
            <p:cNvSpPr/>
            <p:nvPr/>
          </p:nvSpPr>
          <p:spPr>
            <a:xfrm>
              <a:off x="6735160" y="5253934"/>
              <a:ext cx="2074388" cy="561193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8" name="iśḻîdé">
              <a:extLst>
                <a:ext uri="{FF2B5EF4-FFF2-40B4-BE49-F238E27FC236}">
                  <a16:creationId xmlns:a16="http://schemas.microsoft.com/office/drawing/2014/main" xmlns="" id="{170A6A44-1798-4B6A-B569-E582F11BAB00}"/>
                </a:ext>
              </a:extLst>
            </p:cNvPr>
            <p:cNvSpPr/>
            <p:nvPr/>
          </p:nvSpPr>
          <p:spPr>
            <a:xfrm>
              <a:off x="9104731" y="0"/>
              <a:ext cx="2418021" cy="6858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ACBC7009-E19C-46EA-B8B7-92CE1157B96F}"/>
                </a:ext>
              </a:extLst>
            </p:cNvPr>
            <p:cNvCxnSpPr/>
            <p:nvPr/>
          </p:nvCxnSpPr>
          <p:spPr>
            <a:xfrm>
              <a:off x="9426364" y="3429000"/>
              <a:ext cx="177475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070C64D4-06C1-486A-B81D-1A78C72574F9}"/>
                </a:ext>
              </a:extLst>
            </p:cNvPr>
            <p:cNvCxnSpPr/>
            <p:nvPr/>
          </p:nvCxnSpPr>
          <p:spPr>
            <a:xfrm>
              <a:off x="9426364" y="4666963"/>
              <a:ext cx="1774751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ï$ľidé">
              <a:extLst>
                <a:ext uri="{FF2B5EF4-FFF2-40B4-BE49-F238E27FC236}">
                  <a16:creationId xmlns:a16="http://schemas.microsoft.com/office/drawing/2014/main" xmlns="" id="{ABBAB2D6-4EE9-42B8-A8E5-DE21829F51F4}"/>
                </a:ext>
              </a:extLst>
            </p:cNvPr>
            <p:cNvSpPr/>
            <p:nvPr/>
          </p:nvSpPr>
          <p:spPr>
            <a:xfrm>
              <a:off x="10199439" y="6116014"/>
              <a:ext cx="228600" cy="228600"/>
            </a:xfrm>
            <a:custGeom>
              <a:avLst/>
              <a:gdLst/>
              <a:ahLst/>
              <a:cxnLst/>
              <a:rect l="l" t="t" r="r" b="b"/>
              <a:pathLst>
                <a:path w="228600" h="228600">
                  <a:moveTo>
                    <a:pt x="114077" y="57150"/>
                  </a:moveTo>
                  <a:cubicBezTo>
                    <a:pt x="116012" y="57150"/>
                    <a:pt x="117723" y="57819"/>
                    <a:pt x="119211" y="59159"/>
                  </a:cubicBezTo>
                  <a:cubicBezTo>
                    <a:pt x="120700" y="60498"/>
                    <a:pt x="121444" y="62210"/>
                    <a:pt x="121444" y="64293"/>
                  </a:cubicBezTo>
                  <a:lnTo>
                    <a:pt x="121444" y="145107"/>
                  </a:lnTo>
                  <a:lnTo>
                    <a:pt x="147786" y="118765"/>
                  </a:lnTo>
                  <a:cubicBezTo>
                    <a:pt x="151061" y="115490"/>
                    <a:pt x="154335" y="115490"/>
                    <a:pt x="157609" y="118765"/>
                  </a:cubicBezTo>
                  <a:cubicBezTo>
                    <a:pt x="159097" y="120253"/>
                    <a:pt x="159841" y="121964"/>
                    <a:pt x="159841" y="123899"/>
                  </a:cubicBezTo>
                  <a:cubicBezTo>
                    <a:pt x="159841" y="125834"/>
                    <a:pt x="159097" y="127545"/>
                    <a:pt x="157609" y="129034"/>
                  </a:cubicBezTo>
                  <a:lnTo>
                    <a:pt x="114300" y="171003"/>
                  </a:lnTo>
                  <a:lnTo>
                    <a:pt x="70991" y="129034"/>
                  </a:lnTo>
                  <a:cubicBezTo>
                    <a:pt x="67717" y="125462"/>
                    <a:pt x="67791" y="122039"/>
                    <a:pt x="71214" y="118765"/>
                  </a:cubicBezTo>
                  <a:cubicBezTo>
                    <a:pt x="74637" y="115490"/>
                    <a:pt x="77986" y="115490"/>
                    <a:pt x="81260" y="118765"/>
                  </a:cubicBezTo>
                  <a:lnTo>
                    <a:pt x="107156" y="144661"/>
                  </a:lnTo>
                  <a:lnTo>
                    <a:pt x="107156" y="64293"/>
                  </a:lnTo>
                  <a:cubicBezTo>
                    <a:pt x="107156" y="62210"/>
                    <a:pt x="107826" y="60498"/>
                    <a:pt x="109165" y="59159"/>
                  </a:cubicBezTo>
                  <a:cubicBezTo>
                    <a:pt x="110505" y="57819"/>
                    <a:pt x="112142" y="57150"/>
                    <a:pt x="114077" y="57150"/>
                  </a:cubicBezTo>
                  <a:close/>
                  <a:moveTo>
                    <a:pt x="114300" y="14287"/>
                  </a:moveTo>
                  <a:cubicBezTo>
                    <a:pt x="86618" y="14287"/>
                    <a:pt x="63029" y="24035"/>
                    <a:pt x="43532" y="43532"/>
                  </a:cubicBezTo>
                  <a:cubicBezTo>
                    <a:pt x="24036" y="63028"/>
                    <a:pt x="14288" y="86618"/>
                    <a:pt x="14288" y="114300"/>
                  </a:cubicBezTo>
                  <a:cubicBezTo>
                    <a:pt x="14288" y="141982"/>
                    <a:pt x="24036" y="165571"/>
                    <a:pt x="43532" y="185068"/>
                  </a:cubicBezTo>
                  <a:cubicBezTo>
                    <a:pt x="63029" y="204564"/>
                    <a:pt x="86618" y="214312"/>
                    <a:pt x="114300" y="214312"/>
                  </a:cubicBezTo>
                  <a:cubicBezTo>
                    <a:pt x="141982" y="214312"/>
                    <a:pt x="165646" y="204564"/>
                    <a:pt x="185291" y="185068"/>
                  </a:cubicBezTo>
                  <a:cubicBezTo>
                    <a:pt x="204936" y="165571"/>
                    <a:pt x="214759" y="141982"/>
                    <a:pt x="214759" y="114300"/>
                  </a:cubicBezTo>
                  <a:cubicBezTo>
                    <a:pt x="214759" y="86618"/>
                    <a:pt x="204936" y="63028"/>
                    <a:pt x="185291" y="43532"/>
                  </a:cubicBezTo>
                  <a:cubicBezTo>
                    <a:pt x="165646" y="24035"/>
                    <a:pt x="141982" y="14287"/>
                    <a:pt x="114300" y="14287"/>
                  </a:cubicBezTo>
                  <a:close/>
                  <a:moveTo>
                    <a:pt x="114300" y="0"/>
                  </a:moveTo>
                  <a:cubicBezTo>
                    <a:pt x="145852" y="0"/>
                    <a:pt x="172790" y="11162"/>
                    <a:pt x="195114" y="33486"/>
                  </a:cubicBezTo>
                  <a:cubicBezTo>
                    <a:pt x="217438" y="55810"/>
                    <a:pt x="228600" y="82748"/>
                    <a:pt x="228600" y="114300"/>
                  </a:cubicBezTo>
                  <a:cubicBezTo>
                    <a:pt x="228600" y="145851"/>
                    <a:pt x="217438" y="172789"/>
                    <a:pt x="195114" y="195113"/>
                  </a:cubicBezTo>
                  <a:cubicBezTo>
                    <a:pt x="172790" y="217438"/>
                    <a:pt x="145852" y="228600"/>
                    <a:pt x="114300" y="228600"/>
                  </a:cubicBezTo>
                  <a:cubicBezTo>
                    <a:pt x="82748" y="228600"/>
                    <a:pt x="55811" y="217438"/>
                    <a:pt x="33486" y="195113"/>
                  </a:cubicBezTo>
                  <a:cubicBezTo>
                    <a:pt x="11162" y="172789"/>
                    <a:pt x="0" y="145851"/>
                    <a:pt x="0" y="114300"/>
                  </a:cubicBezTo>
                  <a:cubicBezTo>
                    <a:pt x="0" y="82748"/>
                    <a:pt x="11162" y="55810"/>
                    <a:pt x="33486" y="33486"/>
                  </a:cubicBezTo>
                  <a:cubicBezTo>
                    <a:pt x="55811" y="11162"/>
                    <a:pt x="82748" y="0"/>
                    <a:pt x="114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śľîḍè">
              <a:extLst>
                <a:ext uri="{FF2B5EF4-FFF2-40B4-BE49-F238E27FC236}">
                  <a16:creationId xmlns:a16="http://schemas.microsoft.com/office/drawing/2014/main" xmlns="" id="{EE72D963-85BE-4ED3-B755-A82A88881671}"/>
                </a:ext>
              </a:extLst>
            </p:cNvPr>
            <p:cNvSpPr txBox="1"/>
            <p:nvPr/>
          </p:nvSpPr>
          <p:spPr>
            <a:xfrm>
              <a:off x="9895197" y="1132160"/>
              <a:ext cx="83708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dirty="0">
                  <a:latin typeface="Impact" panose="020B0806030902050204" pitchFamily="34" charset="0"/>
                </a:rPr>
                <a:t>$250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25B3E0DC-E487-45E0-8845-BCA6BAB1831E}"/>
                </a:ext>
              </a:extLst>
            </p:cNvPr>
            <p:cNvCxnSpPr/>
            <p:nvPr/>
          </p:nvCxnSpPr>
          <p:spPr>
            <a:xfrm>
              <a:off x="9426364" y="4666963"/>
              <a:ext cx="177475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îşḻiḓé">
              <a:extLst>
                <a:ext uri="{FF2B5EF4-FFF2-40B4-BE49-F238E27FC236}">
                  <a16:creationId xmlns:a16="http://schemas.microsoft.com/office/drawing/2014/main" xmlns="" id="{8C280D28-0899-4E6A-89D7-DA65273388B0}"/>
                </a:ext>
              </a:extLst>
            </p:cNvPr>
            <p:cNvSpPr/>
            <p:nvPr/>
          </p:nvSpPr>
          <p:spPr>
            <a:xfrm>
              <a:off x="9296836" y="2405866"/>
              <a:ext cx="2074388" cy="377988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35" name="iṧľidè">
              <a:extLst>
                <a:ext uri="{FF2B5EF4-FFF2-40B4-BE49-F238E27FC236}">
                  <a16:creationId xmlns:a16="http://schemas.microsoft.com/office/drawing/2014/main" xmlns="" id="{C155ABF0-63A8-498D-A8BB-82CD38D56B28}"/>
                </a:ext>
              </a:extLst>
            </p:cNvPr>
            <p:cNvSpPr/>
            <p:nvPr/>
          </p:nvSpPr>
          <p:spPr>
            <a:xfrm>
              <a:off x="9296836" y="2783854"/>
              <a:ext cx="2074388" cy="561193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6" name="îSliḋè">
              <a:extLst>
                <a:ext uri="{FF2B5EF4-FFF2-40B4-BE49-F238E27FC236}">
                  <a16:creationId xmlns:a16="http://schemas.microsoft.com/office/drawing/2014/main" xmlns="" id="{50A7DC6B-4D8E-46B7-AC43-76A11AFAED90}"/>
                </a:ext>
              </a:extLst>
            </p:cNvPr>
            <p:cNvSpPr/>
            <p:nvPr/>
          </p:nvSpPr>
          <p:spPr>
            <a:xfrm>
              <a:off x="9280004" y="3651823"/>
              <a:ext cx="2074388" cy="377988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37" name="î$ļïḋê">
              <a:extLst>
                <a:ext uri="{FF2B5EF4-FFF2-40B4-BE49-F238E27FC236}">
                  <a16:creationId xmlns:a16="http://schemas.microsoft.com/office/drawing/2014/main" xmlns="" id="{011D136D-816C-4BEA-A541-644F424538F6}"/>
                </a:ext>
              </a:extLst>
            </p:cNvPr>
            <p:cNvSpPr/>
            <p:nvPr/>
          </p:nvSpPr>
          <p:spPr>
            <a:xfrm>
              <a:off x="9280004" y="4029811"/>
              <a:ext cx="2074388" cy="561193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8" name="ïśľiďe">
              <a:extLst>
                <a:ext uri="{FF2B5EF4-FFF2-40B4-BE49-F238E27FC236}">
                  <a16:creationId xmlns:a16="http://schemas.microsoft.com/office/drawing/2014/main" xmlns="" id="{152F3174-0D17-4369-9414-73B7549DD0FE}"/>
                </a:ext>
              </a:extLst>
            </p:cNvPr>
            <p:cNvSpPr/>
            <p:nvPr/>
          </p:nvSpPr>
          <p:spPr>
            <a:xfrm>
              <a:off x="9296836" y="4875946"/>
              <a:ext cx="2074388" cy="377988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39" name="ïsḻíďè">
              <a:extLst>
                <a:ext uri="{FF2B5EF4-FFF2-40B4-BE49-F238E27FC236}">
                  <a16:creationId xmlns:a16="http://schemas.microsoft.com/office/drawing/2014/main" xmlns="" id="{EAA9D8AD-6004-455E-B4B3-FD3516800042}"/>
                </a:ext>
              </a:extLst>
            </p:cNvPr>
            <p:cNvSpPr/>
            <p:nvPr/>
          </p:nvSpPr>
          <p:spPr>
            <a:xfrm>
              <a:off x="9296836" y="5253934"/>
              <a:ext cx="2074388" cy="561193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40" name="ïSļiḑè">
              <a:extLst>
                <a:ext uri="{FF2B5EF4-FFF2-40B4-BE49-F238E27FC236}">
                  <a16:creationId xmlns:a16="http://schemas.microsoft.com/office/drawing/2014/main" xmlns="" id="{0EEAB81C-4911-434D-B745-D01AEAFD1096}"/>
                </a:ext>
              </a:extLst>
            </p:cNvPr>
            <p:cNvSpPr/>
            <p:nvPr/>
          </p:nvSpPr>
          <p:spPr>
            <a:xfrm>
              <a:off x="687279" y="3225659"/>
              <a:ext cx="3142567" cy="145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200" dirty="0"/>
                <a:t>Unified fonts make reading more fluent.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200" dirty="0"/>
                <a:t>Theme color makes PPT more convenient to change.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200" dirty="0"/>
                <a:t>Adjust the spacing to adapt to Chinese typesetting, use the reference line in PPT.</a:t>
              </a:r>
            </a:p>
          </p:txBody>
        </p:sp>
        <p:sp>
          <p:nvSpPr>
            <p:cNvPr id="41" name="iš1iḍe">
              <a:extLst>
                <a:ext uri="{FF2B5EF4-FFF2-40B4-BE49-F238E27FC236}">
                  <a16:creationId xmlns:a16="http://schemas.microsoft.com/office/drawing/2014/main" xmlns="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87279" y="2783854"/>
              <a:ext cx="314256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197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5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402840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99251" y="2483141"/>
            <a:ext cx="51604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5879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4CBFF4ED-7744-48C5-8404-F2EC7A11B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9268C16B-14E2-4F07-996A-108F2DEF8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3B28D54A-6B06-44DB-8709-120C5261D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5d70c312-2e04-4e96-9301-ec4440e92e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B959369-1E0E-4302-A857-182CE8C6FEE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88690" y="1592797"/>
            <a:ext cx="10614621" cy="4068452"/>
            <a:chOff x="788690" y="1592797"/>
            <a:chExt cx="10614621" cy="4068452"/>
          </a:xfrm>
        </p:grpSpPr>
        <p:sp>
          <p:nvSpPr>
            <p:cNvPr id="6" name="íṩ1ïďe">
              <a:extLst>
                <a:ext uri="{FF2B5EF4-FFF2-40B4-BE49-F238E27FC236}">
                  <a16:creationId xmlns:a16="http://schemas.microsoft.com/office/drawing/2014/main" xmlns="" id="{83B8EA57-3E7B-455B-A400-A936C7FC2FE2}"/>
                </a:ext>
              </a:extLst>
            </p:cNvPr>
            <p:cNvSpPr/>
            <p:nvPr/>
          </p:nvSpPr>
          <p:spPr>
            <a:xfrm>
              <a:off x="788690" y="1592797"/>
              <a:ext cx="2900127" cy="1258700"/>
            </a:xfrm>
            <a:prstGeom prst="roundRect">
              <a:avLst>
                <a:gd name="adj" fmla="val 4608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ṧḷïḍè">
              <a:extLst>
                <a:ext uri="{FF2B5EF4-FFF2-40B4-BE49-F238E27FC236}">
                  <a16:creationId xmlns:a16="http://schemas.microsoft.com/office/drawing/2014/main" xmlns="" id="{20FE2C22-6551-4FA6-92B8-90D056809C82}"/>
                </a:ext>
              </a:extLst>
            </p:cNvPr>
            <p:cNvSpPr/>
            <p:nvPr/>
          </p:nvSpPr>
          <p:spPr>
            <a:xfrm>
              <a:off x="788690" y="2997673"/>
              <a:ext cx="2900127" cy="1258700"/>
            </a:xfrm>
            <a:prstGeom prst="roundRect">
              <a:avLst>
                <a:gd name="adj" fmla="val 4608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şḻíde">
              <a:extLst>
                <a:ext uri="{FF2B5EF4-FFF2-40B4-BE49-F238E27FC236}">
                  <a16:creationId xmlns:a16="http://schemas.microsoft.com/office/drawing/2014/main" xmlns="" id="{AA4F541D-BF71-4805-BCC3-9C2DD07A22C4}"/>
                </a:ext>
              </a:extLst>
            </p:cNvPr>
            <p:cNvSpPr/>
            <p:nvPr/>
          </p:nvSpPr>
          <p:spPr>
            <a:xfrm>
              <a:off x="788690" y="4402549"/>
              <a:ext cx="2900127" cy="1258700"/>
            </a:xfrm>
            <a:prstGeom prst="roundRect">
              <a:avLst>
                <a:gd name="adj" fmla="val 4608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ś1ïḋe">
              <a:extLst>
                <a:ext uri="{FF2B5EF4-FFF2-40B4-BE49-F238E27FC236}">
                  <a16:creationId xmlns:a16="http://schemas.microsoft.com/office/drawing/2014/main" xmlns="" id="{234E9CC4-C712-4CE8-917C-5281BFDF4853}"/>
                </a:ext>
              </a:extLst>
            </p:cNvPr>
            <p:cNvSpPr/>
            <p:nvPr/>
          </p:nvSpPr>
          <p:spPr>
            <a:xfrm>
              <a:off x="8503184" y="1592797"/>
              <a:ext cx="2900127" cy="1258700"/>
            </a:xfrm>
            <a:prstGeom prst="roundRect">
              <a:avLst>
                <a:gd name="adj" fmla="val 4608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ļíḑè">
              <a:extLst>
                <a:ext uri="{FF2B5EF4-FFF2-40B4-BE49-F238E27FC236}">
                  <a16:creationId xmlns:a16="http://schemas.microsoft.com/office/drawing/2014/main" xmlns="" id="{1E4A706F-9CBA-438B-863D-DDDB5EFD3EAF}"/>
                </a:ext>
              </a:extLst>
            </p:cNvPr>
            <p:cNvSpPr/>
            <p:nvPr/>
          </p:nvSpPr>
          <p:spPr>
            <a:xfrm>
              <a:off x="8503184" y="2997673"/>
              <a:ext cx="2900127" cy="1258700"/>
            </a:xfrm>
            <a:prstGeom prst="roundRect">
              <a:avLst>
                <a:gd name="adj" fmla="val 4608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ḷíḓè">
              <a:extLst>
                <a:ext uri="{FF2B5EF4-FFF2-40B4-BE49-F238E27FC236}">
                  <a16:creationId xmlns:a16="http://schemas.microsoft.com/office/drawing/2014/main" xmlns="" id="{F7D2EB6F-DA65-440E-89FE-12060C714DB2}"/>
                </a:ext>
              </a:extLst>
            </p:cNvPr>
            <p:cNvSpPr/>
            <p:nvPr/>
          </p:nvSpPr>
          <p:spPr>
            <a:xfrm>
              <a:off x="8503184" y="4402549"/>
              <a:ext cx="2900127" cy="1258700"/>
            </a:xfrm>
            <a:prstGeom prst="roundRect">
              <a:avLst>
                <a:gd name="adj" fmla="val 4608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肘形连接符 8">
              <a:extLst>
                <a:ext uri="{FF2B5EF4-FFF2-40B4-BE49-F238E27FC236}">
                  <a16:creationId xmlns:a16="http://schemas.microsoft.com/office/drawing/2014/main" xmlns="" id="{DED82B22-4B8A-421F-829D-360361BFFD4F}"/>
                </a:ext>
              </a:extLst>
            </p:cNvPr>
            <p:cNvCxnSpPr>
              <a:stCxn id="6" idx="3"/>
              <a:endCxn id="10" idx="1"/>
            </p:cNvCxnSpPr>
            <p:nvPr/>
          </p:nvCxnSpPr>
          <p:spPr>
            <a:xfrm>
              <a:off x="3688817" y="2222147"/>
              <a:ext cx="4814367" cy="1404876"/>
            </a:xfrm>
            <a:prstGeom prst="bentConnector3">
              <a:avLst/>
            </a:prstGeom>
            <a:ln w="44450" cmpd="sng">
              <a:solidFill>
                <a:schemeClr val="accent2"/>
              </a:solidFill>
              <a:prstDash val="solid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B1629A99-0F65-4197-9165-4A9853F12046}"/>
                </a:ext>
              </a:extLst>
            </p:cNvPr>
            <p:cNvCxnSpPr>
              <a:endCxn id="9" idx="1"/>
            </p:cNvCxnSpPr>
            <p:nvPr/>
          </p:nvCxnSpPr>
          <p:spPr>
            <a:xfrm flipV="1">
              <a:off x="3688816" y="2222147"/>
              <a:ext cx="4814368" cy="2632950"/>
            </a:xfrm>
            <a:prstGeom prst="bentConnector3">
              <a:avLst>
                <a:gd name="adj1" fmla="val 50000"/>
              </a:avLst>
            </a:prstGeom>
            <a:ln w="44450" cmpd="sng">
              <a:solidFill>
                <a:schemeClr val="accent1"/>
              </a:solidFill>
              <a:prstDash val="solid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10">
              <a:extLst>
                <a:ext uri="{FF2B5EF4-FFF2-40B4-BE49-F238E27FC236}">
                  <a16:creationId xmlns:a16="http://schemas.microsoft.com/office/drawing/2014/main" xmlns="" id="{D4BE3FAB-51C7-4A42-95EE-344979674870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>
              <a:off x="3688817" y="3627023"/>
              <a:ext cx="4814367" cy="1404876"/>
            </a:xfrm>
            <a:prstGeom prst="bentConnector3">
              <a:avLst>
                <a:gd name="adj1" fmla="val 50000"/>
              </a:avLst>
            </a:prstGeom>
            <a:ln w="44450" cmpd="sng">
              <a:solidFill>
                <a:schemeClr val="accent3"/>
              </a:solidFill>
              <a:prstDash val="solid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Slîḑe">
              <a:extLst>
                <a:ext uri="{FF2B5EF4-FFF2-40B4-BE49-F238E27FC236}">
                  <a16:creationId xmlns:a16="http://schemas.microsoft.com/office/drawing/2014/main" xmlns="" id="{8889AB79-1EA1-456A-99EA-49B02FC0A1A0}"/>
                </a:ext>
              </a:extLst>
            </p:cNvPr>
            <p:cNvSpPr/>
            <p:nvPr/>
          </p:nvSpPr>
          <p:spPr>
            <a:xfrm rot="5400000">
              <a:off x="4655797" y="1881173"/>
              <a:ext cx="686828" cy="6819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90000" tIns="46800" rIns="90000" bIns="46800" anchor="ctr" anchorCtr="0">
              <a:normAutofit/>
            </a:bodyPr>
            <a:lstStyle/>
            <a:p>
              <a:pPr algn="ctr" defTabSz="666718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rgbClr val="FFFFFF"/>
                  </a:solidFill>
                </a:rPr>
                <a:t>25%</a:t>
              </a:r>
            </a:p>
          </p:txBody>
        </p:sp>
        <p:sp>
          <p:nvSpPr>
            <p:cNvPr id="16" name="îşḷiďé">
              <a:extLst>
                <a:ext uri="{FF2B5EF4-FFF2-40B4-BE49-F238E27FC236}">
                  <a16:creationId xmlns:a16="http://schemas.microsoft.com/office/drawing/2014/main" xmlns="" id="{AEB35C96-06DD-4FF1-AF34-08985EA75483}"/>
                </a:ext>
              </a:extLst>
            </p:cNvPr>
            <p:cNvSpPr/>
            <p:nvPr/>
          </p:nvSpPr>
          <p:spPr>
            <a:xfrm rot="5400000">
              <a:off x="7038336" y="1881173"/>
              <a:ext cx="686828" cy="6819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90000" tIns="46800" rIns="90000" bIns="46800" anchor="ctr" anchorCtr="0">
              <a:normAutofit/>
            </a:bodyPr>
            <a:lstStyle/>
            <a:p>
              <a:pPr algn="ctr" defTabSz="666718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rgbClr val="FFFFFF"/>
                  </a:solidFill>
                </a:rPr>
                <a:t>30%</a:t>
              </a:r>
            </a:p>
          </p:txBody>
        </p:sp>
        <p:sp>
          <p:nvSpPr>
            <p:cNvPr id="17" name="íşḷiḑe">
              <a:extLst>
                <a:ext uri="{FF2B5EF4-FFF2-40B4-BE49-F238E27FC236}">
                  <a16:creationId xmlns:a16="http://schemas.microsoft.com/office/drawing/2014/main" xmlns="" id="{9ECF5781-F4B1-428E-841F-BE1A666C820C}"/>
                </a:ext>
              </a:extLst>
            </p:cNvPr>
            <p:cNvSpPr/>
            <p:nvPr/>
          </p:nvSpPr>
          <p:spPr>
            <a:xfrm rot="5400000">
              <a:off x="7038334" y="4690925"/>
              <a:ext cx="686828" cy="6819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90000" tIns="46800" rIns="90000" bIns="46800" anchor="ctr" anchorCtr="0">
              <a:normAutofit/>
            </a:bodyPr>
            <a:lstStyle/>
            <a:p>
              <a:pPr algn="ctr" defTabSz="666718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>
                  <a:solidFill>
                    <a:srgbClr val="FFFFFF"/>
                  </a:solidFill>
                </a:rPr>
                <a:t>15%</a:t>
              </a:r>
            </a:p>
          </p:txBody>
        </p:sp>
        <p:sp>
          <p:nvSpPr>
            <p:cNvPr id="18" name="ïṥlï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90718" y="2149888"/>
              <a:ext cx="249607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9" name="îṡlí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90718" y="1737008"/>
              <a:ext cx="249607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0" name="îSlí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90718" y="3554764"/>
              <a:ext cx="249607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1" name="ïṧḷi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90718" y="3141884"/>
              <a:ext cx="249607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2" name="íŝḷï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90718" y="4959640"/>
              <a:ext cx="249607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3" name="îṧ1î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90718" y="4546760"/>
              <a:ext cx="249607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4" name="iSḻï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05212" y="2149888"/>
              <a:ext cx="249607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5" name="ïṡḻi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05212" y="1737008"/>
              <a:ext cx="249607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6" name="íşḷî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05212" y="3554764"/>
              <a:ext cx="249607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7" name="íṧľï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05212" y="3141884"/>
              <a:ext cx="249607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8" name="îŝľ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05212" y="4959640"/>
              <a:ext cx="249607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9" name="îşḷi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05212" y="4546760"/>
              <a:ext cx="249607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186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0af5acf6-5d2b-4f23-b0fa-0ae04eddd6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099660B-3899-4C9D-A89F-1DF807641BD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617785"/>
            <a:ext cx="12192000" cy="4213024"/>
            <a:chOff x="0" y="1617785"/>
            <a:chExt cx="12192000" cy="4213024"/>
          </a:xfrm>
        </p:grpSpPr>
        <p:sp>
          <p:nvSpPr>
            <p:cNvPr id="6" name="íṥ1ïďé">
              <a:extLst>
                <a:ext uri="{FF2B5EF4-FFF2-40B4-BE49-F238E27FC236}">
                  <a16:creationId xmlns:a16="http://schemas.microsoft.com/office/drawing/2014/main" xmlns="" id="{0ECA175C-0AD0-4425-B6C4-187A4C9B1609}"/>
                </a:ext>
              </a:extLst>
            </p:cNvPr>
            <p:cNvSpPr/>
            <p:nvPr/>
          </p:nvSpPr>
          <p:spPr>
            <a:xfrm>
              <a:off x="0" y="3392488"/>
              <a:ext cx="12192000" cy="15927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líḓè">
              <a:extLst>
                <a:ext uri="{FF2B5EF4-FFF2-40B4-BE49-F238E27FC236}">
                  <a16:creationId xmlns:a16="http://schemas.microsoft.com/office/drawing/2014/main" xmlns="" id="{AF066CB3-BEB8-47CB-B744-465CB7DD3434}"/>
                </a:ext>
              </a:extLst>
            </p:cNvPr>
            <p:cNvSpPr txBox="1"/>
            <p:nvPr/>
          </p:nvSpPr>
          <p:spPr>
            <a:xfrm>
              <a:off x="675926" y="5184000"/>
              <a:ext cx="1915200" cy="64680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8" name="ïśḷïde">
              <a:extLst>
                <a:ext uri="{FF2B5EF4-FFF2-40B4-BE49-F238E27FC236}">
                  <a16:creationId xmlns:a16="http://schemas.microsoft.com/office/drawing/2014/main" xmlns="" id="{97BD3250-3AE8-482C-92B7-4229ED91055A}"/>
                </a:ext>
              </a:extLst>
            </p:cNvPr>
            <p:cNvSpPr txBox="1"/>
            <p:nvPr/>
          </p:nvSpPr>
          <p:spPr>
            <a:xfrm>
              <a:off x="2908554" y="5184000"/>
              <a:ext cx="1915200" cy="64680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9" name="iṧlîdê">
              <a:extLst>
                <a:ext uri="{FF2B5EF4-FFF2-40B4-BE49-F238E27FC236}">
                  <a16:creationId xmlns:a16="http://schemas.microsoft.com/office/drawing/2014/main" xmlns="" id="{A8027234-7D17-4606-8474-2015513FADE4}"/>
                </a:ext>
              </a:extLst>
            </p:cNvPr>
            <p:cNvSpPr txBox="1"/>
            <p:nvPr/>
          </p:nvSpPr>
          <p:spPr>
            <a:xfrm>
              <a:off x="5141182" y="5184000"/>
              <a:ext cx="1915200" cy="64680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0" name="ïṡļiḍe">
              <a:extLst>
                <a:ext uri="{FF2B5EF4-FFF2-40B4-BE49-F238E27FC236}">
                  <a16:creationId xmlns:a16="http://schemas.microsoft.com/office/drawing/2014/main" xmlns="" id="{53CF15DC-1734-4877-815E-02D01353C992}"/>
                </a:ext>
              </a:extLst>
            </p:cNvPr>
            <p:cNvSpPr txBox="1"/>
            <p:nvPr/>
          </p:nvSpPr>
          <p:spPr>
            <a:xfrm>
              <a:off x="7373810" y="5184000"/>
              <a:ext cx="1915200" cy="64680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11" name="ïṡḷîdê">
              <a:extLst>
                <a:ext uri="{FF2B5EF4-FFF2-40B4-BE49-F238E27FC236}">
                  <a16:creationId xmlns:a16="http://schemas.microsoft.com/office/drawing/2014/main" xmlns="" id="{646D11E8-76D3-4156-9156-8A1D141C8E62}"/>
                </a:ext>
              </a:extLst>
            </p:cNvPr>
            <p:cNvGrpSpPr/>
            <p:nvPr/>
          </p:nvGrpSpPr>
          <p:grpSpPr>
            <a:xfrm>
              <a:off x="669925" y="1617785"/>
              <a:ext cx="1916726" cy="3367453"/>
              <a:chOff x="541751" y="1617785"/>
              <a:chExt cx="1916726" cy="3367453"/>
            </a:xfrm>
          </p:grpSpPr>
          <p:sp>
            <p:nvSpPr>
              <p:cNvPr id="33" name="î$1íḓé">
                <a:extLst>
                  <a:ext uri="{FF2B5EF4-FFF2-40B4-BE49-F238E27FC236}">
                    <a16:creationId xmlns:a16="http://schemas.microsoft.com/office/drawing/2014/main" xmlns="" id="{0A1E7C81-B223-4464-86F1-3872F50F21A0}"/>
                  </a:ext>
                </a:extLst>
              </p:cNvPr>
              <p:cNvSpPr/>
              <p:nvPr/>
            </p:nvSpPr>
            <p:spPr>
              <a:xfrm>
                <a:off x="541751" y="1617785"/>
                <a:ext cx="1916722" cy="1774703"/>
              </a:xfrm>
              <a:prstGeom prst="rect">
                <a:avLst/>
              </a:prstGeom>
              <a:blipFill>
                <a:blip r:embed="rId4"/>
                <a:stretch>
                  <a:fillRect l="-19572" r="-1931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ṡ1ïḍê">
                <a:extLst>
                  <a:ext uri="{FF2B5EF4-FFF2-40B4-BE49-F238E27FC236}">
                    <a16:creationId xmlns:a16="http://schemas.microsoft.com/office/drawing/2014/main" xmlns="" id="{18CC69B0-50C8-46F8-ABC0-BF571CE26A57}"/>
                  </a:ext>
                </a:extLst>
              </p:cNvPr>
              <p:cNvSpPr/>
              <p:nvPr/>
            </p:nvSpPr>
            <p:spPr>
              <a:xfrm>
                <a:off x="541753" y="3392488"/>
                <a:ext cx="1916724" cy="15927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ḷiḓè">
                <a:extLst>
                  <a:ext uri="{FF2B5EF4-FFF2-40B4-BE49-F238E27FC236}">
                    <a16:creationId xmlns:a16="http://schemas.microsoft.com/office/drawing/2014/main" xmlns="" id="{7179EEB9-49D3-4DDD-9492-D6DE6DC815B1}"/>
                  </a:ext>
                </a:extLst>
              </p:cNvPr>
              <p:cNvSpPr/>
              <p:nvPr/>
            </p:nvSpPr>
            <p:spPr>
              <a:xfrm>
                <a:off x="541754" y="4149000"/>
                <a:ext cx="1915200" cy="353906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6" name="ïS1ïdè">
                <a:extLst>
                  <a:ext uri="{FF2B5EF4-FFF2-40B4-BE49-F238E27FC236}">
                    <a16:creationId xmlns:a16="http://schemas.microsoft.com/office/drawing/2014/main" xmlns="" id="{3C68832E-C509-4B0A-97A8-D35A13535F8A}"/>
                  </a:ext>
                </a:extLst>
              </p:cNvPr>
              <p:cNvSpPr/>
              <p:nvPr/>
            </p:nvSpPr>
            <p:spPr>
              <a:xfrm>
                <a:off x="541752" y="3644668"/>
                <a:ext cx="1915200" cy="369332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lvl="0" algn="ctr" defTabSz="914378">
                  <a:defRPr/>
                </a:pPr>
                <a:r>
                  <a:rPr lang="en-US" altLang="zh-CN" sz="2400" dirty="0"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12" name="í$ļïde">
              <a:extLst>
                <a:ext uri="{FF2B5EF4-FFF2-40B4-BE49-F238E27FC236}">
                  <a16:creationId xmlns:a16="http://schemas.microsoft.com/office/drawing/2014/main" xmlns="" id="{BA703D01-5BEC-41F5-9822-851ECB25A17E}"/>
                </a:ext>
              </a:extLst>
            </p:cNvPr>
            <p:cNvGrpSpPr/>
            <p:nvPr/>
          </p:nvGrpSpPr>
          <p:grpSpPr>
            <a:xfrm>
              <a:off x="2901124" y="1617785"/>
              <a:ext cx="1922584" cy="3367453"/>
              <a:chOff x="2835301" y="1617785"/>
              <a:chExt cx="1922584" cy="3367453"/>
            </a:xfrm>
          </p:grpSpPr>
          <p:sp>
            <p:nvSpPr>
              <p:cNvPr id="29" name="íṣľiďé">
                <a:extLst>
                  <a:ext uri="{FF2B5EF4-FFF2-40B4-BE49-F238E27FC236}">
                    <a16:creationId xmlns:a16="http://schemas.microsoft.com/office/drawing/2014/main" xmlns="" id="{AAF77033-D978-46C2-9BC7-0BE51231774A}"/>
                  </a:ext>
                </a:extLst>
              </p:cNvPr>
              <p:cNvSpPr/>
              <p:nvPr/>
            </p:nvSpPr>
            <p:spPr>
              <a:xfrm>
                <a:off x="2835301" y="1617785"/>
                <a:ext cx="1916722" cy="1774703"/>
              </a:xfrm>
              <a:prstGeom prst="rect">
                <a:avLst/>
              </a:prstGeom>
              <a:blipFill>
                <a:blip r:embed="rId5"/>
                <a:stretch>
                  <a:fillRect l="-19572" r="-1931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ḷïḓé">
                <a:extLst>
                  <a:ext uri="{FF2B5EF4-FFF2-40B4-BE49-F238E27FC236}">
                    <a16:creationId xmlns:a16="http://schemas.microsoft.com/office/drawing/2014/main" xmlns="" id="{0CA3BD3B-954E-4837-827A-24260AA75266}"/>
                  </a:ext>
                </a:extLst>
              </p:cNvPr>
              <p:cNvSpPr/>
              <p:nvPr/>
            </p:nvSpPr>
            <p:spPr>
              <a:xfrm>
                <a:off x="2841161" y="3392488"/>
                <a:ext cx="1916724" cy="15927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ṩļiḑê">
                <a:extLst>
                  <a:ext uri="{FF2B5EF4-FFF2-40B4-BE49-F238E27FC236}">
                    <a16:creationId xmlns:a16="http://schemas.microsoft.com/office/drawing/2014/main" xmlns="" id="{AB2C7B21-8B1E-413B-A482-ACA30AAF4243}"/>
                  </a:ext>
                </a:extLst>
              </p:cNvPr>
              <p:cNvSpPr/>
              <p:nvPr/>
            </p:nvSpPr>
            <p:spPr>
              <a:xfrm>
                <a:off x="2841161" y="4149000"/>
                <a:ext cx="1915200" cy="353906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2" name="ïślíḍê">
                <a:extLst>
                  <a:ext uri="{FF2B5EF4-FFF2-40B4-BE49-F238E27FC236}">
                    <a16:creationId xmlns:a16="http://schemas.microsoft.com/office/drawing/2014/main" xmlns="" id="{4DEFBF94-823A-4511-8E62-E112B129E1C5}"/>
                  </a:ext>
                </a:extLst>
              </p:cNvPr>
              <p:cNvSpPr/>
              <p:nvPr/>
            </p:nvSpPr>
            <p:spPr>
              <a:xfrm>
                <a:off x="2841160" y="3644668"/>
                <a:ext cx="1915200" cy="369332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lvl="0" algn="ctr" defTabSz="914378">
                  <a:defRPr/>
                </a:pPr>
                <a:r>
                  <a:rPr lang="en-US" altLang="zh-CN" sz="2400" dirty="0"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13" name="ïṥ1ïḍè">
              <a:extLst>
                <a:ext uri="{FF2B5EF4-FFF2-40B4-BE49-F238E27FC236}">
                  <a16:creationId xmlns:a16="http://schemas.microsoft.com/office/drawing/2014/main" xmlns="" id="{4B28ADA8-CA0D-43FE-BDEE-F00BC2D9F889}"/>
                </a:ext>
              </a:extLst>
            </p:cNvPr>
            <p:cNvGrpSpPr/>
            <p:nvPr/>
          </p:nvGrpSpPr>
          <p:grpSpPr>
            <a:xfrm>
              <a:off x="5138181" y="1617785"/>
              <a:ext cx="1916728" cy="3367453"/>
              <a:chOff x="5134708" y="1617785"/>
              <a:chExt cx="1916728" cy="3367453"/>
            </a:xfrm>
          </p:grpSpPr>
          <p:sp>
            <p:nvSpPr>
              <p:cNvPr id="25" name="išļíḍè">
                <a:extLst>
                  <a:ext uri="{FF2B5EF4-FFF2-40B4-BE49-F238E27FC236}">
                    <a16:creationId xmlns:a16="http://schemas.microsoft.com/office/drawing/2014/main" xmlns="" id="{26E6A3E2-DAD9-4A85-AD3A-9F67671FB674}"/>
                  </a:ext>
                </a:extLst>
              </p:cNvPr>
              <p:cNvSpPr/>
              <p:nvPr/>
            </p:nvSpPr>
            <p:spPr>
              <a:xfrm>
                <a:off x="5134708" y="1617785"/>
                <a:ext cx="1916722" cy="1774703"/>
              </a:xfrm>
              <a:prstGeom prst="rect">
                <a:avLst/>
              </a:prstGeom>
              <a:blipFill>
                <a:blip r:embed="rId6"/>
                <a:stretch>
                  <a:fillRect l="-32517" r="-3208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ṣ1îďe">
                <a:extLst>
                  <a:ext uri="{FF2B5EF4-FFF2-40B4-BE49-F238E27FC236}">
                    <a16:creationId xmlns:a16="http://schemas.microsoft.com/office/drawing/2014/main" xmlns="" id="{51CDF8BB-AEF9-40FD-ADDB-6C67096AEC43}"/>
                  </a:ext>
                </a:extLst>
              </p:cNvPr>
              <p:cNvSpPr/>
              <p:nvPr/>
            </p:nvSpPr>
            <p:spPr>
              <a:xfrm>
                <a:off x="5134712" y="3392488"/>
                <a:ext cx="1916724" cy="15927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şľîďé">
                <a:extLst>
                  <a:ext uri="{FF2B5EF4-FFF2-40B4-BE49-F238E27FC236}">
                    <a16:creationId xmlns:a16="http://schemas.microsoft.com/office/drawing/2014/main" xmlns="" id="{34D3BF6E-1B00-4604-8051-CE9E92DADFDB}"/>
                  </a:ext>
                </a:extLst>
              </p:cNvPr>
              <p:cNvSpPr/>
              <p:nvPr/>
            </p:nvSpPr>
            <p:spPr>
              <a:xfrm>
                <a:off x="5134712" y="4149000"/>
                <a:ext cx="1915200" cy="353906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8" name="i$ľiḓè">
                <a:extLst>
                  <a:ext uri="{FF2B5EF4-FFF2-40B4-BE49-F238E27FC236}">
                    <a16:creationId xmlns:a16="http://schemas.microsoft.com/office/drawing/2014/main" xmlns="" id="{4E6D51A6-0D91-4C70-A9BD-E356DC1EA520}"/>
                  </a:ext>
                </a:extLst>
              </p:cNvPr>
              <p:cNvSpPr/>
              <p:nvPr/>
            </p:nvSpPr>
            <p:spPr>
              <a:xfrm>
                <a:off x="5134711" y="3644668"/>
                <a:ext cx="1915200" cy="369332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lvl="0" algn="ctr" defTabSz="914378">
                  <a:defRPr/>
                </a:pPr>
                <a:r>
                  <a:rPr lang="en-US" altLang="zh-CN" sz="2400" dirty="0"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14" name="îśḻíḍè">
              <a:extLst>
                <a:ext uri="{FF2B5EF4-FFF2-40B4-BE49-F238E27FC236}">
                  <a16:creationId xmlns:a16="http://schemas.microsoft.com/office/drawing/2014/main" xmlns="" id="{13BCDAE8-2A8B-438B-ACD5-1A4FC8ECD82D}"/>
                </a:ext>
              </a:extLst>
            </p:cNvPr>
            <p:cNvGrpSpPr/>
            <p:nvPr/>
          </p:nvGrpSpPr>
          <p:grpSpPr>
            <a:xfrm>
              <a:off x="7369381" y="1617785"/>
              <a:ext cx="1922584" cy="3367453"/>
              <a:chOff x="7428259" y="1617785"/>
              <a:chExt cx="1922584" cy="3367453"/>
            </a:xfrm>
          </p:grpSpPr>
          <p:sp>
            <p:nvSpPr>
              <p:cNvPr id="21" name="ïŝľídê">
                <a:extLst>
                  <a:ext uri="{FF2B5EF4-FFF2-40B4-BE49-F238E27FC236}">
                    <a16:creationId xmlns:a16="http://schemas.microsoft.com/office/drawing/2014/main" xmlns="" id="{41AEAB88-529F-4B29-A7ED-924EEAD195AD}"/>
                  </a:ext>
                </a:extLst>
              </p:cNvPr>
              <p:cNvSpPr/>
              <p:nvPr/>
            </p:nvSpPr>
            <p:spPr>
              <a:xfrm>
                <a:off x="7434121" y="1617785"/>
                <a:ext cx="1916722" cy="1774703"/>
              </a:xfrm>
              <a:prstGeom prst="rect">
                <a:avLst/>
              </a:prstGeom>
              <a:blipFill>
                <a:blip r:embed="rId7"/>
                <a:stretch>
                  <a:fillRect l="-32517" r="-3208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şlîde">
                <a:extLst>
                  <a:ext uri="{FF2B5EF4-FFF2-40B4-BE49-F238E27FC236}">
                    <a16:creationId xmlns:a16="http://schemas.microsoft.com/office/drawing/2014/main" xmlns="" id="{8A61B200-FF98-4732-BF35-3A520BFDC303}"/>
                  </a:ext>
                </a:extLst>
              </p:cNvPr>
              <p:cNvSpPr/>
              <p:nvPr/>
            </p:nvSpPr>
            <p:spPr>
              <a:xfrm>
                <a:off x="7428259" y="3392488"/>
                <a:ext cx="1916724" cy="15927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ṣļíďe">
                <a:extLst>
                  <a:ext uri="{FF2B5EF4-FFF2-40B4-BE49-F238E27FC236}">
                    <a16:creationId xmlns:a16="http://schemas.microsoft.com/office/drawing/2014/main" xmlns="" id="{2E27FC4D-AAFF-4F85-A8E5-339264AA4715}"/>
                  </a:ext>
                </a:extLst>
              </p:cNvPr>
              <p:cNvSpPr/>
              <p:nvPr/>
            </p:nvSpPr>
            <p:spPr>
              <a:xfrm>
                <a:off x="7428259" y="4149000"/>
                <a:ext cx="1915200" cy="353906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4" name="îṣľíďé">
                <a:extLst>
                  <a:ext uri="{FF2B5EF4-FFF2-40B4-BE49-F238E27FC236}">
                    <a16:creationId xmlns:a16="http://schemas.microsoft.com/office/drawing/2014/main" xmlns="" id="{543BD4E1-7E64-4E87-BDAE-8435BE1FFA79}"/>
                  </a:ext>
                </a:extLst>
              </p:cNvPr>
              <p:cNvSpPr/>
              <p:nvPr/>
            </p:nvSpPr>
            <p:spPr>
              <a:xfrm>
                <a:off x="7428259" y="3644668"/>
                <a:ext cx="1915200" cy="369332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lvl="0" algn="ctr" defTabSz="914378">
                  <a:defRPr/>
                </a:pPr>
                <a:r>
                  <a:rPr lang="en-US" altLang="zh-CN" sz="2400"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15" name="îSḷiḓé">
              <a:extLst>
                <a:ext uri="{FF2B5EF4-FFF2-40B4-BE49-F238E27FC236}">
                  <a16:creationId xmlns:a16="http://schemas.microsoft.com/office/drawing/2014/main" xmlns="" id="{CA531777-5447-41A7-B2CE-7ADD0C893FF7}"/>
                </a:ext>
              </a:extLst>
            </p:cNvPr>
            <p:cNvGrpSpPr/>
            <p:nvPr/>
          </p:nvGrpSpPr>
          <p:grpSpPr>
            <a:xfrm>
              <a:off x="9606437" y="1617785"/>
              <a:ext cx="1922584" cy="3367453"/>
              <a:chOff x="9727666" y="1617785"/>
              <a:chExt cx="1922584" cy="3367453"/>
            </a:xfrm>
          </p:grpSpPr>
          <p:sp>
            <p:nvSpPr>
              <p:cNvPr id="17" name="íṡľîḋè">
                <a:extLst>
                  <a:ext uri="{FF2B5EF4-FFF2-40B4-BE49-F238E27FC236}">
                    <a16:creationId xmlns:a16="http://schemas.microsoft.com/office/drawing/2014/main" xmlns="" id="{A3F7F690-7A8E-4E0B-91A8-C4C7C176763B}"/>
                  </a:ext>
                </a:extLst>
              </p:cNvPr>
              <p:cNvSpPr/>
              <p:nvPr/>
            </p:nvSpPr>
            <p:spPr>
              <a:xfrm>
                <a:off x="9733528" y="1617785"/>
                <a:ext cx="1916722" cy="1774703"/>
              </a:xfrm>
              <a:prstGeom prst="rect">
                <a:avLst/>
              </a:prstGeom>
              <a:blipFill>
                <a:blip r:embed="rId8"/>
                <a:stretch>
                  <a:fillRect l="-32517" r="-3208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şlíḑé">
                <a:extLst>
                  <a:ext uri="{FF2B5EF4-FFF2-40B4-BE49-F238E27FC236}">
                    <a16:creationId xmlns:a16="http://schemas.microsoft.com/office/drawing/2014/main" xmlns="" id="{120EE2C9-3353-465F-9B16-7EE13BBA3F55}"/>
                  </a:ext>
                </a:extLst>
              </p:cNvPr>
              <p:cNvSpPr/>
              <p:nvPr/>
            </p:nvSpPr>
            <p:spPr>
              <a:xfrm>
                <a:off x="9727666" y="3392488"/>
                <a:ext cx="1916724" cy="15927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ṣľiḓe">
                <a:extLst>
                  <a:ext uri="{FF2B5EF4-FFF2-40B4-BE49-F238E27FC236}">
                    <a16:creationId xmlns:a16="http://schemas.microsoft.com/office/drawing/2014/main" xmlns="" id="{7B84F123-12A0-4056-8D6B-1A4A0BECFB63}"/>
                  </a:ext>
                </a:extLst>
              </p:cNvPr>
              <p:cNvSpPr/>
              <p:nvPr/>
            </p:nvSpPr>
            <p:spPr>
              <a:xfrm>
                <a:off x="9727666" y="4149000"/>
                <a:ext cx="1915200" cy="353906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0" name="ïṥḻíḑe">
                <a:extLst>
                  <a:ext uri="{FF2B5EF4-FFF2-40B4-BE49-F238E27FC236}">
                    <a16:creationId xmlns:a16="http://schemas.microsoft.com/office/drawing/2014/main" xmlns="" id="{E5B0E240-E2D4-46D6-83C1-7DBF57723668}"/>
                  </a:ext>
                </a:extLst>
              </p:cNvPr>
              <p:cNvSpPr/>
              <p:nvPr/>
            </p:nvSpPr>
            <p:spPr>
              <a:xfrm>
                <a:off x="9727666" y="3644668"/>
                <a:ext cx="1915200" cy="369332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lvl="0" algn="ctr" defTabSz="914378">
                  <a:defRPr/>
                </a:pPr>
                <a:r>
                  <a:rPr lang="en-US" altLang="zh-CN" sz="2400" dirty="0"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sp>
          <p:nvSpPr>
            <p:cNvPr id="16" name="iŝliḓe">
              <a:extLst>
                <a:ext uri="{FF2B5EF4-FFF2-40B4-BE49-F238E27FC236}">
                  <a16:creationId xmlns:a16="http://schemas.microsoft.com/office/drawing/2014/main" xmlns="" id="{584ACCF7-72C5-4B79-ADE0-3896DA546132}"/>
                </a:ext>
              </a:extLst>
            </p:cNvPr>
            <p:cNvSpPr txBox="1"/>
            <p:nvPr/>
          </p:nvSpPr>
          <p:spPr>
            <a:xfrm>
              <a:off x="9606437" y="5184000"/>
              <a:ext cx="1915200" cy="64680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613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4e078790-294a-438d-84db-8cd8d9dcea9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2E179E-D515-4273-BEF6-20AC4F05972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74179" y="2049554"/>
            <a:ext cx="9643642" cy="3359446"/>
            <a:chOff x="1274179" y="2049554"/>
            <a:chExt cx="9643642" cy="3359446"/>
          </a:xfrm>
        </p:grpSpPr>
        <p:sp>
          <p:nvSpPr>
            <p:cNvPr id="6" name="iṩ1íḓé">
              <a:extLst>
                <a:ext uri="{FF2B5EF4-FFF2-40B4-BE49-F238E27FC236}">
                  <a16:creationId xmlns:a16="http://schemas.microsoft.com/office/drawing/2014/main" xmlns="" id="{A52AF730-7D45-455B-A097-C54FACE30D52}"/>
                </a:ext>
              </a:extLst>
            </p:cNvPr>
            <p:cNvSpPr/>
            <p:nvPr/>
          </p:nvSpPr>
          <p:spPr>
            <a:xfrm>
              <a:off x="2415289" y="4642573"/>
              <a:ext cx="1154167" cy="761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2" y="21600"/>
                  </a:moveTo>
                  <a:lnTo>
                    <a:pt x="9202" y="12826"/>
                  </a:lnTo>
                  <a:lnTo>
                    <a:pt x="0" y="12826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2826"/>
                  </a:lnTo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ṡḻïďe">
              <a:extLst>
                <a:ext uri="{FF2B5EF4-FFF2-40B4-BE49-F238E27FC236}">
                  <a16:creationId xmlns:a16="http://schemas.microsoft.com/office/drawing/2014/main" xmlns="" id="{1CC161FD-D95D-4B64-A05C-0A9FE85DBFF5}"/>
                </a:ext>
              </a:extLst>
            </p:cNvPr>
            <p:cNvSpPr/>
            <p:nvPr/>
          </p:nvSpPr>
          <p:spPr>
            <a:xfrm>
              <a:off x="2574357" y="4732840"/>
              <a:ext cx="172176" cy="25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50" y="6750"/>
                  </a:moveTo>
                  <a:cubicBezTo>
                    <a:pt x="14491" y="6750"/>
                    <a:pt x="14175" y="6539"/>
                    <a:pt x="14175" y="6300"/>
                  </a:cubicBezTo>
                  <a:cubicBezTo>
                    <a:pt x="14175" y="5330"/>
                    <a:pt x="11918" y="4950"/>
                    <a:pt x="10800" y="4950"/>
                  </a:cubicBezTo>
                  <a:cubicBezTo>
                    <a:pt x="10441" y="4950"/>
                    <a:pt x="10125" y="4739"/>
                    <a:pt x="10125" y="4500"/>
                  </a:cubicBezTo>
                  <a:cubicBezTo>
                    <a:pt x="10125" y="4261"/>
                    <a:pt x="10441" y="4050"/>
                    <a:pt x="10800" y="4050"/>
                  </a:cubicBezTo>
                  <a:cubicBezTo>
                    <a:pt x="12762" y="4050"/>
                    <a:pt x="15525" y="4739"/>
                    <a:pt x="15525" y="6300"/>
                  </a:cubicBezTo>
                  <a:cubicBezTo>
                    <a:pt x="15525" y="6539"/>
                    <a:pt x="15209" y="6750"/>
                    <a:pt x="14850" y="6750"/>
                  </a:cubicBezTo>
                  <a:close/>
                  <a:moveTo>
                    <a:pt x="10800" y="1800"/>
                  </a:moveTo>
                  <a:cubicBezTo>
                    <a:pt x="6982" y="1800"/>
                    <a:pt x="2700" y="3487"/>
                    <a:pt x="2700" y="6300"/>
                  </a:cubicBezTo>
                  <a:cubicBezTo>
                    <a:pt x="2700" y="7200"/>
                    <a:pt x="3248" y="8142"/>
                    <a:pt x="4134" y="8831"/>
                  </a:cubicBezTo>
                  <a:cubicBezTo>
                    <a:pt x="4535" y="9141"/>
                    <a:pt x="4999" y="9436"/>
                    <a:pt x="5421" y="9759"/>
                  </a:cubicBezTo>
                  <a:cubicBezTo>
                    <a:pt x="6919" y="10955"/>
                    <a:pt x="8184" y="12361"/>
                    <a:pt x="8395" y="13950"/>
                  </a:cubicBezTo>
                  <a:lnTo>
                    <a:pt x="13205" y="13950"/>
                  </a:lnTo>
                  <a:cubicBezTo>
                    <a:pt x="13416" y="12361"/>
                    <a:pt x="14681" y="10955"/>
                    <a:pt x="16179" y="9759"/>
                  </a:cubicBezTo>
                  <a:cubicBezTo>
                    <a:pt x="16601" y="9436"/>
                    <a:pt x="17065" y="9141"/>
                    <a:pt x="17466" y="8831"/>
                  </a:cubicBezTo>
                  <a:cubicBezTo>
                    <a:pt x="18352" y="8142"/>
                    <a:pt x="18900" y="7200"/>
                    <a:pt x="18900" y="6300"/>
                  </a:cubicBezTo>
                  <a:cubicBezTo>
                    <a:pt x="18900" y="3487"/>
                    <a:pt x="14618" y="1800"/>
                    <a:pt x="10800" y="1800"/>
                  </a:cubicBezTo>
                  <a:close/>
                  <a:moveTo>
                    <a:pt x="19427" y="10069"/>
                  </a:moveTo>
                  <a:cubicBezTo>
                    <a:pt x="17972" y="11138"/>
                    <a:pt x="16052" y="12642"/>
                    <a:pt x="15884" y="14147"/>
                  </a:cubicBezTo>
                  <a:cubicBezTo>
                    <a:pt x="16495" y="14386"/>
                    <a:pt x="16875" y="14836"/>
                    <a:pt x="16875" y="15300"/>
                  </a:cubicBezTo>
                  <a:cubicBezTo>
                    <a:pt x="16875" y="15638"/>
                    <a:pt x="16685" y="15961"/>
                    <a:pt x="16348" y="16200"/>
                  </a:cubicBezTo>
                  <a:cubicBezTo>
                    <a:pt x="16685" y="16439"/>
                    <a:pt x="16875" y="16762"/>
                    <a:pt x="16875" y="17100"/>
                  </a:cubicBezTo>
                  <a:cubicBezTo>
                    <a:pt x="16875" y="17564"/>
                    <a:pt x="16516" y="17986"/>
                    <a:pt x="15926" y="18239"/>
                  </a:cubicBezTo>
                  <a:cubicBezTo>
                    <a:pt x="16095" y="18436"/>
                    <a:pt x="16200" y="18675"/>
                    <a:pt x="16200" y="18900"/>
                  </a:cubicBezTo>
                  <a:cubicBezTo>
                    <a:pt x="16200" y="19814"/>
                    <a:pt x="15124" y="20250"/>
                    <a:pt x="13901" y="20250"/>
                  </a:cubicBezTo>
                  <a:cubicBezTo>
                    <a:pt x="13352" y="21066"/>
                    <a:pt x="12129" y="21600"/>
                    <a:pt x="10800" y="21600"/>
                  </a:cubicBezTo>
                  <a:cubicBezTo>
                    <a:pt x="9471" y="21600"/>
                    <a:pt x="8248" y="21066"/>
                    <a:pt x="7699" y="20250"/>
                  </a:cubicBezTo>
                  <a:cubicBezTo>
                    <a:pt x="6476" y="20250"/>
                    <a:pt x="5400" y="19814"/>
                    <a:pt x="5400" y="18900"/>
                  </a:cubicBezTo>
                  <a:cubicBezTo>
                    <a:pt x="5400" y="18675"/>
                    <a:pt x="5505" y="18436"/>
                    <a:pt x="5674" y="18239"/>
                  </a:cubicBezTo>
                  <a:cubicBezTo>
                    <a:pt x="5084" y="17986"/>
                    <a:pt x="4725" y="17564"/>
                    <a:pt x="4725" y="17100"/>
                  </a:cubicBezTo>
                  <a:cubicBezTo>
                    <a:pt x="4725" y="16762"/>
                    <a:pt x="4915" y="16439"/>
                    <a:pt x="5252" y="16200"/>
                  </a:cubicBezTo>
                  <a:cubicBezTo>
                    <a:pt x="4915" y="15961"/>
                    <a:pt x="4725" y="15638"/>
                    <a:pt x="4725" y="15300"/>
                  </a:cubicBezTo>
                  <a:cubicBezTo>
                    <a:pt x="4725" y="14836"/>
                    <a:pt x="5105" y="14386"/>
                    <a:pt x="5716" y="14147"/>
                  </a:cubicBezTo>
                  <a:cubicBezTo>
                    <a:pt x="5548" y="12642"/>
                    <a:pt x="3628" y="11138"/>
                    <a:pt x="2173" y="10069"/>
                  </a:cubicBezTo>
                  <a:cubicBezTo>
                    <a:pt x="717" y="9000"/>
                    <a:pt x="0" y="7748"/>
                    <a:pt x="0" y="6300"/>
                  </a:cubicBezTo>
                  <a:cubicBezTo>
                    <a:pt x="0" y="2475"/>
                    <a:pt x="5463" y="0"/>
                    <a:pt x="10800" y="0"/>
                  </a:cubicBezTo>
                  <a:cubicBezTo>
                    <a:pt x="16137" y="0"/>
                    <a:pt x="21600" y="2475"/>
                    <a:pt x="21600" y="6300"/>
                  </a:cubicBezTo>
                  <a:cubicBezTo>
                    <a:pt x="21600" y="7748"/>
                    <a:pt x="20883" y="9000"/>
                    <a:pt x="19427" y="1006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1iḓè">
              <a:extLst>
                <a:ext uri="{FF2B5EF4-FFF2-40B4-BE49-F238E27FC236}">
                  <a16:creationId xmlns:a16="http://schemas.microsoft.com/office/drawing/2014/main" xmlns="" id="{39C3CF76-C403-4C7F-9DD6-A70DF5969A64}"/>
                </a:ext>
              </a:extLst>
            </p:cNvPr>
            <p:cNvSpPr/>
            <p:nvPr/>
          </p:nvSpPr>
          <p:spPr>
            <a:xfrm>
              <a:off x="3273654" y="3992317"/>
              <a:ext cx="1154172" cy="761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2" y="21600"/>
                  </a:moveTo>
                  <a:lnTo>
                    <a:pt x="9202" y="12826"/>
                  </a:lnTo>
                  <a:lnTo>
                    <a:pt x="0" y="12826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2826"/>
                  </a:lnTo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ṡḷîḑè">
              <a:extLst>
                <a:ext uri="{FF2B5EF4-FFF2-40B4-BE49-F238E27FC236}">
                  <a16:creationId xmlns:a16="http://schemas.microsoft.com/office/drawing/2014/main" xmlns="" id="{1E737789-B918-4650-ADCF-A50A14EBDBFA}"/>
                </a:ext>
              </a:extLst>
            </p:cNvPr>
            <p:cNvSpPr/>
            <p:nvPr/>
          </p:nvSpPr>
          <p:spPr>
            <a:xfrm>
              <a:off x="3462192" y="4090696"/>
              <a:ext cx="194752" cy="238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368" extrusionOk="0">
                  <a:moveTo>
                    <a:pt x="9210" y="17445"/>
                  </a:moveTo>
                  <a:lnTo>
                    <a:pt x="6091" y="18421"/>
                  </a:lnTo>
                  <a:cubicBezTo>
                    <a:pt x="5969" y="18459"/>
                    <a:pt x="5833" y="18428"/>
                    <a:pt x="5754" y="18344"/>
                  </a:cubicBezTo>
                  <a:cubicBezTo>
                    <a:pt x="5352" y="17930"/>
                    <a:pt x="4874" y="17519"/>
                    <a:pt x="4113" y="17070"/>
                  </a:cubicBezTo>
                  <a:cubicBezTo>
                    <a:pt x="3351" y="16622"/>
                    <a:pt x="2722" y="16380"/>
                    <a:pt x="2113" y="16197"/>
                  </a:cubicBezTo>
                  <a:cubicBezTo>
                    <a:pt x="1990" y="16160"/>
                    <a:pt x="1912" y="16066"/>
                    <a:pt x="1920" y="15959"/>
                  </a:cubicBezTo>
                  <a:lnTo>
                    <a:pt x="2107" y="13255"/>
                  </a:lnTo>
                  <a:lnTo>
                    <a:pt x="2945" y="12321"/>
                  </a:lnTo>
                  <a:cubicBezTo>
                    <a:pt x="2945" y="12321"/>
                    <a:pt x="4821" y="12112"/>
                    <a:pt x="7270" y="13556"/>
                  </a:cubicBezTo>
                  <a:cubicBezTo>
                    <a:pt x="9715" y="14998"/>
                    <a:pt x="10050" y="16510"/>
                    <a:pt x="10050" y="16510"/>
                  </a:cubicBezTo>
                  <a:cubicBezTo>
                    <a:pt x="10050" y="16510"/>
                    <a:pt x="9210" y="17445"/>
                    <a:pt x="9210" y="17445"/>
                  </a:cubicBezTo>
                  <a:close/>
                  <a:moveTo>
                    <a:pt x="17932" y="1607"/>
                  </a:moveTo>
                  <a:cubicBezTo>
                    <a:pt x="15041" y="-99"/>
                    <a:pt x="12983" y="-62"/>
                    <a:pt x="12201" y="41"/>
                  </a:cubicBezTo>
                  <a:cubicBezTo>
                    <a:pt x="11981" y="69"/>
                    <a:pt x="11796" y="172"/>
                    <a:pt x="11667" y="317"/>
                  </a:cubicBezTo>
                  <a:lnTo>
                    <a:pt x="4613" y="8201"/>
                  </a:lnTo>
                  <a:lnTo>
                    <a:pt x="1158" y="12064"/>
                  </a:lnTo>
                  <a:cubicBezTo>
                    <a:pt x="735" y="12537"/>
                    <a:pt x="491" y="13098"/>
                    <a:pt x="453" y="13681"/>
                  </a:cubicBezTo>
                  <a:lnTo>
                    <a:pt x="1" y="20638"/>
                  </a:lnTo>
                  <a:cubicBezTo>
                    <a:pt x="-31" y="21139"/>
                    <a:pt x="584" y="21501"/>
                    <a:pt x="1161" y="21322"/>
                  </a:cubicBezTo>
                  <a:lnTo>
                    <a:pt x="9186" y="18835"/>
                  </a:lnTo>
                  <a:cubicBezTo>
                    <a:pt x="9862" y="18625"/>
                    <a:pt x="10450" y="18260"/>
                    <a:pt x="10874" y="17785"/>
                  </a:cubicBezTo>
                  <a:lnTo>
                    <a:pt x="13690" y="14637"/>
                  </a:lnTo>
                  <a:lnTo>
                    <a:pt x="21378" y="6041"/>
                  </a:lnTo>
                  <a:cubicBezTo>
                    <a:pt x="21514" y="5889"/>
                    <a:pt x="21569" y="5704"/>
                    <a:pt x="21531" y="5518"/>
                  </a:cubicBezTo>
                  <a:cubicBezTo>
                    <a:pt x="21403" y="4867"/>
                    <a:pt x="20787" y="3289"/>
                    <a:pt x="17932" y="160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1iḍé">
              <a:extLst>
                <a:ext uri="{FF2B5EF4-FFF2-40B4-BE49-F238E27FC236}">
                  <a16:creationId xmlns:a16="http://schemas.microsoft.com/office/drawing/2014/main" xmlns="" id="{873E4263-00C7-4377-9D1F-EC14E675F1D0}"/>
                </a:ext>
              </a:extLst>
            </p:cNvPr>
            <p:cNvSpPr/>
            <p:nvPr/>
          </p:nvSpPr>
          <p:spPr>
            <a:xfrm>
              <a:off x="4124015" y="3342061"/>
              <a:ext cx="1154172" cy="761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2" y="21600"/>
                  </a:moveTo>
                  <a:lnTo>
                    <a:pt x="9202" y="12827"/>
                  </a:lnTo>
                  <a:lnTo>
                    <a:pt x="0" y="12827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2827"/>
                  </a:lnTo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šḷîde">
              <a:extLst>
                <a:ext uri="{FF2B5EF4-FFF2-40B4-BE49-F238E27FC236}">
                  <a16:creationId xmlns:a16="http://schemas.microsoft.com/office/drawing/2014/main" xmlns="" id="{C20BB86C-792A-4EC2-BBFB-C5DDEEE0E314}"/>
                </a:ext>
              </a:extLst>
            </p:cNvPr>
            <p:cNvSpPr/>
            <p:nvPr/>
          </p:nvSpPr>
          <p:spPr>
            <a:xfrm>
              <a:off x="4275169" y="3450549"/>
              <a:ext cx="230888" cy="230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3" extrusionOk="0">
                  <a:moveTo>
                    <a:pt x="2579" y="8408"/>
                  </a:moveTo>
                  <a:cubicBezTo>
                    <a:pt x="2579" y="5192"/>
                    <a:pt x="5174" y="2587"/>
                    <a:pt x="8377" y="2587"/>
                  </a:cubicBezTo>
                  <a:cubicBezTo>
                    <a:pt x="11581" y="2587"/>
                    <a:pt x="14435" y="5451"/>
                    <a:pt x="14435" y="8668"/>
                  </a:cubicBezTo>
                  <a:cubicBezTo>
                    <a:pt x="14435" y="11882"/>
                    <a:pt x="11838" y="14489"/>
                    <a:pt x="8636" y="14489"/>
                  </a:cubicBezTo>
                  <a:cubicBezTo>
                    <a:pt x="5432" y="14488"/>
                    <a:pt x="2579" y="11622"/>
                    <a:pt x="2579" y="8408"/>
                  </a:cubicBezTo>
                  <a:close/>
                  <a:moveTo>
                    <a:pt x="20915" y="18167"/>
                  </a:moveTo>
                  <a:lnTo>
                    <a:pt x="15797" y="13031"/>
                  </a:lnTo>
                  <a:cubicBezTo>
                    <a:pt x="16569" y="11760"/>
                    <a:pt x="17014" y="10265"/>
                    <a:pt x="17014" y="8668"/>
                  </a:cubicBezTo>
                  <a:cubicBezTo>
                    <a:pt x="17014" y="4023"/>
                    <a:pt x="13004" y="0"/>
                    <a:pt x="8377" y="0"/>
                  </a:cubicBezTo>
                  <a:cubicBezTo>
                    <a:pt x="3750" y="-1"/>
                    <a:pt x="0" y="3764"/>
                    <a:pt x="0" y="8408"/>
                  </a:cubicBezTo>
                  <a:cubicBezTo>
                    <a:pt x="0" y="13051"/>
                    <a:pt x="4010" y="17076"/>
                    <a:pt x="8636" y="17076"/>
                  </a:cubicBezTo>
                  <a:cubicBezTo>
                    <a:pt x="10175" y="17076"/>
                    <a:pt x="11615" y="16655"/>
                    <a:pt x="12854" y="15928"/>
                  </a:cubicBezTo>
                  <a:lnTo>
                    <a:pt x="17998" y="21095"/>
                  </a:lnTo>
                  <a:cubicBezTo>
                    <a:pt x="18502" y="21599"/>
                    <a:pt x="19318" y="21599"/>
                    <a:pt x="19821" y="21095"/>
                  </a:cubicBezTo>
                  <a:lnTo>
                    <a:pt x="21098" y="19813"/>
                  </a:lnTo>
                  <a:cubicBezTo>
                    <a:pt x="21600" y="19309"/>
                    <a:pt x="21417" y="18671"/>
                    <a:pt x="20915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ṣḷïḋe">
              <a:extLst>
                <a:ext uri="{FF2B5EF4-FFF2-40B4-BE49-F238E27FC236}">
                  <a16:creationId xmlns:a16="http://schemas.microsoft.com/office/drawing/2014/main" xmlns="" id="{396D4647-93E5-49B1-8214-653D9717FB33}"/>
                </a:ext>
              </a:extLst>
            </p:cNvPr>
            <p:cNvSpPr/>
            <p:nvPr/>
          </p:nvSpPr>
          <p:spPr>
            <a:xfrm>
              <a:off x="5832741" y="2049554"/>
              <a:ext cx="1154172" cy="761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2" y="21600"/>
                  </a:moveTo>
                  <a:lnTo>
                    <a:pt x="9202" y="12826"/>
                  </a:lnTo>
                  <a:lnTo>
                    <a:pt x="0" y="12826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2826"/>
                  </a:lnTo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ṣľïḑé">
              <a:extLst>
                <a:ext uri="{FF2B5EF4-FFF2-40B4-BE49-F238E27FC236}">
                  <a16:creationId xmlns:a16="http://schemas.microsoft.com/office/drawing/2014/main" xmlns="" id="{B9B51393-77BC-4FE5-A78F-2C23B4DCC700}"/>
                </a:ext>
              </a:extLst>
            </p:cNvPr>
            <p:cNvSpPr/>
            <p:nvPr/>
          </p:nvSpPr>
          <p:spPr>
            <a:xfrm>
              <a:off x="5988198" y="2168199"/>
              <a:ext cx="206222" cy="211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2" extrusionOk="0">
                  <a:moveTo>
                    <a:pt x="14102" y="6331"/>
                  </a:moveTo>
                  <a:cubicBezTo>
                    <a:pt x="13392" y="5619"/>
                    <a:pt x="13392" y="4469"/>
                    <a:pt x="14102" y="3757"/>
                  </a:cubicBezTo>
                  <a:cubicBezTo>
                    <a:pt x="14812" y="3048"/>
                    <a:pt x="15963" y="3048"/>
                    <a:pt x="16675" y="3757"/>
                  </a:cubicBezTo>
                  <a:cubicBezTo>
                    <a:pt x="17385" y="4466"/>
                    <a:pt x="17385" y="5618"/>
                    <a:pt x="16675" y="6331"/>
                  </a:cubicBezTo>
                  <a:cubicBezTo>
                    <a:pt x="15963" y="7040"/>
                    <a:pt x="14811" y="7040"/>
                    <a:pt x="14102" y="6331"/>
                  </a:cubicBezTo>
                  <a:close/>
                  <a:moveTo>
                    <a:pt x="12903" y="13199"/>
                  </a:moveTo>
                  <a:cubicBezTo>
                    <a:pt x="12903" y="13199"/>
                    <a:pt x="21289" y="7285"/>
                    <a:pt x="20359" y="517"/>
                  </a:cubicBezTo>
                  <a:cubicBezTo>
                    <a:pt x="20339" y="369"/>
                    <a:pt x="20289" y="269"/>
                    <a:pt x="20226" y="205"/>
                  </a:cubicBezTo>
                  <a:cubicBezTo>
                    <a:pt x="20162" y="142"/>
                    <a:pt x="20063" y="92"/>
                    <a:pt x="19913" y="72"/>
                  </a:cubicBezTo>
                  <a:cubicBezTo>
                    <a:pt x="13146" y="-858"/>
                    <a:pt x="7233" y="7528"/>
                    <a:pt x="7233" y="7528"/>
                  </a:cubicBezTo>
                  <a:cubicBezTo>
                    <a:pt x="2104" y="6928"/>
                    <a:pt x="2477" y="7927"/>
                    <a:pt x="137" y="13421"/>
                  </a:cubicBezTo>
                  <a:cubicBezTo>
                    <a:pt x="-311" y="14468"/>
                    <a:pt x="415" y="14829"/>
                    <a:pt x="1211" y="14534"/>
                  </a:cubicBezTo>
                  <a:cubicBezTo>
                    <a:pt x="2007" y="14242"/>
                    <a:pt x="3762" y="13593"/>
                    <a:pt x="3762" y="13593"/>
                  </a:cubicBezTo>
                  <a:lnTo>
                    <a:pt x="6839" y="16667"/>
                  </a:lnTo>
                  <a:cubicBezTo>
                    <a:pt x="6839" y="16667"/>
                    <a:pt x="6190" y="18425"/>
                    <a:pt x="5897" y="19220"/>
                  </a:cubicBezTo>
                  <a:cubicBezTo>
                    <a:pt x="5602" y="20016"/>
                    <a:pt x="5962" y="20742"/>
                    <a:pt x="7011" y="20295"/>
                  </a:cubicBezTo>
                  <a:cubicBezTo>
                    <a:pt x="12504" y="17955"/>
                    <a:pt x="13504" y="18328"/>
                    <a:pt x="12903" y="131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ḻîḍè">
              <a:extLst>
                <a:ext uri="{FF2B5EF4-FFF2-40B4-BE49-F238E27FC236}">
                  <a16:creationId xmlns:a16="http://schemas.microsoft.com/office/drawing/2014/main" xmlns="" id="{9161D3A3-8E3B-49C6-B61F-1164041263A3}"/>
                </a:ext>
              </a:extLst>
            </p:cNvPr>
            <p:cNvSpPr/>
            <p:nvPr/>
          </p:nvSpPr>
          <p:spPr>
            <a:xfrm>
              <a:off x="4974376" y="2691805"/>
              <a:ext cx="1154176" cy="761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2" y="21600"/>
                  </a:moveTo>
                  <a:lnTo>
                    <a:pt x="9202" y="12826"/>
                  </a:lnTo>
                  <a:lnTo>
                    <a:pt x="0" y="12826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2826"/>
                  </a:lnTo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ṥḻïḋé">
              <a:extLst>
                <a:ext uri="{FF2B5EF4-FFF2-40B4-BE49-F238E27FC236}">
                  <a16:creationId xmlns:a16="http://schemas.microsoft.com/office/drawing/2014/main" xmlns="" id="{A33A4BD7-0D3A-4457-A240-6F6E5F274C84}"/>
                </a:ext>
              </a:extLst>
            </p:cNvPr>
            <p:cNvSpPr/>
            <p:nvPr/>
          </p:nvSpPr>
          <p:spPr>
            <a:xfrm>
              <a:off x="5142368" y="2800495"/>
              <a:ext cx="177956" cy="230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28" h="21164" extrusionOk="0">
                  <a:moveTo>
                    <a:pt x="13691" y="4182"/>
                  </a:moveTo>
                  <a:cubicBezTo>
                    <a:pt x="12508" y="3546"/>
                    <a:pt x="11931" y="2543"/>
                    <a:pt x="12404" y="1937"/>
                  </a:cubicBezTo>
                  <a:cubicBezTo>
                    <a:pt x="12876" y="1334"/>
                    <a:pt x="14218" y="1362"/>
                    <a:pt x="15398" y="1998"/>
                  </a:cubicBezTo>
                  <a:cubicBezTo>
                    <a:pt x="16583" y="2634"/>
                    <a:pt x="17155" y="3639"/>
                    <a:pt x="16684" y="4242"/>
                  </a:cubicBezTo>
                  <a:cubicBezTo>
                    <a:pt x="16213" y="4845"/>
                    <a:pt x="14874" y="4818"/>
                    <a:pt x="13691" y="4182"/>
                  </a:cubicBezTo>
                  <a:close/>
                  <a:moveTo>
                    <a:pt x="14777" y="15159"/>
                  </a:moveTo>
                  <a:cubicBezTo>
                    <a:pt x="14795" y="15127"/>
                    <a:pt x="14807" y="15091"/>
                    <a:pt x="14825" y="15057"/>
                  </a:cubicBezTo>
                  <a:cubicBezTo>
                    <a:pt x="14896" y="14928"/>
                    <a:pt x="14958" y="14799"/>
                    <a:pt x="15009" y="14664"/>
                  </a:cubicBezTo>
                  <a:cubicBezTo>
                    <a:pt x="15017" y="14639"/>
                    <a:pt x="15021" y="14615"/>
                    <a:pt x="15030" y="14593"/>
                  </a:cubicBezTo>
                  <a:cubicBezTo>
                    <a:pt x="15082" y="14443"/>
                    <a:pt x="15126" y="14295"/>
                    <a:pt x="15161" y="14143"/>
                  </a:cubicBezTo>
                  <a:cubicBezTo>
                    <a:pt x="15161" y="14136"/>
                    <a:pt x="15161" y="14130"/>
                    <a:pt x="15161" y="14120"/>
                  </a:cubicBezTo>
                  <a:cubicBezTo>
                    <a:pt x="15421" y="12832"/>
                    <a:pt x="14968" y="11394"/>
                    <a:pt x="13930" y="10096"/>
                  </a:cubicBezTo>
                  <a:lnTo>
                    <a:pt x="15410" y="8206"/>
                  </a:lnTo>
                  <a:cubicBezTo>
                    <a:pt x="17115" y="8386"/>
                    <a:pt x="18589" y="8031"/>
                    <a:pt x="19298" y="7124"/>
                  </a:cubicBezTo>
                  <a:cubicBezTo>
                    <a:pt x="20528" y="5555"/>
                    <a:pt x="19031" y="2944"/>
                    <a:pt x="15959" y="1289"/>
                  </a:cubicBezTo>
                  <a:cubicBezTo>
                    <a:pt x="12884" y="-367"/>
                    <a:pt x="9398" y="-436"/>
                    <a:pt x="8170" y="1130"/>
                  </a:cubicBezTo>
                  <a:cubicBezTo>
                    <a:pt x="7458" y="2039"/>
                    <a:pt x="7666" y="3299"/>
                    <a:pt x="8560" y="4518"/>
                  </a:cubicBezTo>
                  <a:lnTo>
                    <a:pt x="7078" y="6407"/>
                  </a:lnTo>
                  <a:cubicBezTo>
                    <a:pt x="5227" y="6150"/>
                    <a:pt x="3458" y="6390"/>
                    <a:pt x="2143" y="7113"/>
                  </a:cubicBezTo>
                  <a:cubicBezTo>
                    <a:pt x="2135" y="7115"/>
                    <a:pt x="2126" y="7117"/>
                    <a:pt x="2120" y="7122"/>
                  </a:cubicBezTo>
                  <a:cubicBezTo>
                    <a:pt x="1967" y="7208"/>
                    <a:pt x="1817" y="7302"/>
                    <a:pt x="1677" y="7402"/>
                  </a:cubicBezTo>
                  <a:cubicBezTo>
                    <a:pt x="1655" y="7417"/>
                    <a:pt x="1628" y="7431"/>
                    <a:pt x="1610" y="7447"/>
                  </a:cubicBezTo>
                  <a:cubicBezTo>
                    <a:pt x="1479" y="7539"/>
                    <a:pt x="1362" y="7643"/>
                    <a:pt x="1249" y="7747"/>
                  </a:cubicBezTo>
                  <a:cubicBezTo>
                    <a:pt x="1222" y="7773"/>
                    <a:pt x="1185" y="7796"/>
                    <a:pt x="1159" y="7824"/>
                  </a:cubicBezTo>
                  <a:cubicBezTo>
                    <a:pt x="1018" y="7957"/>
                    <a:pt x="887" y="8098"/>
                    <a:pt x="773" y="8248"/>
                  </a:cubicBezTo>
                  <a:cubicBezTo>
                    <a:pt x="-1072" y="10599"/>
                    <a:pt x="502" y="14158"/>
                    <a:pt x="4282" y="16195"/>
                  </a:cubicBezTo>
                  <a:cubicBezTo>
                    <a:pt x="8065" y="18232"/>
                    <a:pt x="12626" y="17974"/>
                    <a:pt x="14466" y="15623"/>
                  </a:cubicBezTo>
                  <a:cubicBezTo>
                    <a:pt x="14582" y="15474"/>
                    <a:pt x="14689" y="15318"/>
                    <a:pt x="14777" y="15159"/>
                  </a:cubicBezTo>
                  <a:close/>
                  <a:moveTo>
                    <a:pt x="2898" y="16410"/>
                  </a:moveTo>
                  <a:lnTo>
                    <a:pt x="93" y="19992"/>
                  </a:lnTo>
                  <a:lnTo>
                    <a:pt x="391" y="21164"/>
                  </a:lnTo>
                  <a:lnTo>
                    <a:pt x="1804" y="20914"/>
                  </a:lnTo>
                  <a:lnTo>
                    <a:pt x="4609" y="17333"/>
                  </a:lnTo>
                  <a:cubicBezTo>
                    <a:pt x="4310" y="17201"/>
                    <a:pt x="4014" y="17060"/>
                    <a:pt x="3727" y="16904"/>
                  </a:cubicBezTo>
                  <a:cubicBezTo>
                    <a:pt x="3437" y="16748"/>
                    <a:pt x="3160" y="16582"/>
                    <a:pt x="2898" y="164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ḻiḍê">
              <a:extLst>
                <a:ext uri="{FF2B5EF4-FFF2-40B4-BE49-F238E27FC236}">
                  <a16:creationId xmlns:a16="http://schemas.microsoft.com/office/drawing/2014/main" xmlns="" id="{974A29EC-6CCA-44E6-9593-2E212E8FFB64}"/>
                </a:ext>
              </a:extLst>
            </p:cNvPr>
            <p:cNvSpPr/>
            <p:nvPr/>
          </p:nvSpPr>
          <p:spPr>
            <a:xfrm rot="5400000">
              <a:off x="3302678" y="4995086"/>
              <a:ext cx="268355" cy="268355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šlïďe">
              <a:extLst>
                <a:ext uri="{FF2B5EF4-FFF2-40B4-BE49-F238E27FC236}">
                  <a16:creationId xmlns:a16="http://schemas.microsoft.com/office/drawing/2014/main" xmlns="" id="{3B5C4FF1-5B32-4166-A0FA-F639AE562CBB}"/>
                </a:ext>
              </a:extLst>
            </p:cNvPr>
            <p:cNvSpPr/>
            <p:nvPr/>
          </p:nvSpPr>
          <p:spPr>
            <a:xfrm rot="5400000">
              <a:off x="4164205" y="4346533"/>
              <a:ext cx="268355" cy="268355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1îḋe">
              <a:extLst>
                <a:ext uri="{FF2B5EF4-FFF2-40B4-BE49-F238E27FC236}">
                  <a16:creationId xmlns:a16="http://schemas.microsoft.com/office/drawing/2014/main" xmlns="" id="{6E7B97B7-498C-4D78-824E-E2806683F2DC}"/>
                </a:ext>
              </a:extLst>
            </p:cNvPr>
            <p:cNvSpPr/>
            <p:nvPr/>
          </p:nvSpPr>
          <p:spPr>
            <a:xfrm rot="5400000">
              <a:off x="5013723" y="3693498"/>
              <a:ext cx="268355" cy="268355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ṡḷíḋè">
              <a:extLst>
                <a:ext uri="{FF2B5EF4-FFF2-40B4-BE49-F238E27FC236}">
                  <a16:creationId xmlns:a16="http://schemas.microsoft.com/office/drawing/2014/main" xmlns="" id="{11A24B55-DCA2-4DBE-AAED-830517831830}"/>
                </a:ext>
              </a:extLst>
            </p:cNvPr>
            <p:cNvSpPr/>
            <p:nvPr/>
          </p:nvSpPr>
          <p:spPr>
            <a:xfrm rot="5400000">
              <a:off x="5863846" y="3043756"/>
              <a:ext cx="268355" cy="268355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ṧľíḍè">
              <a:extLst>
                <a:ext uri="{FF2B5EF4-FFF2-40B4-BE49-F238E27FC236}">
                  <a16:creationId xmlns:a16="http://schemas.microsoft.com/office/drawing/2014/main" xmlns="" id="{250A9E72-9C23-44CF-AFCF-F3690FE29C2E}"/>
                </a:ext>
              </a:extLst>
            </p:cNvPr>
            <p:cNvSpPr/>
            <p:nvPr/>
          </p:nvSpPr>
          <p:spPr>
            <a:xfrm rot="5400000">
              <a:off x="6720752" y="2400315"/>
              <a:ext cx="268355" cy="268355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ṥľiḍè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071881" y="2243943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2" name="í$líḑ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6213520" y="2886194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3" name="íşlïď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5363155" y="3536450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4" name="iṣľïď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4512794" y="4186706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5" name="ïsļíḍé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3654424" y="483696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6" name="îṧľî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691631" y="2068384"/>
              <a:ext cx="11411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îṣ1î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833266" y="2710635"/>
              <a:ext cx="11411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ïṩḻï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982905" y="3360891"/>
              <a:ext cx="11411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9" name="i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132544" y="4011147"/>
              <a:ext cx="11411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iṩļî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274179" y="4661403"/>
              <a:ext cx="11411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922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B3EE27C-920F-41BF-954C-9F9454CE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18DE9D2-8FB5-4BF9-9926-5FE82BAC4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FDFFAB20-FE58-4B1C-90C4-2003274A7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1c1e2981-e0f8-4413-9221-aeab2e0b7a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D0CC23-6F00-4AAE-8B9C-91405FD863B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770742" y="1539001"/>
            <a:ext cx="8650517" cy="4164390"/>
            <a:chOff x="1770742" y="1539001"/>
            <a:chExt cx="8650517" cy="4164390"/>
          </a:xfrm>
        </p:grpSpPr>
        <p:sp>
          <p:nvSpPr>
            <p:cNvPr id="6" name="íṡļídê">
              <a:extLst>
                <a:ext uri="{FF2B5EF4-FFF2-40B4-BE49-F238E27FC236}">
                  <a16:creationId xmlns:a16="http://schemas.microsoft.com/office/drawing/2014/main" xmlns="" id="{8B8AA8B1-E2BB-4E66-8016-AAF242DA9BC3}"/>
                </a:ext>
              </a:extLst>
            </p:cNvPr>
            <p:cNvSpPr/>
            <p:nvPr/>
          </p:nvSpPr>
          <p:spPr>
            <a:xfrm>
              <a:off x="1770742" y="1539001"/>
              <a:ext cx="1953123" cy="98898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ṧľiḓé">
              <a:extLst>
                <a:ext uri="{FF2B5EF4-FFF2-40B4-BE49-F238E27FC236}">
                  <a16:creationId xmlns:a16="http://schemas.microsoft.com/office/drawing/2014/main" xmlns="" id="{E12BCFEA-48D1-4B70-9EEC-DB1772208E72}"/>
                </a:ext>
              </a:extLst>
            </p:cNvPr>
            <p:cNvSpPr/>
            <p:nvPr/>
          </p:nvSpPr>
          <p:spPr>
            <a:xfrm>
              <a:off x="5059742" y="1539001"/>
              <a:ext cx="5165851" cy="98898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8" name="isļïḓé">
              <a:extLst>
                <a:ext uri="{FF2B5EF4-FFF2-40B4-BE49-F238E27FC236}">
                  <a16:creationId xmlns:a16="http://schemas.microsoft.com/office/drawing/2014/main" xmlns="" id="{03E3171A-176A-4918-B8E7-FB959BAAB104}"/>
                </a:ext>
              </a:extLst>
            </p:cNvPr>
            <p:cNvSpPr/>
            <p:nvPr/>
          </p:nvSpPr>
          <p:spPr>
            <a:xfrm rot="5400000">
              <a:off x="3462812" y="1800056"/>
              <a:ext cx="1190046" cy="667937"/>
            </a:xfrm>
            <a:prstGeom prst="parallelogram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liḓe">
              <a:extLst>
                <a:ext uri="{FF2B5EF4-FFF2-40B4-BE49-F238E27FC236}">
                  <a16:creationId xmlns:a16="http://schemas.microsoft.com/office/drawing/2014/main" xmlns="" id="{1CA908C0-C9D4-4FC7-B6C9-A894385765B8}"/>
                </a:ext>
              </a:extLst>
            </p:cNvPr>
            <p:cNvSpPr/>
            <p:nvPr/>
          </p:nvSpPr>
          <p:spPr>
            <a:xfrm rot="16200000" flipV="1">
              <a:off x="4130749" y="1800055"/>
              <a:ext cx="1190046" cy="667937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ḷiďê">
              <a:extLst>
                <a:ext uri="{FF2B5EF4-FFF2-40B4-BE49-F238E27FC236}">
                  <a16:creationId xmlns:a16="http://schemas.microsoft.com/office/drawing/2014/main" xmlns="" id="{7CFBE201-DD9C-4510-8CC7-025D5791C8A4}"/>
                </a:ext>
              </a:extLst>
            </p:cNvPr>
            <p:cNvSpPr/>
            <p:nvPr/>
          </p:nvSpPr>
          <p:spPr>
            <a:xfrm>
              <a:off x="10225593" y="1539001"/>
              <a:ext cx="195666" cy="9889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śḻîḑè">
              <a:extLst>
                <a:ext uri="{FF2B5EF4-FFF2-40B4-BE49-F238E27FC236}">
                  <a16:creationId xmlns:a16="http://schemas.microsoft.com/office/drawing/2014/main" xmlns="" id="{0B005B98-7608-4D8A-8658-54B40257F5E2}"/>
                </a:ext>
              </a:extLst>
            </p:cNvPr>
            <p:cNvSpPr/>
            <p:nvPr/>
          </p:nvSpPr>
          <p:spPr>
            <a:xfrm>
              <a:off x="1770742" y="3026172"/>
              <a:ext cx="1953123" cy="988989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šľiḓê">
              <a:extLst>
                <a:ext uri="{FF2B5EF4-FFF2-40B4-BE49-F238E27FC236}">
                  <a16:creationId xmlns:a16="http://schemas.microsoft.com/office/drawing/2014/main" xmlns="" id="{88FB3188-4B63-4969-B9E7-E064855F0B61}"/>
                </a:ext>
              </a:extLst>
            </p:cNvPr>
            <p:cNvSpPr/>
            <p:nvPr/>
          </p:nvSpPr>
          <p:spPr>
            <a:xfrm>
              <a:off x="5059742" y="3026172"/>
              <a:ext cx="5165851" cy="988989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îSḻïďe">
              <a:extLst>
                <a:ext uri="{FF2B5EF4-FFF2-40B4-BE49-F238E27FC236}">
                  <a16:creationId xmlns:a16="http://schemas.microsoft.com/office/drawing/2014/main" xmlns="" id="{C69EB62B-D4B7-46F1-A51F-884DAE9E71AF}"/>
                </a:ext>
              </a:extLst>
            </p:cNvPr>
            <p:cNvSpPr/>
            <p:nvPr/>
          </p:nvSpPr>
          <p:spPr>
            <a:xfrm rot="5400000">
              <a:off x="3462812" y="3287227"/>
              <a:ext cx="1190046" cy="667937"/>
            </a:xfrm>
            <a:prstGeom prst="parallelogram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ḷíḍe">
              <a:extLst>
                <a:ext uri="{FF2B5EF4-FFF2-40B4-BE49-F238E27FC236}">
                  <a16:creationId xmlns:a16="http://schemas.microsoft.com/office/drawing/2014/main" xmlns="" id="{A74F014C-F2AD-4A5F-A3CD-969B80DA1AA6}"/>
                </a:ext>
              </a:extLst>
            </p:cNvPr>
            <p:cNvSpPr/>
            <p:nvPr/>
          </p:nvSpPr>
          <p:spPr>
            <a:xfrm rot="16200000" flipV="1">
              <a:off x="4130749" y="3287226"/>
              <a:ext cx="1190046" cy="667937"/>
            </a:xfrm>
            <a:prstGeom prst="parallelogram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śḷîḋè">
              <a:extLst>
                <a:ext uri="{FF2B5EF4-FFF2-40B4-BE49-F238E27FC236}">
                  <a16:creationId xmlns:a16="http://schemas.microsoft.com/office/drawing/2014/main" xmlns="" id="{03258A8C-AD40-435A-AFF3-0058A0F406F5}"/>
                </a:ext>
              </a:extLst>
            </p:cNvPr>
            <p:cNvSpPr/>
            <p:nvPr/>
          </p:nvSpPr>
          <p:spPr>
            <a:xfrm>
              <a:off x="10225593" y="3026171"/>
              <a:ext cx="195666" cy="98898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šḻîḓé">
              <a:extLst>
                <a:ext uri="{FF2B5EF4-FFF2-40B4-BE49-F238E27FC236}">
                  <a16:creationId xmlns:a16="http://schemas.microsoft.com/office/drawing/2014/main" xmlns="" id="{CFB7E8CF-4FD5-42CF-A5A7-64897960244D}"/>
                </a:ext>
              </a:extLst>
            </p:cNvPr>
            <p:cNvSpPr/>
            <p:nvPr/>
          </p:nvSpPr>
          <p:spPr>
            <a:xfrm>
              <a:off x="1770742" y="4513344"/>
              <a:ext cx="1953123" cy="988989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îṣļiďê">
              <a:extLst>
                <a:ext uri="{FF2B5EF4-FFF2-40B4-BE49-F238E27FC236}">
                  <a16:creationId xmlns:a16="http://schemas.microsoft.com/office/drawing/2014/main" xmlns="" id="{1139F00D-2DA1-4A37-9F95-350E6579C79A}"/>
                </a:ext>
              </a:extLst>
            </p:cNvPr>
            <p:cNvSpPr/>
            <p:nvPr/>
          </p:nvSpPr>
          <p:spPr>
            <a:xfrm>
              <a:off x="5059742" y="4513344"/>
              <a:ext cx="5165851" cy="988989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8" name="íŝḷíḑé">
              <a:extLst>
                <a:ext uri="{FF2B5EF4-FFF2-40B4-BE49-F238E27FC236}">
                  <a16:creationId xmlns:a16="http://schemas.microsoft.com/office/drawing/2014/main" xmlns="" id="{6043CC9C-4019-4039-A759-36B4731ACCB8}"/>
                </a:ext>
              </a:extLst>
            </p:cNvPr>
            <p:cNvSpPr/>
            <p:nvPr/>
          </p:nvSpPr>
          <p:spPr>
            <a:xfrm rot="5400000">
              <a:off x="3462812" y="4774399"/>
              <a:ext cx="1190046" cy="667937"/>
            </a:xfrm>
            <a:prstGeom prst="parallelogram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ḷîḑê">
              <a:extLst>
                <a:ext uri="{FF2B5EF4-FFF2-40B4-BE49-F238E27FC236}">
                  <a16:creationId xmlns:a16="http://schemas.microsoft.com/office/drawing/2014/main" xmlns="" id="{5BA31BC3-8BCA-4081-861E-F5A565EFEEFB}"/>
                </a:ext>
              </a:extLst>
            </p:cNvPr>
            <p:cNvSpPr/>
            <p:nvPr/>
          </p:nvSpPr>
          <p:spPr>
            <a:xfrm rot="16200000" flipV="1">
              <a:off x="4130749" y="4774398"/>
              <a:ext cx="1190046" cy="667937"/>
            </a:xfrm>
            <a:prstGeom prst="parallelogram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îḓe">
              <a:extLst>
                <a:ext uri="{FF2B5EF4-FFF2-40B4-BE49-F238E27FC236}">
                  <a16:creationId xmlns:a16="http://schemas.microsoft.com/office/drawing/2014/main" xmlns="" id="{64E08618-0A03-47CE-8967-556E137DB2A3}"/>
                </a:ext>
              </a:extLst>
            </p:cNvPr>
            <p:cNvSpPr/>
            <p:nvPr/>
          </p:nvSpPr>
          <p:spPr>
            <a:xfrm>
              <a:off x="10225593" y="4513345"/>
              <a:ext cx="195666" cy="98899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ṡļïdê" title="4HYepfwbk0">
              <a:extLst>
                <a:ext uri="{FF2B5EF4-FFF2-40B4-BE49-F238E27FC236}">
                  <a16:creationId xmlns:a16="http://schemas.microsoft.com/office/drawing/2014/main" xmlns="" id="{8AA93EE3-4ACE-46BB-8EF3-C992ACE3C587}"/>
                </a:ext>
              </a:extLst>
            </p:cNvPr>
            <p:cNvSpPr/>
            <p:nvPr/>
          </p:nvSpPr>
          <p:spPr bwMode="auto">
            <a:xfrm>
              <a:off x="4559388" y="1865556"/>
              <a:ext cx="354922" cy="536934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ṧlíḋè" title="RlNtk0pa6Z">
              <a:extLst>
                <a:ext uri="{FF2B5EF4-FFF2-40B4-BE49-F238E27FC236}">
                  <a16:creationId xmlns:a16="http://schemas.microsoft.com/office/drawing/2014/main" xmlns="" id="{22EEF6EB-FB5F-47ED-ABE9-872FA305EEE4}"/>
                </a:ext>
              </a:extLst>
            </p:cNvPr>
            <p:cNvSpPr/>
            <p:nvPr/>
          </p:nvSpPr>
          <p:spPr bwMode="auto">
            <a:xfrm>
              <a:off x="4564659" y="4834287"/>
              <a:ext cx="323646" cy="548034"/>
            </a:xfrm>
            <a:custGeom>
              <a:avLst/>
              <a:gdLst>
                <a:gd name="connsiteX0" fmla="*/ 65297 w 239713"/>
                <a:gd name="connsiteY0" fmla="*/ 242888 h 336550"/>
                <a:gd name="connsiteX1" fmla="*/ 176003 w 239713"/>
                <a:gd name="connsiteY1" fmla="*/ 242888 h 336550"/>
                <a:gd name="connsiteX2" fmla="*/ 190500 w 239713"/>
                <a:gd name="connsiteY2" fmla="*/ 257856 h 336550"/>
                <a:gd name="connsiteX3" fmla="*/ 176003 w 239713"/>
                <a:gd name="connsiteY3" fmla="*/ 271463 h 336550"/>
                <a:gd name="connsiteX4" fmla="*/ 65297 w 239713"/>
                <a:gd name="connsiteY4" fmla="*/ 271463 h 336550"/>
                <a:gd name="connsiteX5" fmla="*/ 50800 w 239713"/>
                <a:gd name="connsiteY5" fmla="*/ 257856 h 336550"/>
                <a:gd name="connsiteX6" fmla="*/ 65297 w 239713"/>
                <a:gd name="connsiteY6" fmla="*/ 242888 h 336550"/>
                <a:gd name="connsiteX7" fmla="*/ 65297 w 239713"/>
                <a:gd name="connsiteY7" fmla="*/ 173038 h 336550"/>
                <a:gd name="connsiteX8" fmla="*/ 176003 w 239713"/>
                <a:gd name="connsiteY8" fmla="*/ 173038 h 336550"/>
                <a:gd name="connsiteX9" fmla="*/ 190500 w 239713"/>
                <a:gd name="connsiteY9" fmla="*/ 187326 h 336550"/>
                <a:gd name="connsiteX10" fmla="*/ 176003 w 239713"/>
                <a:gd name="connsiteY10" fmla="*/ 201613 h 336550"/>
                <a:gd name="connsiteX11" fmla="*/ 65297 w 239713"/>
                <a:gd name="connsiteY11" fmla="*/ 201613 h 336550"/>
                <a:gd name="connsiteX12" fmla="*/ 50800 w 239713"/>
                <a:gd name="connsiteY12" fmla="*/ 187326 h 336550"/>
                <a:gd name="connsiteX13" fmla="*/ 65297 w 239713"/>
                <a:gd name="connsiteY13" fmla="*/ 173038 h 336550"/>
                <a:gd name="connsiteX14" fmla="*/ 65297 w 239713"/>
                <a:gd name="connsiteY14" fmla="*/ 101600 h 336550"/>
                <a:gd name="connsiteX15" fmla="*/ 176003 w 239713"/>
                <a:gd name="connsiteY15" fmla="*/ 101600 h 336550"/>
                <a:gd name="connsiteX16" fmla="*/ 190500 w 239713"/>
                <a:gd name="connsiteY16" fmla="*/ 115888 h 336550"/>
                <a:gd name="connsiteX17" fmla="*/ 176003 w 239713"/>
                <a:gd name="connsiteY17" fmla="*/ 130175 h 336550"/>
                <a:gd name="connsiteX18" fmla="*/ 65297 w 239713"/>
                <a:gd name="connsiteY18" fmla="*/ 130175 h 336550"/>
                <a:gd name="connsiteX19" fmla="*/ 50800 w 239713"/>
                <a:gd name="connsiteY19" fmla="*/ 115888 h 336550"/>
                <a:gd name="connsiteX20" fmla="*/ 65297 w 239713"/>
                <a:gd name="connsiteY20" fmla="*/ 101600 h 336550"/>
                <a:gd name="connsiteX21" fmla="*/ 31221 w 239713"/>
                <a:gd name="connsiteY21" fmla="*/ 66675 h 336550"/>
                <a:gd name="connsiteX22" fmla="*/ 28575 w 239713"/>
                <a:gd name="connsiteY22" fmla="*/ 70614 h 336550"/>
                <a:gd name="connsiteX23" fmla="*/ 28575 w 239713"/>
                <a:gd name="connsiteY23" fmla="*/ 306937 h 336550"/>
                <a:gd name="connsiteX24" fmla="*/ 31221 w 239713"/>
                <a:gd name="connsiteY24" fmla="*/ 309563 h 336550"/>
                <a:gd name="connsiteX25" fmla="*/ 208492 w 239713"/>
                <a:gd name="connsiteY25" fmla="*/ 309563 h 336550"/>
                <a:gd name="connsiteX26" fmla="*/ 211138 w 239713"/>
                <a:gd name="connsiteY26" fmla="*/ 306937 h 336550"/>
                <a:gd name="connsiteX27" fmla="*/ 211138 w 239713"/>
                <a:gd name="connsiteY27" fmla="*/ 70614 h 336550"/>
                <a:gd name="connsiteX28" fmla="*/ 208492 w 239713"/>
                <a:gd name="connsiteY28" fmla="*/ 66675 h 336550"/>
                <a:gd name="connsiteX29" fmla="*/ 31221 w 239713"/>
                <a:gd name="connsiteY29" fmla="*/ 66675 h 336550"/>
                <a:gd name="connsiteX30" fmla="*/ 105753 w 239713"/>
                <a:gd name="connsiteY30" fmla="*/ 28575 h 336550"/>
                <a:gd name="connsiteX31" fmla="*/ 103188 w 239713"/>
                <a:gd name="connsiteY31" fmla="*/ 31221 h 336550"/>
                <a:gd name="connsiteX32" fmla="*/ 103188 w 239713"/>
                <a:gd name="connsiteY32" fmla="*/ 36513 h 336550"/>
                <a:gd name="connsiteX33" fmla="*/ 136526 w 239713"/>
                <a:gd name="connsiteY33" fmla="*/ 36513 h 336550"/>
                <a:gd name="connsiteX34" fmla="*/ 136526 w 239713"/>
                <a:gd name="connsiteY34" fmla="*/ 31221 h 336550"/>
                <a:gd name="connsiteX35" fmla="*/ 133962 w 239713"/>
                <a:gd name="connsiteY35" fmla="*/ 28575 h 336550"/>
                <a:gd name="connsiteX36" fmla="*/ 105753 w 239713"/>
                <a:gd name="connsiteY36" fmla="*/ 28575 h 336550"/>
                <a:gd name="connsiteX37" fmla="*/ 105368 w 239713"/>
                <a:gd name="connsiteY37" fmla="*/ 0 h 336550"/>
                <a:gd name="connsiteX38" fmla="*/ 134345 w 239713"/>
                <a:gd name="connsiteY38" fmla="*/ 0 h 336550"/>
                <a:gd name="connsiteX39" fmla="*/ 165955 w 239713"/>
                <a:gd name="connsiteY39" fmla="*/ 31552 h 336550"/>
                <a:gd name="connsiteX40" fmla="*/ 165955 w 239713"/>
                <a:gd name="connsiteY40" fmla="*/ 36810 h 336550"/>
                <a:gd name="connsiteX41" fmla="*/ 208103 w 239713"/>
                <a:gd name="connsiteY41" fmla="*/ 36810 h 336550"/>
                <a:gd name="connsiteX42" fmla="*/ 239713 w 239713"/>
                <a:gd name="connsiteY42" fmla="*/ 68362 h 336550"/>
                <a:gd name="connsiteX43" fmla="*/ 239713 w 239713"/>
                <a:gd name="connsiteY43" fmla="*/ 304998 h 336550"/>
                <a:gd name="connsiteX44" fmla="*/ 206786 w 239713"/>
                <a:gd name="connsiteY44" fmla="*/ 336550 h 336550"/>
                <a:gd name="connsiteX45" fmla="*/ 31610 w 239713"/>
                <a:gd name="connsiteY45" fmla="*/ 336550 h 336550"/>
                <a:gd name="connsiteX46" fmla="*/ 0 w 239713"/>
                <a:gd name="connsiteY46" fmla="*/ 304998 h 336550"/>
                <a:gd name="connsiteX47" fmla="*/ 0 w 239713"/>
                <a:gd name="connsiteY47" fmla="*/ 68362 h 336550"/>
                <a:gd name="connsiteX48" fmla="*/ 31610 w 239713"/>
                <a:gd name="connsiteY48" fmla="*/ 36810 h 336550"/>
                <a:gd name="connsiteX49" fmla="*/ 73758 w 239713"/>
                <a:gd name="connsiteY49" fmla="*/ 36810 h 336550"/>
                <a:gd name="connsiteX50" fmla="*/ 73758 w 239713"/>
                <a:gd name="connsiteY50" fmla="*/ 31552 h 336550"/>
                <a:gd name="connsiteX51" fmla="*/ 105368 w 239713"/>
                <a:gd name="connsiteY5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39713" h="336550">
                  <a:moveTo>
                    <a:pt x="65297" y="242888"/>
                  </a:moveTo>
                  <a:cubicBezTo>
                    <a:pt x="65297" y="242888"/>
                    <a:pt x="65297" y="242888"/>
                    <a:pt x="176003" y="242888"/>
                  </a:cubicBezTo>
                  <a:cubicBezTo>
                    <a:pt x="183911" y="242888"/>
                    <a:pt x="190500" y="249692"/>
                    <a:pt x="190500" y="257856"/>
                  </a:cubicBezTo>
                  <a:cubicBezTo>
                    <a:pt x="190500" y="266020"/>
                    <a:pt x="183911" y="271463"/>
                    <a:pt x="176003" y="271463"/>
                  </a:cubicBezTo>
                  <a:cubicBezTo>
                    <a:pt x="176003" y="271463"/>
                    <a:pt x="176003" y="271463"/>
                    <a:pt x="65297" y="271463"/>
                  </a:cubicBezTo>
                  <a:cubicBezTo>
                    <a:pt x="57390" y="271463"/>
                    <a:pt x="50800" y="266020"/>
                    <a:pt x="50800" y="257856"/>
                  </a:cubicBezTo>
                  <a:cubicBezTo>
                    <a:pt x="50800" y="249692"/>
                    <a:pt x="57390" y="242888"/>
                    <a:pt x="65297" y="242888"/>
                  </a:cubicBezTo>
                  <a:close/>
                  <a:moveTo>
                    <a:pt x="65297" y="173038"/>
                  </a:moveTo>
                  <a:cubicBezTo>
                    <a:pt x="65297" y="173038"/>
                    <a:pt x="65297" y="173038"/>
                    <a:pt x="176003" y="173038"/>
                  </a:cubicBezTo>
                  <a:cubicBezTo>
                    <a:pt x="183911" y="173038"/>
                    <a:pt x="190500" y="179532"/>
                    <a:pt x="190500" y="187326"/>
                  </a:cubicBezTo>
                  <a:cubicBezTo>
                    <a:pt x="190500" y="195119"/>
                    <a:pt x="183911" y="201613"/>
                    <a:pt x="176003" y="201613"/>
                  </a:cubicBezTo>
                  <a:cubicBezTo>
                    <a:pt x="176003" y="201613"/>
                    <a:pt x="176003" y="201613"/>
                    <a:pt x="65297" y="201613"/>
                  </a:cubicBezTo>
                  <a:cubicBezTo>
                    <a:pt x="57390" y="201613"/>
                    <a:pt x="50800" y="195119"/>
                    <a:pt x="50800" y="187326"/>
                  </a:cubicBezTo>
                  <a:cubicBezTo>
                    <a:pt x="50800" y="179532"/>
                    <a:pt x="57390" y="173038"/>
                    <a:pt x="65297" y="173038"/>
                  </a:cubicBezTo>
                  <a:close/>
                  <a:moveTo>
                    <a:pt x="65297" y="101600"/>
                  </a:moveTo>
                  <a:cubicBezTo>
                    <a:pt x="65297" y="101600"/>
                    <a:pt x="65297" y="101600"/>
                    <a:pt x="176003" y="101600"/>
                  </a:cubicBezTo>
                  <a:cubicBezTo>
                    <a:pt x="183911" y="101600"/>
                    <a:pt x="190500" y="108094"/>
                    <a:pt x="190500" y="115888"/>
                  </a:cubicBezTo>
                  <a:cubicBezTo>
                    <a:pt x="190500" y="123681"/>
                    <a:pt x="183911" y="130175"/>
                    <a:pt x="176003" y="130175"/>
                  </a:cubicBezTo>
                  <a:cubicBezTo>
                    <a:pt x="176003" y="130175"/>
                    <a:pt x="176003" y="130175"/>
                    <a:pt x="65297" y="130175"/>
                  </a:cubicBezTo>
                  <a:cubicBezTo>
                    <a:pt x="57390" y="130175"/>
                    <a:pt x="50800" y="123681"/>
                    <a:pt x="50800" y="115888"/>
                  </a:cubicBezTo>
                  <a:cubicBezTo>
                    <a:pt x="50800" y="108094"/>
                    <a:pt x="57390" y="101600"/>
                    <a:pt x="65297" y="101600"/>
                  </a:cubicBezTo>
                  <a:close/>
                  <a:moveTo>
                    <a:pt x="31221" y="66675"/>
                  </a:moveTo>
                  <a:cubicBezTo>
                    <a:pt x="29898" y="66675"/>
                    <a:pt x="28575" y="67988"/>
                    <a:pt x="28575" y="70614"/>
                  </a:cubicBezTo>
                  <a:cubicBezTo>
                    <a:pt x="28575" y="70614"/>
                    <a:pt x="28575" y="70614"/>
                    <a:pt x="28575" y="306937"/>
                  </a:cubicBezTo>
                  <a:cubicBezTo>
                    <a:pt x="28575" y="308250"/>
                    <a:pt x="29898" y="309563"/>
                    <a:pt x="31221" y="309563"/>
                  </a:cubicBezTo>
                  <a:cubicBezTo>
                    <a:pt x="31221" y="309563"/>
                    <a:pt x="31221" y="309563"/>
                    <a:pt x="208492" y="309563"/>
                  </a:cubicBezTo>
                  <a:cubicBezTo>
                    <a:pt x="209815" y="309563"/>
                    <a:pt x="211138" y="308250"/>
                    <a:pt x="211138" y="306937"/>
                  </a:cubicBezTo>
                  <a:lnTo>
                    <a:pt x="211138" y="70614"/>
                  </a:lnTo>
                  <a:cubicBezTo>
                    <a:pt x="211138" y="67988"/>
                    <a:pt x="209815" y="66675"/>
                    <a:pt x="208492" y="66675"/>
                  </a:cubicBezTo>
                  <a:cubicBezTo>
                    <a:pt x="208492" y="66675"/>
                    <a:pt x="208492" y="66675"/>
                    <a:pt x="31221" y="66675"/>
                  </a:cubicBezTo>
                  <a:close/>
                  <a:moveTo>
                    <a:pt x="105753" y="28575"/>
                  </a:moveTo>
                  <a:cubicBezTo>
                    <a:pt x="104470" y="28575"/>
                    <a:pt x="103188" y="29898"/>
                    <a:pt x="103188" y="31221"/>
                  </a:cubicBezTo>
                  <a:cubicBezTo>
                    <a:pt x="103188" y="31221"/>
                    <a:pt x="103188" y="31221"/>
                    <a:pt x="103188" y="36513"/>
                  </a:cubicBezTo>
                  <a:cubicBezTo>
                    <a:pt x="103188" y="36513"/>
                    <a:pt x="103188" y="36513"/>
                    <a:pt x="136526" y="36513"/>
                  </a:cubicBezTo>
                  <a:cubicBezTo>
                    <a:pt x="136526" y="36513"/>
                    <a:pt x="136526" y="36513"/>
                    <a:pt x="136526" y="31221"/>
                  </a:cubicBezTo>
                  <a:cubicBezTo>
                    <a:pt x="136526" y="29898"/>
                    <a:pt x="135244" y="28575"/>
                    <a:pt x="133962" y="28575"/>
                  </a:cubicBezTo>
                  <a:cubicBezTo>
                    <a:pt x="133962" y="28575"/>
                    <a:pt x="133962" y="28575"/>
                    <a:pt x="105753" y="28575"/>
                  </a:cubicBezTo>
                  <a:close/>
                  <a:moveTo>
                    <a:pt x="105368" y="0"/>
                  </a:moveTo>
                  <a:cubicBezTo>
                    <a:pt x="105368" y="0"/>
                    <a:pt x="105368" y="0"/>
                    <a:pt x="134345" y="0"/>
                  </a:cubicBezTo>
                  <a:cubicBezTo>
                    <a:pt x="151467" y="0"/>
                    <a:pt x="165955" y="14461"/>
                    <a:pt x="165955" y="31552"/>
                  </a:cubicBezTo>
                  <a:cubicBezTo>
                    <a:pt x="165955" y="31552"/>
                    <a:pt x="165955" y="31552"/>
                    <a:pt x="165955" y="36810"/>
                  </a:cubicBezTo>
                  <a:cubicBezTo>
                    <a:pt x="165955" y="36810"/>
                    <a:pt x="165955" y="36810"/>
                    <a:pt x="208103" y="36810"/>
                  </a:cubicBezTo>
                  <a:cubicBezTo>
                    <a:pt x="225225" y="36810"/>
                    <a:pt x="239713" y="51271"/>
                    <a:pt x="239713" y="68362"/>
                  </a:cubicBezTo>
                  <a:cubicBezTo>
                    <a:pt x="239713" y="68362"/>
                    <a:pt x="239713" y="68362"/>
                    <a:pt x="239713" y="304998"/>
                  </a:cubicBezTo>
                  <a:cubicBezTo>
                    <a:pt x="238396" y="322089"/>
                    <a:pt x="223908" y="336550"/>
                    <a:pt x="206786" y="336550"/>
                  </a:cubicBezTo>
                  <a:cubicBezTo>
                    <a:pt x="206786" y="336550"/>
                    <a:pt x="206786" y="336550"/>
                    <a:pt x="31610" y="336550"/>
                  </a:cubicBezTo>
                  <a:cubicBezTo>
                    <a:pt x="14488" y="336550"/>
                    <a:pt x="0" y="322089"/>
                    <a:pt x="0" y="304998"/>
                  </a:cubicBezTo>
                  <a:cubicBezTo>
                    <a:pt x="0" y="304998"/>
                    <a:pt x="0" y="304998"/>
                    <a:pt x="0" y="68362"/>
                  </a:cubicBezTo>
                  <a:cubicBezTo>
                    <a:pt x="0" y="51271"/>
                    <a:pt x="14488" y="36810"/>
                    <a:pt x="31610" y="36810"/>
                  </a:cubicBezTo>
                  <a:cubicBezTo>
                    <a:pt x="31610" y="36810"/>
                    <a:pt x="31610" y="36810"/>
                    <a:pt x="73758" y="36810"/>
                  </a:cubicBezTo>
                  <a:cubicBezTo>
                    <a:pt x="73758" y="36810"/>
                    <a:pt x="73758" y="36810"/>
                    <a:pt x="73758" y="31552"/>
                  </a:cubicBezTo>
                  <a:cubicBezTo>
                    <a:pt x="73758" y="14461"/>
                    <a:pt x="88246" y="0"/>
                    <a:pt x="1053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ṡ1ïďé" title="hWgZDclmtu">
              <a:extLst>
                <a:ext uri="{FF2B5EF4-FFF2-40B4-BE49-F238E27FC236}">
                  <a16:creationId xmlns:a16="http://schemas.microsoft.com/office/drawing/2014/main" xmlns="" id="{FA98FBFC-7413-419E-810C-66FC20DF1714}"/>
                </a:ext>
              </a:extLst>
            </p:cNvPr>
            <p:cNvSpPr/>
            <p:nvPr/>
          </p:nvSpPr>
          <p:spPr bwMode="auto">
            <a:xfrm>
              <a:off x="4533537" y="3413976"/>
              <a:ext cx="406623" cy="414442"/>
            </a:xfrm>
            <a:custGeom>
              <a:avLst/>
              <a:gdLst>
                <a:gd name="connsiteX0" fmla="*/ 46038 w 338137"/>
                <a:gd name="connsiteY0" fmla="*/ 261937 h 285750"/>
                <a:gd name="connsiteX1" fmla="*/ 38100 w 338137"/>
                <a:gd name="connsiteY1" fmla="*/ 269875 h 285750"/>
                <a:gd name="connsiteX2" fmla="*/ 46038 w 338137"/>
                <a:gd name="connsiteY2" fmla="*/ 277813 h 285750"/>
                <a:gd name="connsiteX3" fmla="*/ 53976 w 338137"/>
                <a:gd name="connsiteY3" fmla="*/ 269875 h 285750"/>
                <a:gd name="connsiteX4" fmla="*/ 46038 w 338137"/>
                <a:gd name="connsiteY4" fmla="*/ 261937 h 285750"/>
                <a:gd name="connsiteX5" fmla="*/ 288131 w 338137"/>
                <a:gd name="connsiteY5" fmla="*/ 184150 h 285750"/>
                <a:gd name="connsiteX6" fmla="*/ 277812 w 338137"/>
                <a:gd name="connsiteY6" fmla="*/ 194469 h 285750"/>
                <a:gd name="connsiteX7" fmla="*/ 288131 w 338137"/>
                <a:gd name="connsiteY7" fmla="*/ 204788 h 285750"/>
                <a:gd name="connsiteX8" fmla="*/ 298450 w 338137"/>
                <a:gd name="connsiteY8" fmla="*/ 194469 h 285750"/>
                <a:gd name="connsiteX9" fmla="*/ 288131 w 338137"/>
                <a:gd name="connsiteY9" fmla="*/ 184150 h 285750"/>
                <a:gd name="connsiteX10" fmla="*/ 19050 w 338137"/>
                <a:gd name="connsiteY10" fmla="*/ 163512 h 285750"/>
                <a:gd name="connsiteX11" fmla="*/ 19050 w 338137"/>
                <a:gd name="connsiteY11" fmla="*/ 242887 h 285750"/>
                <a:gd name="connsiteX12" fmla="*/ 73025 w 338137"/>
                <a:gd name="connsiteY12" fmla="*/ 242887 h 285750"/>
                <a:gd name="connsiteX13" fmla="*/ 73025 w 338137"/>
                <a:gd name="connsiteY13" fmla="*/ 163512 h 285750"/>
                <a:gd name="connsiteX14" fmla="*/ 12010 w 338137"/>
                <a:gd name="connsiteY14" fmla="*/ 139700 h 285750"/>
                <a:gd name="connsiteX15" fmla="*/ 81400 w 338137"/>
                <a:gd name="connsiteY15" fmla="*/ 139700 h 285750"/>
                <a:gd name="connsiteX16" fmla="*/ 92075 w 338137"/>
                <a:gd name="connsiteY16" fmla="*/ 151650 h 285750"/>
                <a:gd name="connsiteX17" fmla="*/ 92075 w 338137"/>
                <a:gd name="connsiteY17" fmla="*/ 273801 h 285750"/>
                <a:gd name="connsiteX18" fmla="*/ 81400 w 338137"/>
                <a:gd name="connsiteY18" fmla="*/ 285750 h 285750"/>
                <a:gd name="connsiteX19" fmla="*/ 12010 w 338137"/>
                <a:gd name="connsiteY19" fmla="*/ 285750 h 285750"/>
                <a:gd name="connsiteX20" fmla="*/ 0 w 338137"/>
                <a:gd name="connsiteY20" fmla="*/ 273801 h 285750"/>
                <a:gd name="connsiteX21" fmla="*/ 0 w 338137"/>
                <a:gd name="connsiteY21" fmla="*/ 151650 h 285750"/>
                <a:gd name="connsiteX22" fmla="*/ 12010 w 338137"/>
                <a:gd name="connsiteY22" fmla="*/ 139700 h 285750"/>
                <a:gd name="connsiteX23" fmla="*/ 177849 w 338137"/>
                <a:gd name="connsiteY23" fmla="*/ 131762 h 285750"/>
                <a:gd name="connsiteX24" fmla="*/ 179144 w 338137"/>
                <a:gd name="connsiteY24" fmla="*/ 134394 h 285750"/>
                <a:gd name="connsiteX25" fmla="*/ 192088 w 338137"/>
                <a:gd name="connsiteY25" fmla="*/ 142291 h 285750"/>
                <a:gd name="connsiteX26" fmla="*/ 192088 w 338137"/>
                <a:gd name="connsiteY26" fmla="*/ 268640 h 285750"/>
                <a:gd name="connsiteX27" fmla="*/ 173966 w 338137"/>
                <a:gd name="connsiteY27" fmla="*/ 285750 h 285750"/>
                <a:gd name="connsiteX28" fmla="*/ 107950 w 338137"/>
                <a:gd name="connsiteY28" fmla="*/ 285750 h 285750"/>
                <a:gd name="connsiteX29" fmla="*/ 109244 w 338137"/>
                <a:gd name="connsiteY29" fmla="*/ 276537 h 285750"/>
                <a:gd name="connsiteX30" fmla="*/ 109244 w 338137"/>
                <a:gd name="connsiteY30" fmla="*/ 273905 h 285750"/>
                <a:gd name="connsiteX31" fmla="*/ 115716 w 338137"/>
                <a:gd name="connsiteY31" fmla="*/ 275221 h 285750"/>
                <a:gd name="connsiteX32" fmla="*/ 124778 w 338137"/>
                <a:gd name="connsiteY32" fmla="*/ 264692 h 285750"/>
                <a:gd name="connsiteX33" fmla="*/ 115716 w 338137"/>
                <a:gd name="connsiteY33" fmla="*/ 254163 h 285750"/>
                <a:gd name="connsiteX34" fmla="*/ 109244 w 338137"/>
                <a:gd name="connsiteY34" fmla="*/ 256795 h 285750"/>
                <a:gd name="connsiteX35" fmla="*/ 109244 w 338137"/>
                <a:gd name="connsiteY35" fmla="*/ 235737 h 285750"/>
                <a:gd name="connsiteX36" fmla="*/ 167494 w 338137"/>
                <a:gd name="connsiteY36" fmla="*/ 235737 h 285750"/>
                <a:gd name="connsiteX37" fmla="*/ 167494 w 338137"/>
                <a:gd name="connsiteY37" fmla="*/ 142291 h 285750"/>
                <a:gd name="connsiteX38" fmla="*/ 177849 w 338137"/>
                <a:gd name="connsiteY38" fmla="*/ 131762 h 285750"/>
                <a:gd name="connsiteX39" fmla="*/ 54988 w 338137"/>
                <a:gd name="connsiteY39" fmla="*/ 82550 h 285750"/>
                <a:gd name="connsiteX40" fmla="*/ 136812 w 338137"/>
                <a:gd name="connsiteY40" fmla="*/ 82550 h 285750"/>
                <a:gd name="connsiteX41" fmla="*/ 143411 w 338137"/>
                <a:gd name="connsiteY41" fmla="*/ 96838 h 285750"/>
                <a:gd name="connsiteX42" fmla="*/ 146050 w 338137"/>
                <a:gd name="connsiteY42" fmla="*/ 98137 h 285750"/>
                <a:gd name="connsiteX43" fmla="*/ 134173 w 338137"/>
                <a:gd name="connsiteY43" fmla="*/ 109827 h 285750"/>
                <a:gd name="connsiteX44" fmla="*/ 61587 w 338137"/>
                <a:gd name="connsiteY44" fmla="*/ 109827 h 285750"/>
                <a:gd name="connsiteX45" fmla="*/ 61587 w 338137"/>
                <a:gd name="connsiteY45" fmla="*/ 125413 h 285750"/>
                <a:gd name="connsiteX46" fmla="*/ 36512 w 338137"/>
                <a:gd name="connsiteY46" fmla="*/ 125413 h 285750"/>
                <a:gd name="connsiteX47" fmla="*/ 36512 w 338137"/>
                <a:gd name="connsiteY47" fmla="*/ 99436 h 285750"/>
                <a:gd name="connsiteX48" fmla="*/ 54988 w 338137"/>
                <a:gd name="connsiteY48" fmla="*/ 82550 h 285750"/>
                <a:gd name="connsiteX49" fmla="*/ 208756 w 338137"/>
                <a:gd name="connsiteY49" fmla="*/ 63500 h 285750"/>
                <a:gd name="connsiteX50" fmla="*/ 210079 w 338137"/>
                <a:gd name="connsiteY50" fmla="*/ 63500 h 285750"/>
                <a:gd name="connsiteX51" fmla="*/ 212725 w 338137"/>
                <a:gd name="connsiteY51" fmla="*/ 64819 h 285750"/>
                <a:gd name="connsiteX52" fmla="*/ 212725 w 338137"/>
                <a:gd name="connsiteY52" fmla="*/ 67458 h 285750"/>
                <a:gd name="connsiteX53" fmla="*/ 195527 w 338137"/>
                <a:gd name="connsiteY53" fmla="*/ 126822 h 285750"/>
                <a:gd name="connsiteX54" fmla="*/ 192881 w 338137"/>
                <a:gd name="connsiteY54" fmla="*/ 129460 h 285750"/>
                <a:gd name="connsiteX55" fmla="*/ 188913 w 338137"/>
                <a:gd name="connsiteY55" fmla="*/ 128141 h 285750"/>
                <a:gd name="connsiteX56" fmla="*/ 180975 w 338137"/>
                <a:gd name="connsiteY56" fmla="*/ 112310 h 285750"/>
                <a:gd name="connsiteX57" fmla="*/ 137319 w 338137"/>
                <a:gd name="connsiteY57" fmla="*/ 154525 h 285750"/>
                <a:gd name="connsiteX58" fmla="*/ 129381 w 338137"/>
                <a:gd name="connsiteY58" fmla="*/ 157163 h 285750"/>
                <a:gd name="connsiteX59" fmla="*/ 121444 w 338137"/>
                <a:gd name="connsiteY59" fmla="*/ 154525 h 285750"/>
                <a:gd name="connsiteX60" fmla="*/ 121444 w 338137"/>
                <a:gd name="connsiteY60" fmla="*/ 138694 h 285750"/>
                <a:gd name="connsiteX61" fmla="*/ 165100 w 338137"/>
                <a:gd name="connsiteY61" fmla="*/ 95161 h 285750"/>
                <a:gd name="connsiteX62" fmla="*/ 147902 w 338137"/>
                <a:gd name="connsiteY62" fmla="*/ 87246 h 285750"/>
                <a:gd name="connsiteX63" fmla="*/ 146579 w 338137"/>
                <a:gd name="connsiteY63" fmla="*/ 83288 h 285750"/>
                <a:gd name="connsiteX64" fmla="*/ 149225 w 338137"/>
                <a:gd name="connsiteY64" fmla="*/ 80650 h 285750"/>
                <a:gd name="connsiteX65" fmla="*/ 208756 w 338137"/>
                <a:gd name="connsiteY65" fmla="*/ 63500 h 285750"/>
                <a:gd name="connsiteX66" fmla="*/ 101335 w 338137"/>
                <a:gd name="connsiteY66" fmla="*/ 0 h 285750"/>
                <a:gd name="connsiteX67" fmla="*/ 305064 w 338137"/>
                <a:gd name="connsiteY67" fmla="*/ 0 h 285750"/>
                <a:gd name="connsiteX68" fmla="*/ 338137 w 338137"/>
                <a:gd name="connsiteY68" fmla="*/ 34237 h 285750"/>
                <a:gd name="connsiteX69" fmla="*/ 338137 w 338137"/>
                <a:gd name="connsiteY69" fmla="*/ 188305 h 285750"/>
                <a:gd name="connsiteX70" fmla="*/ 305064 w 338137"/>
                <a:gd name="connsiteY70" fmla="*/ 221226 h 285750"/>
                <a:gd name="connsiteX71" fmla="*/ 233627 w 338137"/>
                <a:gd name="connsiteY71" fmla="*/ 221226 h 285750"/>
                <a:gd name="connsiteX72" fmla="*/ 233627 w 338137"/>
                <a:gd name="connsiteY72" fmla="*/ 243612 h 285750"/>
                <a:gd name="connsiteX73" fmla="*/ 265377 w 338137"/>
                <a:gd name="connsiteY73" fmla="*/ 243612 h 285750"/>
                <a:gd name="connsiteX74" fmla="*/ 277283 w 338137"/>
                <a:gd name="connsiteY74" fmla="*/ 256780 h 285750"/>
                <a:gd name="connsiteX75" fmla="*/ 277283 w 338137"/>
                <a:gd name="connsiteY75" fmla="*/ 272582 h 285750"/>
                <a:gd name="connsiteX76" fmla="*/ 265377 w 338137"/>
                <a:gd name="connsiteY76" fmla="*/ 285750 h 285750"/>
                <a:gd name="connsiteX77" fmla="*/ 204523 w 338137"/>
                <a:gd name="connsiteY77" fmla="*/ 285750 h 285750"/>
                <a:gd name="connsiteX78" fmla="*/ 209814 w 338137"/>
                <a:gd name="connsiteY78" fmla="*/ 269948 h 285750"/>
                <a:gd name="connsiteX79" fmla="*/ 209814 w 338137"/>
                <a:gd name="connsiteY79" fmla="*/ 213325 h 285750"/>
                <a:gd name="connsiteX80" fmla="*/ 209814 w 338137"/>
                <a:gd name="connsiteY80" fmla="*/ 172504 h 285750"/>
                <a:gd name="connsiteX81" fmla="*/ 295804 w 338137"/>
                <a:gd name="connsiteY81" fmla="*/ 172504 h 285750"/>
                <a:gd name="connsiteX82" fmla="*/ 309033 w 338137"/>
                <a:gd name="connsiteY82" fmla="*/ 159335 h 285750"/>
                <a:gd name="connsiteX83" fmla="*/ 309033 w 338137"/>
                <a:gd name="connsiteY83" fmla="*/ 39504 h 285750"/>
                <a:gd name="connsiteX84" fmla="*/ 295804 w 338137"/>
                <a:gd name="connsiteY84" fmla="*/ 27653 h 285750"/>
                <a:gd name="connsiteX85" fmla="*/ 109272 w 338137"/>
                <a:gd name="connsiteY85" fmla="*/ 27653 h 285750"/>
                <a:gd name="connsiteX86" fmla="*/ 97366 w 338137"/>
                <a:gd name="connsiteY86" fmla="*/ 39504 h 285750"/>
                <a:gd name="connsiteX87" fmla="*/ 97366 w 338137"/>
                <a:gd name="connsiteY87" fmla="*/ 65841 h 285750"/>
                <a:gd name="connsiteX88" fmla="*/ 68262 w 338137"/>
                <a:gd name="connsiteY88" fmla="*/ 65841 h 285750"/>
                <a:gd name="connsiteX89" fmla="*/ 68262 w 338137"/>
                <a:gd name="connsiteY89" fmla="*/ 34237 h 285750"/>
                <a:gd name="connsiteX90" fmla="*/ 101335 w 338137"/>
                <a:gd name="connsiteY90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38137" h="285750">
                  <a:moveTo>
                    <a:pt x="46038" y="261937"/>
                  </a:moveTo>
                  <a:cubicBezTo>
                    <a:pt x="41654" y="261937"/>
                    <a:pt x="38100" y="265491"/>
                    <a:pt x="38100" y="269875"/>
                  </a:cubicBezTo>
                  <a:cubicBezTo>
                    <a:pt x="38100" y="274259"/>
                    <a:pt x="41654" y="277813"/>
                    <a:pt x="46038" y="277813"/>
                  </a:cubicBezTo>
                  <a:cubicBezTo>
                    <a:pt x="50422" y="277813"/>
                    <a:pt x="53976" y="274259"/>
                    <a:pt x="53976" y="269875"/>
                  </a:cubicBezTo>
                  <a:cubicBezTo>
                    <a:pt x="53976" y="265491"/>
                    <a:pt x="50422" y="261937"/>
                    <a:pt x="46038" y="261937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3512"/>
                  </a:moveTo>
                  <a:lnTo>
                    <a:pt x="19050" y="242887"/>
                  </a:lnTo>
                  <a:lnTo>
                    <a:pt x="73025" y="242887"/>
                  </a:lnTo>
                  <a:lnTo>
                    <a:pt x="73025" y="163512"/>
                  </a:lnTo>
                  <a:close/>
                  <a:moveTo>
                    <a:pt x="12010" y="139700"/>
                  </a:moveTo>
                  <a:cubicBezTo>
                    <a:pt x="12010" y="139700"/>
                    <a:pt x="12010" y="139700"/>
                    <a:pt x="81400" y="139700"/>
                  </a:cubicBezTo>
                  <a:cubicBezTo>
                    <a:pt x="86737" y="139700"/>
                    <a:pt x="92075" y="145011"/>
                    <a:pt x="92075" y="151650"/>
                  </a:cubicBezTo>
                  <a:cubicBezTo>
                    <a:pt x="92075" y="151650"/>
                    <a:pt x="92075" y="151650"/>
                    <a:pt x="92075" y="273801"/>
                  </a:cubicBezTo>
                  <a:cubicBezTo>
                    <a:pt x="92075" y="280439"/>
                    <a:pt x="86737" y="285750"/>
                    <a:pt x="81400" y="285750"/>
                  </a:cubicBezTo>
                  <a:cubicBezTo>
                    <a:pt x="81400" y="285750"/>
                    <a:pt x="81400" y="285750"/>
                    <a:pt x="12010" y="285750"/>
                  </a:cubicBezTo>
                  <a:cubicBezTo>
                    <a:pt x="5338" y="285750"/>
                    <a:pt x="0" y="280439"/>
                    <a:pt x="0" y="273801"/>
                  </a:cubicBezTo>
                  <a:cubicBezTo>
                    <a:pt x="0" y="273801"/>
                    <a:pt x="0" y="273801"/>
                    <a:pt x="0" y="151650"/>
                  </a:cubicBezTo>
                  <a:cubicBezTo>
                    <a:pt x="0" y="145011"/>
                    <a:pt x="5338" y="139700"/>
                    <a:pt x="12010" y="139700"/>
                  </a:cubicBezTo>
                  <a:close/>
                  <a:moveTo>
                    <a:pt x="177849" y="131762"/>
                  </a:moveTo>
                  <a:cubicBezTo>
                    <a:pt x="177849" y="131762"/>
                    <a:pt x="177849" y="131762"/>
                    <a:pt x="179144" y="134394"/>
                  </a:cubicBezTo>
                  <a:cubicBezTo>
                    <a:pt x="181733" y="138343"/>
                    <a:pt x="186910" y="142291"/>
                    <a:pt x="192088" y="142291"/>
                  </a:cubicBezTo>
                  <a:cubicBezTo>
                    <a:pt x="192088" y="142291"/>
                    <a:pt x="192088" y="142291"/>
                    <a:pt x="192088" y="268640"/>
                  </a:cubicBezTo>
                  <a:cubicBezTo>
                    <a:pt x="192088" y="277853"/>
                    <a:pt x="184322" y="285750"/>
                    <a:pt x="173966" y="285750"/>
                  </a:cubicBezTo>
                  <a:cubicBezTo>
                    <a:pt x="173966" y="285750"/>
                    <a:pt x="173966" y="285750"/>
                    <a:pt x="107950" y="285750"/>
                  </a:cubicBezTo>
                  <a:cubicBezTo>
                    <a:pt x="109244" y="283118"/>
                    <a:pt x="109244" y="279169"/>
                    <a:pt x="109244" y="276537"/>
                  </a:cubicBezTo>
                  <a:cubicBezTo>
                    <a:pt x="109244" y="276537"/>
                    <a:pt x="109244" y="276537"/>
                    <a:pt x="109244" y="273905"/>
                  </a:cubicBezTo>
                  <a:cubicBezTo>
                    <a:pt x="110539" y="273905"/>
                    <a:pt x="113128" y="275221"/>
                    <a:pt x="115716" y="275221"/>
                  </a:cubicBezTo>
                  <a:cubicBezTo>
                    <a:pt x="120894" y="275221"/>
                    <a:pt x="124778" y="271273"/>
                    <a:pt x="124778" y="264692"/>
                  </a:cubicBezTo>
                  <a:cubicBezTo>
                    <a:pt x="124778" y="259427"/>
                    <a:pt x="120894" y="254163"/>
                    <a:pt x="115716" y="254163"/>
                  </a:cubicBezTo>
                  <a:cubicBezTo>
                    <a:pt x="113128" y="254163"/>
                    <a:pt x="110539" y="255479"/>
                    <a:pt x="109244" y="256795"/>
                  </a:cubicBezTo>
                  <a:cubicBezTo>
                    <a:pt x="109244" y="256795"/>
                    <a:pt x="109244" y="256795"/>
                    <a:pt x="109244" y="235737"/>
                  </a:cubicBezTo>
                  <a:cubicBezTo>
                    <a:pt x="109244" y="235737"/>
                    <a:pt x="109244" y="235737"/>
                    <a:pt x="167494" y="235737"/>
                  </a:cubicBezTo>
                  <a:cubicBezTo>
                    <a:pt x="167494" y="235737"/>
                    <a:pt x="167494" y="235737"/>
                    <a:pt x="167494" y="142291"/>
                  </a:cubicBezTo>
                  <a:cubicBezTo>
                    <a:pt x="167494" y="142291"/>
                    <a:pt x="167494" y="142291"/>
                    <a:pt x="177849" y="131762"/>
                  </a:cubicBezTo>
                  <a:close/>
                  <a:moveTo>
                    <a:pt x="54988" y="82550"/>
                  </a:moveTo>
                  <a:cubicBezTo>
                    <a:pt x="54988" y="82550"/>
                    <a:pt x="54988" y="82550"/>
                    <a:pt x="136812" y="82550"/>
                  </a:cubicBezTo>
                  <a:cubicBezTo>
                    <a:pt x="135492" y="89045"/>
                    <a:pt x="138132" y="94240"/>
                    <a:pt x="143411" y="96838"/>
                  </a:cubicBezTo>
                  <a:cubicBezTo>
                    <a:pt x="143411" y="96838"/>
                    <a:pt x="143411" y="96838"/>
                    <a:pt x="146050" y="98137"/>
                  </a:cubicBezTo>
                  <a:cubicBezTo>
                    <a:pt x="146050" y="98137"/>
                    <a:pt x="146050" y="98137"/>
                    <a:pt x="134173" y="109827"/>
                  </a:cubicBezTo>
                  <a:cubicBezTo>
                    <a:pt x="134173" y="109827"/>
                    <a:pt x="134173" y="109827"/>
                    <a:pt x="61587" y="109827"/>
                  </a:cubicBezTo>
                  <a:lnTo>
                    <a:pt x="61587" y="125413"/>
                  </a:lnTo>
                  <a:cubicBezTo>
                    <a:pt x="61587" y="125413"/>
                    <a:pt x="61587" y="125413"/>
                    <a:pt x="36512" y="125413"/>
                  </a:cubicBezTo>
                  <a:cubicBezTo>
                    <a:pt x="36512" y="125413"/>
                    <a:pt x="36512" y="125413"/>
                    <a:pt x="36512" y="99436"/>
                  </a:cubicBezTo>
                  <a:cubicBezTo>
                    <a:pt x="36512" y="90343"/>
                    <a:pt x="45750" y="82550"/>
                    <a:pt x="54988" y="82550"/>
                  </a:cubicBezTo>
                  <a:close/>
                  <a:moveTo>
                    <a:pt x="208756" y="63500"/>
                  </a:moveTo>
                  <a:cubicBezTo>
                    <a:pt x="208756" y="63500"/>
                    <a:pt x="210079" y="63500"/>
                    <a:pt x="210079" y="63500"/>
                  </a:cubicBezTo>
                  <a:cubicBezTo>
                    <a:pt x="211402" y="63500"/>
                    <a:pt x="211402" y="63500"/>
                    <a:pt x="212725" y="64819"/>
                  </a:cubicBezTo>
                  <a:cubicBezTo>
                    <a:pt x="212725" y="64819"/>
                    <a:pt x="212725" y="66139"/>
                    <a:pt x="212725" y="67458"/>
                  </a:cubicBezTo>
                  <a:cubicBezTo>
                    <a:pt x="212725" y="67458"/>
                    <a:pt x="212725" y="67458"/>
                    <a:pt x="195527" y="126822"/>
                  </a:cubicBezTo>
                  <a:cubicBezTo>
                    <a:pt x="195527" y="128141"/>
                    <a:pt x="194204" y="129460"/>
                    <a:pt x="192881" y="129460"/>
                  </a:cubicBezTo>
                  <a:cubicBezTo>
                    <a:pt x="191558" y="129460"/>
                    <a:pt x="190236" y="129460"/>
                    <a:pt x="188913" y="128141"/>
                  </a:cubicBezTo>
                  <a:cubicBezTo>
                    <a:pt x="188913" y="128141"/>
                    <a:pt x="188913" y="128141"/>
                    <a:pt x="180975" y="112310"/>
                  </a:cubicBezTo>
                  <a:cubicBezTo>
                    <a:pt x="180975" y="112310"/>
                    <a:pt x="180975" y="112310"/>
                    <a:pt x="137319" y="154525"/>
                  </a:cubicBezTo>
                  <a:cubicBezTo>
                    <a:pt x="135996" y="157163"/>
                    <a:pt x="133350" y="157163"/>
                    <a:pt x="129381" y="157163"/>
                  </a:cubicBezTo>
                  <a:cubicBezTo>
                    <a:pt x="126736" y="157163"/>
                    <a:pt x="124090" y="157163"/>
                    <a:pt x="121444" y="154525"/>
                  </a:cubicBezTo>
                  <a:cubicBezTo>
                    <a:pt x="117475" y="150567"/>
                    <a:pt x="117475" y="142652"/>
                    <a:pt x="121444" y="138694"/>
                  </a:cubicBezTo>
                  <a:cubicBezTo>
                    <a:pt x="121444" y="138694"/>
                    <a:pt x="121444" y="138694"/>
                    <a:pt x="165100" y="95161"/>
                  </a:cubicBezTo>
                  <a:cubicBezTo>
                    <a:pt x="165100" y="95161"/>
                    <a:pt x="165100" y="95161"/>
                    <a:pt x="147902" y="87246"/>
                  </a:cubicBezTo>
                  <a:cubicBezTo>
                    <a:pt x="147902" y="85926"/>
                    <a:pt x="146579" y="84607"/>
                    <a:pt x="146579" y="83288"/>
                  </a:cubicBezTo>
                  <a:cubicBezTo>
                    <a:pt x="146579" y="81969"/>
                    <a:pt x="147902" y="81969"/>
                    <a:pt x="149225" y="80650"/>
                  </a:cubicBezTo>
                  <a:cubicBezTo>
                    <a:pt x="149225" y="80650"/>
                    <a:pt x="149225" y="80650"/>
                    <a:pt x="208756" y="63500"/>
                  </a:cubicBezTo>
                  <a:close/>
                  <a:moveTo>
                    <a:pt x="101335" y="0"/>
                  </a:moveTo>
                  <a:cubicBezTo>
                    <a:pt x="101335" y="0"/>
                    <a:pt x="101335" y="0"/>
                    <a:pt x="305064" y="0"/>
                  </a:cubicBezTo>
                  <a:cubicBezTo>
                    <a:pt x="323585" y="0"/>
                    <a:pt x="338137" y="15802"/>
                    <a:pt x="338137" y="34237"/>
                  </a:cubicBezTo>
                  <a:cubicBezTo>
                    <a:pt x="338137" y="34237"/>
                    <a:pt x="338137" y="34237"/>
                    <a:pt x="338137" y="188305"/>
                  </a:cubicBezTo>
                  <a:cubicBezTo>
                    <a:pt x="338137" y="206741"/>
                    <a:pt x="323585" y="221226"/>
                    <a:pt x="305064" y="221226"/>
                  </a:cubicBezTo>
                  <a:cubicBezTo>
                    <a:pt x="305064" y="221226"/>
                    <a:pt x="305064" y="221226"/>
                    <a:pt x="233627" y="221226"/>
                  </a:cubicBezTo>
                  <a:cubicBezTo>
                    <a:pt x="233627" y="221226"/>
                    <a:pt x="233627" y="221226"/>
                    <a:pt x="233627" y="243612"/>
                  </a:cubicBezTo>
                  <a:cubicBezTo>
                    <a:pt x="233627" y="243612"/>
                    <a:pt x="233627" y="243612"/>
                    <a:pt x="265377" y="243612"/>
                  </a:cubicBezTo>
                  <a:cubicBezTo>
                    <a:pt x="271991" y="243612"/>
                    <a:pt x="277283" y="250196"/>
                    <a:pt x="277283" y="256780"/>
                  </a:cubicBezTo>
                  <a:cubicBezTo>
                    <a:pt x="277283" y="256780"/>
                    <a:pt x="277283" y="256780"/>
                    <a:pt x="277283" y="272582"/>
                  </a:cubicBezTo>
                  <a:cubicBezTo>
                    <a:pt x="277283" y="280483"/>
                    <a:pt x="271991" y="285750"/>
                    <a:pt x="265377" y="285750"/>
                  </a:cubicBezTo>
                  <a:cubicBezTo>
                    <a:pt x="265377" y="285750"/>
                    <a:pt x="265377" y="285750"/>
                    <a:pt x="204523" y="285750"/>
                  </a:cubicBezTo>
                  <a:cubicBezTo>
                    <a:pt x="207168" y="280483"/>
                    <a:pt x="208491" y="275216"/>
                    <a:pt x="209814" y="269948"/>
                  </a:cubicBezTo>
                  <a:cubicBezTo>
                    <a:pt x="209814" y="268631"/>
                    <a:pt x="209814" y="213325"/>
                    <a:pt x="209814" y="213325"/>
                  </a:cubicBezTo>
                  <a:cubicBezTo>
                    <a:pt x="209814" y="213325"/>
                    <a:pt x="209814" y="213325"/>
                    <a:pt x="209814" y="172504"/>
                  </a:cubicBezTo>
                  <a:cubicBezTo>
                    <a:pt x="209814" y="172504"/>
                    <a:pt x="209814" y="172504"/>
                    <a:pt x="295804" y="172504"/>
                  </a:cubicBezTo>
                  <a:cubicBezTo>
                    <a:pt x="303741" y="172504"/>
                    <a:pt x="309033" y="165919"/>
                    <a:pt x="309033" y="159335"/>
                  </a:cubicBezTo>
                  <a:cubicBezTo>
                    <a:pt x="309033" y="159335"/>
                    <a:pt x="309033" y="159335"/>
                    <a:pt x="309033" y="39504"/>
                  </a:cubicBezTo>
                  <a:cubicBezTo>
                    <a:pt x="309033" y="32920"/>
                    <a:pt x="303741" y="27653"/>
                    <a:pt x="295804" y="27653"/>
                  </a:cubicBezTo>
                  <a:cubicBezTo>
                    <a:pt x="295804" y="27653"/>
                    <a:pt x="295804" y="27653"/>
                    <a:pt x="109272" y="27653"/>
                  </a:cubicBezTo>
                  <a:cubicBezTo>
                    <a:pt x="102658" y="27653"/>
                    <a:pt x="97366" y="32920"/>
                    <a:pt x="97366" y="39504"/>
                  </a:cubicBezTo>
                  <a:cubicBezTo>
                    <a:pt x="97366" y="39504"/>
                    <a:pt x="97366" y="39504"/>
                    <a:pt x="97366" y="65841"/>
                  </a:cubicBezTo>
                  <a:cubicBezTo>
                    <a:pt x="97366" y="65841"/>
                    <a:pt x="97366" y="65841"/>
                    <a:pt x="68262" y="65841"/>
                  </a:cubicBezTo>
                  <a:cubicBezTo>
                    <a:pt x="68262" y="65841"/>
                    <a:pt x="68262" y="65841"/>
                    <a:pt x="68262" y="34237"/>
                  </a:cubicBezTo>
                  <a:cubicBezTo>
                    <a:pt x="68262" y="15802"/>
                    <a:pt x="82814" y="0"/>
                    <a:pt x="101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9308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B3EE27C-920F-41BF-954C-9F9454CE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F18DE9D2-8FB5-4BF9-9926-5FE82BAC4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FDFFAB20-FE58-4B1C-90C4-2003274A7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2f5142ed-cedd-4101-b125-39cec74acf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D26DF1D-AD12-4DA4-8B81-D677277603F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64460" y="1268760"/>
            <a:ext cx="10503218" cy="4800993"/>
            <a:chOff x="864460" y="1268760"/>
            <a:chExt cx="10503218" cy="480099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C443E61A-5C39-4790-B590-22AC4C6302CE}"/>
                </a:ext>
              </a:extLst>
            </p:cNvPr>
            <p:cNvCxnSpPr/>
            <p:nvPr/>
          </p:nvCxnSpPr>
          <p:spPr>
            <a:xfrm>
              <a:off x="6712282" y="3933056"/>
              <a:ext cx="0" cy="1728192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7FF7B0D1-8B47-4452-ACAA-CEC7497627BE}"/>
                </a:ext>
              </a:extLst>
            </p:cNvPr>
            <p:cNvCxnSpPr/>
            <p:nvPr/>
          </p:nvCxnSpPr>
          <p:spPr>
            <a:xfrm>
              <a:off x="9184123" y="3933056"/>
              <a:ext cx="0" cy="1728192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îsļídè">
              <a:extLst>
                <a:ext uri="{FF2B5EF4-FFF2-40B4-BE49-F238E27FC236}">
                  <a16:creationId xmlns:a16="http://schemas.microsoft.com/office/drawing/2014/main" xmlns="" id="{896D9332-B3C4-43CC-8B9C-9E915AA51746}"/>
                </a:ext>
              </a:extLst>
            </p:cNvPr>
            <p:cNvGrpSpPr/>
            <p:nvPr/>
          </p:nvGrpSpPr>
          <p:grpSpPr>
            <a:xfrm>
              <a:off x="864460" y="1268760"/>
              <a:ext cx="2983586" cy="4800993"/>
              <a:chOff x="864460" y="1268760"/>
              <a:chExt cx="2983586" cy="4800993"/>
            </a:xfrm>
          </p:grpSpPr>
          <p:sp>
            <p:nvSpPr>
              <p:cNvPr id="31" name="íṩḷiḍe">
                <a:extLst>
                  <a:ext uri="{FF2B5EF4-FFF2-40B4-BE49-F238E27FC236}">
                    <a16:creationId xmlns:a16="http://schemas.microsoft.com/office/drawing/2014/main" xmlns="" id="{DEB9849E-2467-4085-BBEA-DBAF39990443}"/>
                  </a:ext>
                </a:extLst>
              </p:cNvPr>
              <p:cNvSpPr/>
              <p:nvPr/>
            </p:nvSpPr>
            <p:spPr bwMode="auto">
              <a:xfrm>
                <a:off x="2303194" y="4221614"/>
                <a:ext cx="157786" cy="469055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ṣliḓê">
                <a:extLst>
                  <a:ext uri="{FF2B5EF4-FFF2-40B4-BE49-F238E27FC236}">
                    <a16:creationId xmlns:a16="http://schemas.microsoft.com/office/drawing/2014/main" xmlns="" id="{B0743EE1-CE75-4E40-8F67-2A0DB633F245}"/>
                  </a:ext>
                </a:extLst>
              </p:cNvPr>
              <p:cNvSpPr/>
              <p:nvPr/>
            </p:nvSpPr>
            <p:spPr bwMode="auto">
              <a:xfrm>
                <a:off x="2296021" y="4147024"/>
                <a:ext cx="116189" cy="131967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şḻíḍé">
                <a:extLst>
                  <a:ext uri="{FF2B5EF4-FFF2-40B4-BE49-F238E27FC236}">
                    <a16:creationId xmlns:a16="http://schemas.microsoft.com/office/drawing/2014/main" xmlns="" id="{A4E11596-C237-445D-8FA2-1B27635DC566}"/>
                  </a:ext>
                </a:extLst>
              </p:cNvPr>
              <p:cNvSpPr/>
              <p:nvPr/>
            </p:nvSpPr>
            <p:spPr bwMode="auto">
              <a:xfrm>
                <a:off x="2294587" y="4191491"/>
                <a:ext cx="134836" cy="129098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ṩḷïḑé">
                <a:extLst>
                  <a:ext uri="{FF2B5EF4-FFF2-40B4-BE49-F238E27FC236}">
                    <a16:creationId xmlns:a16="http://schemas.microsoft.com/office/drawing/2014/main" xmlns="" id="{291C7BA3-64E1-4A8D-8692-3349F6E5A582}"/>
                  </a:ext>
                </a:extLst>
              </p:cNvPr>
              <p:cNvSpPr/>
              <p:nvPr/>
            </p:nvSpPr>
            <p:spPr bwMode="auto">
              <a:xfrm>
                <a:off x="2399299" y="4679193"/>
                <a:ext cx="40164" cy="50205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ŝḷíďè">
                <a:extLst>
                  <a:ext uri="{FF2B5EF4-FFF2-40B4-BE49-F238E27FC236}">
                    <a16:creationId xmlns:a16="http://schemas.microsoft.com/office/drawing/2014/main" xmlns="" id="{D630FD3E-32A7-4F7E-A3E9-1982494828A2}"/>
                  </a:ext>
                </a:extLst>
              </p:cNvPr>
              <p:cNvSpPr/>
              <p:nvPr/>
            </p:nvSpPr>
            <p:spPr bwMode="auto">
              <a:xfrm>
                <a:off x="1743758" y="4814638"/>
                <a:ext cx="1278065" cy="1136058"/>
              </a:xfrm>
              <a:custGeom>
                <a:avLst/>
                <a:gdLst>
                  <a:gd name="T0" fmla="*/ 530225 w 891"/>
                  <a:gd name="T1" fmla="*/ 1254125 h 792"/>
                  <a:gd name="T2" fmla="*/ 361950 w 891"/>
                  <a:gd name="T3" fmla="*/ 1230313 h 792"/>
                  <a:gd name="T4" fmla="*/ 336550 w 891"/>
                  <a:gd name="T5" fmla="*/ 1212850 h 792"/>
                  <a:gd name="T6" fmla="*/ 301625 w 891"/>
                  <a:gd name="T7" fmla="*/ 1165225 h 792"/>
                  <a:gd name="T8" fmla="*/ 174625 w 891"/>
                  <a:gd name="T9" fmla="*/ 1084263 h 792"/>
                  <a:gd name="T10" fmla="*/ 103188 w 891"/>
                  <a:gd name="T11" fmla="*/ 1001713 h 792"/>
                  <a:gd name="T12" fmla="*/ 88900 w 891"/>
                  <a:gd name="T13" fmla="*/ 947738 h 792"/>
                  <a:gd name="T14" fmla="*/ 96838 w 891"/>
                  <a:gd name="T15" fmla="*/ 889000 h 792"/>
                  <a:gd name="T16" fmla="*/ 71438 w 891"/>
                  <a:gd name="T17" fmla="*/ 865188 h 792"/>
                  <a:gd name="T18" fmla="*/ 41275 w 891"/>
                  <a:gd name="T19" fmla="*/ 838200 h 792"/>
                  <a:gd name="T20" fmla="*/ 76200 w 891"/>
                  <a:gd name="T21" fmla="*/ 814388 h 792"/>
                  <a:gd name="T22" fmla="*/ 96838 w 891"/>
                  <a:gd name="T23" fmla="*/ 795338 h 792"/>
                  <a:gd name="T24" fmla="*/ 88900 w 891"/>
                  <a:gd name="T25" fmla="*/ 738188 h 792"/>
                  <a:gd name="T26" fmla="*/ 103188 w 891"/>
                  <a:gd name="T27" fmla="*/ 701675 h 792"/>
                  <a:gd name="T28" fmla="*/ 76200 w 891"/>
                  <a:gd name="T29" fmla="*/ 690563 h 792"/>
                  <a:gd name="T30" fmla="*/ 36513 w 891"/>
                  <a:gd name="T31" fmla="*/ 674688 h 792"/>
                  <a:gd name="T32" fmla="*/ 53975 w 891"/>
                  <a:gd name="T33" fmla="*/ 642938 h 792"/>
                  <a:gd name="T34" fmla="*/ 88900 w 891"/>
                  <a:gd name="T35" fmla="*/ 623888 h 792"/>
                  <a:gd name="T36" fmla="*/ 87313 w 891"/>
                  <a:gd name="T37" fmla="*/ 579438 h 792"/>
                  <a:gd name="T38" fmla="*/ 88900 w 891"/>
                  <a:gd name="T39" fmla="*/ 544513 h 792"/>
                  <a:gd name="T40" fmla="*/ 84138 w 891"/>
                  <a:gd name="T41" fmla="*/ 508000 h 792"/>
                  <a:gd name="T42" fmla="*/ 50800 w 891"/>
                  <a:gd name="T43" fmla="*/ 492125 h 792"/>
                  <a:gd name="T44" fmla="*/ 57150 w 891"/>
                  <a:gd name="T45" fmla="*/ 461963 h 792"/>
                  <a:gd name="T46" fmla="*/ 95250 w 891"/>
                  <a:gd name="T47" fmla="*/ 446088 h 792"/>
                  <a:gd name="T48" fmla="*/ 101600 w 891"/>
                  <a:gd name="T49" fmla="*/ 415925 h 792"/>
                  <a:gd name="T50" fmla="*/ 96838 w 891"/>
                  <a:gd name="T51" fmla="*/ 388938 h 792"/>
                  <a:gd name="T52" fmla="*/ 112713 w 891"/>
                  <a:gd name="T53" fmla="*/ 346075 h 792"/>
                  <a:gd name="T54" fmla="*/ 93663 w 891"/>
                  <a:gd name="T55" fmla="*/ 339725 h 792"/>
                  <a:gd name="T56" fmla="*/ 53975 w 891"/>
                  <a:gd name="T57" fmla="*/ 322263 h 792"/>
                  <a:gd name="T58" fmla="*/ 0 w 891"/>
                  <a:gd name="T59" fmla="*/ 0 h 792"/>
                  <a:gd name="T60" fmla="*/ 1385888 w 891"/>
                  <a:gd name="T61" fmla="*/ 233363 h 792"/>
                  <a:gd name="T62" fmla="*/ 1355725 w 891"/>
                  <a:gd name="T63" fmla="*/ 260350 h 792"/>
                  <a:gd name="T64" fmla="*/ 1325563 w 891"/>
                  <a:gd name="T65" fmla="*/ 266700 h 792"/>
                  <a:gd name="T66" fmla="*/ 1320800 w 891"/>
                  <a:gd name="T67" fmla="*/ 285750 h 792"/>
                  <a:gd name="T68" fmla="*/ 1331913 w 891"/>
                  <a:gd name="T69" fmla="*/ 325438 h 792"/>
                  <a:gd name="T70" fmla="*/ 1320800 w 891"/>
                  <a:gd name="T71" fmla="*/ 361950 h 792"/>
                  <a:gd name="T72" fmla="*/ 1346200 w 891"/>
                  <a:gd name="T73" fmla="*/ 376238 h 792"/>
                  <a:gd name="T74" fmla="*/ 1382713 w 891"/>
                  <a:gd name="T75" fmla="*/ 403225 h 792"/>
                  <a:gd name="T76" fmla="*/ 1355725 w 891"/>
                  <a:gd name="T77" fmla="*/ 430213 h 792"/>
                  <a:gd name="T78" fmla="*/ 1335088 w 891"/>
                  <a:gd name="T79" fmla="*/ 446088 h 792"/>
                  <a:gd name="T80" fmla="*/ 1341438 w 891"/>
                  <a:gd name="T81" fmla="*/ 492125 h 792"/>
                  <a:gd name="T82" fmla="*/ 1335088 w 891"/>
                  <a:gd name="T83" fmla="*/ 533400 h 792"/>
                  <a:gd name="T84" fmla="*/ 1358900 w 891"/>
                  <a:gd name="T85" fmla="*/ 563563 h 792"/>
                  <a:gd name="T86" fmla="*/ 1392238 w 891"/>
                  <a:gd name="T87" fmla="*/ 585788 h 792"/>
                  <a:gd name="T88" fmla="*/ 1370013 w 891"/>
                  <a:gd name="T89" fmla="*/ 612775 h 792"/>
                  <a:gd name="T90" fmla="*/ 1327150 w 891"/>
                  <a:gd name="T91" fmla="*/ 619125 h 792"/>
                  <a:gd name="T92" fmla="*/ 1338263 w 891"/>
                  <a:gd name="T93" fmla="*/ 652463 h 792"/>
                  <a:gd name="T94" fmla="*/ 1335088 w 891"/>
                  <a:gd name="T95" fmla="*/ 690563 h 792"/>
                  <a:gd name="T96" fmla="*/ 1339850 w 891"/>
                  <a:gd name="T97" fmla="*/ 735013 h 792"/>
                  <a:gd name="T98" fmla="*/ 1376363 w 891"/>
                  <a:gd name="T99" fmla="*/ 752475 h 792"/>
                  <a:gd name="T100" fmla="*/ 1381125 w 891"/>
                  <a:gd name="T101" fmla="*/ 777875 h 792"/>
                  <a:gd name="T102" fmla="*/ 1341438 w 891"/>
                  <a:gd name="T103" fmla="*/ 798513 h 792"/>
                  <a:gd name="T104" fmla="*/ 1335088 w 891"/>
                  <a:gd name="T105" fmla="*/ 849313 h 792"/>
                  <a:gd name="T106" fmla="*/ 1339850 w 891"/>
                  <a:gd name="T107" fmla="*/ 879475 h 792"/>
                  <a:gd name="T108" fmla="*/ 1362075 w 891"/>
                  <a:gd name="T109" fmla="*/ 908050 h 792"/>
                  <a:gd name="T110" fmla="*/ 1358900 w 891"/>
                  <a:gd name="T111" fmla="*/ 944563 h 792"/>
                  <a:gd name="T112" fmla="*/ 1301750 w 891"/>
                  <a:gd name="T113" fmla="*/ 1036638 h 792"/>
                  <a:gd name="T114" fmla="*/ 1231900 w 891"/>
                  <a:gd name="T115" fmla="*/ 1103313 h 792"/>
                  <a:gd name="T116" fmla="*/ 1128713 w 891"/>
                  <a:gd name="T117" fmla="*/ 1177925 h 792"/>
                  <a:gd name="T118" fmla="*/ 1103313 w 891"/>
                  <a:gd name="T119" fmla="*/ 1212850 h 792"/>
                  <a:gd name="T120" fmla="*/ 1071563 w 891"/>
                  <a:gd name="T121" fmla="*/ 1230313 h 792"/>
                  <a:gd name="T122" fmla="*/ 869950 w 891"/>
                  <a:gd name="T123" fmla="*/ 1254125 h 7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sḻíḋe">
                <a:extLst>
                  <a:ext uri="{FF2B5EF4-FFF2-40B4-BE49-F238E27FC236}">
                    <a16:creationId xmlns:a16="http://schemas.microsoft.com/office/drawing/2014/main" xmlns="" id="{4B6C3CBC-8115-42D2-A1F5-F53E9A90FBA7}"/>
                  </a:ext>
                </a:extLst>
              </p:cNvPr>
              <p:cNvSpPr/>
              <p:nvPr/>
            </p:nvSpPr>
            <p:spPr bwMode="auto">
              <a:xfrm>
                <a:off x="2017731" y="4814638"/>
                <a:ext cx="361473" cy="1136058"/>
              </a:xfrm>
              <a:custGeom>
                <a:avLst/>
                <a:gdLst>
                  <a:gd name="T0" fmla="*/ 146050 w 252"/>
                  <a:gd name="T1" fmla="*/ 1254125 h 792"/>
                  <a:gd name="T2" fmla="*/ 93663 w 252"/>
                  <a:gd name="T3" fmla="*/ 1225550 h 792"/>
                  <a:gd name="T4" fmla="*/ 87313 w 252"/>
                  <a:gd name="T5" fmla="*/ 1189038 h 792"/>
                  <a:gd name="T6" fmla="*/ 52388 w 252"/>
                  <a:gd name="T7" fmla="*/ 1103313 h 792"/>
                  <a:gd name="T8" fmla="*/ 22225 w 252"/>
                  <a:gd name="T9" fmla="*/ 982663 h 792"/>
                  <a:gd name="T10" fmla="*/ 22225 w 252"/>
                  <a:gd name="T11" fmla="*/ 898525 h 792"/>
                  <a:gd name="T12" fmla="*/ 15875 w 252"/>
                  <a:gd name="T13" fmla="*/ 865188 h 792"/>
                  <a:gd name="T14" fmla="*/ 15875 w 252"/>
                  <a:gd name="T15" fmla="*/ 814388 h 792"/>
                  <a:gd name="T16" fmla="*/ 22225 w 252"/>
                  <a:gd name="T17" fmla="*/ 787400 h 792"/>
                  <a:gd name="T18" fmla="*/ 22225 w 252"/>
                  <a:gd name="T19" fmla="*/ 714375 h 792"/>
                  <a:gd name="T20" fmla="*/ 20638 w 252"/>
                  <a:gd name="T21" fmla="*/ 690563 h 792"/>
                  <a:gd name="T22" fmla="*/ 6350 w 252"/>
                  <a:gd name="T23" fmla="*/ 682625 h 792"/>
                  <a:gd name="T24" fmla="*/ 9525 w 252"/>
                  <a:gd name="T25" fmla="*/ 642938 h 792"/>
                  <a:gd name="T26" fmla="*/ 20638 w 252"/>
                  <a:gd name="T27" fmla="*/ 623888 h 792"/>
                  <a:gd name="T28" fmla="*/ 20638 w 252"/>
                  <a:gd name="T29" fmla="*/ 527050 h 792"/>
                  <a:gd name="T30" fmla="*/ 15875 w 252"/>
                  <a:gd name="T31" fmla="*/ 503238 h 792"/>
                  <a:gd name="T32" fmla="*/ 9525 w 252"/>
                  <a:gd name="T33" fmla="*/ 461963 h 792"/>
                  <a:gd name="T34" fmla="*/ 22225 w 252"/>
                  <a:gd name="T35" fmla="*/ 446088 h 792"/>
                  <a:gd name="T36" fmla="*/ 22225 w 252"/>
                  <a:gd name="T37" fmla="*/ 398463 h 792"/>
                  <a:gd name="T38" fmla="*/ 26988 w 252"/>
                  <a:gd name="T39" fmla="*/ 342900 h 792"/>
                  <a:gd name="T40" fmla="*/ 11113 w 252"/>
                  <a:gd name="T41" fmla="*/ 328613 h 792"/>
                  <a:gd name="T42" fmla="*/ 6350 w 252"/>
                  <a:gd name="T43" fmla="*/ 276225 h 792"/>
                  <a:gd name="T44" fmla="*/ 11113 w 252"/>
                  <a:gd name="T45" fmla="*/ 211138 h 792"/>
                  <a:gd name="T46" fmla="*/ 11113 w 252"/>
                  <a:gd name="T47" fmla="*/ 103188 h 792"/>
                  <a:gd name="T48" fmla="*/ 400050 w 252"/>
                  <a:gd name="T49" fmla="*/ 0 h 792"/>
                  <a:gd name="T50" fmla="*/ 396875 w 252"/>
                  <a:gd name="T51" fmla="*/ 53975 h 792"/>
                  <a:gd name="T52" fmla="*/ 387350 w 252"/>
                  <a:gd name="T53" fmla="*/ 138113 h 792"/>
                  <a:gd name="T54" fmla="*/ 392113 w 252"/>
                  <a:gd name="T55" fmla="*/ 222250 h 792"/>
                  <a:gd name="T56" fmla="*/ 381000 w 252"/>
                  <a:gd name="T57" fmla="*/ 265113 h 792"/>
                  <a:gd name="T58" fmla="*/ 373063 w 252"/>
                  <a:gd name="T59" fmla="*/ 273050 h 792"/>
                  <a:gd name="T60" fmla="*/ 376238 w 252"/>
                  <a:gd name="T61" fmla="*/ 325438 h 792"/>
                  <a:gd name="T62" fmla="*/ 381000 w 252"/>
                  <a:gd name="T63" fmla="*/ 376238 h 792"/>
                  <a:gd name="T64" fmla="*/ 392113 w 252"/>
                  <a:gd name="T65" fmla="*/ 403225 h 792"/>
                  <a:gd name="T66" fmla="*/ 382588 w 252"/>
                  <a:gd name="T67" fmla="*/ 430213 h 792"/>
                  <a:gd name="T68" fmla="*/ 379413 w 252"/>
                  <a:gd name="T69" fmla="*/ 492125 h 792"/>
                  <a:gd name="T70" fmla="*/ 381000 w 252"/>
                  <a:gd name="T71" fmla="*/ 557213 h 792"/>
                  <a:gd name="T72" fmla="*/ 392113 w 252"/>
                  <a:gd name="T73" fmla="*/ 576263 h 792"/>
                  <a:gd name="T74" fmla="*/ 387350 w 252"/>
                  <a:gd name="T75" fmla="*/ 612775 h 792"/>
                  <a:gd name="T76" fmla="*/ 374650 w 252"/>
                  <a:gd name="T77" fmla="*/ 619125 h 792"/>
                  <a:gd name="T78" fmla="*/ 379413 w 252"/>
                  <a:gd name="T79" fmla="*/ 665163 h 792"/>
                  <a:gd name="T80" fmla="*/ 376238 w 252"/>
                  <a:gd name="T81" fmla="*/ 728663 h 792"/>
                  <a:gd name="T82" fmla="*/ 388938 w 252"/>
                  <a:gd name="T83" fmla="*/ 752475 h 792"/>
                  <a:gd name="T84" fmla="*/ 382588 w 252"/>
                  <a:gd name="T85" fmla="*/ 792163 h 792"/>
                  <a:gd name="T86" fmla="*/ 376238 w 252"/>
                  <a:gd name="T87" fmla="*/ 849313 h 792"/>
                  <a:gd name="T88" fmla="*/ 382588 w 252"/>
                  <a:gd name="T89" fmla="*/ 895350 h 792"/>
                  <a:gd name="T90" fmla="*/ 381000 w 252"/>
                  <a:gd name="T91" fmla="*/ 968375 h 792"/>
                  <a:gd name="T92" fmla="*/ 349250 w 252"/>
                  <a:gd name="T93" fmla="*/ 1103313 h 792"/>
                  <a:gd name="T94" fmla="*/ 312738 w 252"/>
                  <a:gd name="T95" fmla="*/ 1200150 h 792"/>
                  <a:gd name="T96" fmla="*/ 306388 w 252"/>
                  <a:gd name="T97" fmla="*/ 1225550 h 792"/>
                  <a:gd name="T98" fmla="*/ 263525 w 252"/>
                  <a:gd name="T99" fmla="*/ 1249363 h 792"/>
                  <a:gd name="T100" fmla="*/ 192088 w 252"/>
                  <a:gd name="T101" fmla="*/ 1257300 h 7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close/>
                  </a:path>
                </a:pathLst>
              </a:custGeom>
              <a:solidFill>
                <a:srgbClr val="B1B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ŝḻídè">
                <a:extLst>
                  <a:ext uri="{FF2B5EF4-FFF2-40B4-BE49-F238E27FC236}">
                    <a16:creationId xmlns:a16="http://schemas.microsoft.com/office/drawing/2014/main" xmlns="" id="{7E3CB9A5-186D-45BB-B32D-9B9C041E1D25}"/>
                  </a:ext>
                </a:extLst>
              </p:cNvPr>
              <p:cNvSpPr/>
              <p:nvPr/>
            </p:nvSpPr>
            <p:spPr bwMode="auto">
              <a:xfrm>
                <a:off x="2247238" y="5942089"/>
                <a:ext cx="291187" cy="127664"/>
              </a:xfrm>
              <a:custGeom>
                <a:avLst/>
                <a:gdLst>
                  <a:gd name="T0" fmla="*/ 161925 w 203"/>
                  <a:gd name="T1" fmla="*/ 0 h 89"/>
                  <a:gd name="T2" fmla="*/ 161925 w 203"/>
                  <a:gd name="T3" fmla="*/ 0 h 89"/>
                  <a:gd name="T4" fmla="*/ 193675 w 203"/>
                  <a:gd name="T5" fmla="*/ 1588 h 89"/>
                  <a:gd name="T6" fmla="*/ 223838 w 203"/>
                  <a:gd name="T7" fmla="*/ 6350 h 89"/>
                  <a:gd name="T8" fmla="*/ 252413 w 203"/>
                  <a:gd name="T9" fmla="*/ 12700 h 89"/>
                  <a:gd name="T10" fmla="*/ 276225 w 203"/>
                  <a:gd name="T11" fmla="*/ 20638 h 89"/>
                  <a:gd name="T12" fmla="*/ 295275 w 203"/>
                  <a:gd name="T13" fmla="*/ 31750 h 89"/>
                  <a:gd name="T14" fmla="*/ 309563 w 203"/>
                  <a:gd name="T15" fmla="*/ 42863 h 89"/>
                  <a:gd name="T16" fmla="*/ 315913 w 203"/>
                  <a:gd name="T17" fmla="*/ 49213 h 89"/>
                  <a:gd name="T18" fmla="*/ 320675 w 203"/>
                  <a:gd name="T19" fmla="*/ 57150 h 89"/>
                  <a:gd name="T20" fmla="*/ 322263 w 203"/>
                  <a:gd name="T21" fmla="*/ 63500 h 89"/>
                  <a:gd name="T22" fmla="*/ 322263 w 203"/>
                  <a:gd name="T23" fmla="*/ 69850 h 89"/>
                  <a:gd name="T24" fmla="*/ 322263 w 203"/>
                  <a:gd name="T25" fmla="*/ 69850 h 89"/>
                  <a:gd name="T26" fmla="*/ 322263 w 203"/>
                  <a:gd name="T27" fmla="*/ 79375 h 89"/>
                  <a:gd name="T28" fmla="*/ 320675 w 203"/>
                  <a:gd name="T29" fmla="*/ 85725 h 89"/>
                  <a:gd name="T30" fmla="*/ 315913 w 203"/>
                  <a:gd name="T31" fmla="*/ 92075 h 89"/>
                  <a:gd name="T32" fmla="*/ 309563 w 203"/>
                  <a:gd name="T33" fmla="*/ 98425 h 89"/>
                  <a:gd name="T34" fmla="*/ 295275 w 203"/>
                  <a:gd name="T35" fmla="*/ 111125 h 89"/>
                  <a:gd name="T36" fmla="*/ 276225 w 203"/>
                  <a:gd name="T37" fmla="*/ 122238 h 89"/>
                  <a:gd name="T38" fmla="*/ 252413 w 203"/>
                  <a:gd name="T39" fmla="*/ 130175 h 89"/>
                  <a:gd name="T40" fmla="*/ 223838 w 203"/>
                  <a:gd name="T41" fmla="*/ 136525 h 89"/>
                  <a:gd name="T42" fmla="*/ 193675 w 203"/>
                  <a:gd name="T43" fmla="*/ 141288 h 89"/>
                  <a:gd name="T44" fmla="*/ 161925 w 203"/>
                  <a:gd name="T45" fmla="*/ 141288 h 89"/>
                  <a:gd name="T46" fmla="*/ 161925 w 203"/>
                  <a:gd name="T47" fmla="*/ 141288 h 89"/>
                  <a:gd name="T48" fmla="*/ 128588 w 203"/>
                  <a:gd name="T49" fmla="*/ 141288 h 89"/>
                  <a:gd name="T50" fmla="*/ 98425 w 203"/>
                  <a:gd name="T51" fmla="*/ 136525 h 89"/>
                  <a:gd name="T52" fmla="*/ 71438 w 203"/>
                  <a:gd name="T53" fmla="*/ 130175 h 89"/>
                  <a:gd name="T54" fmla="*/ 47625 w 203"/>
                  <a:gd name="T55" fmla="*/ 122238 h 89"/>
                  <a:gd name="T56" fmla="*/ 28575 w 203"/>
                  <a:gd name="T57" fmla="*/ 111125 h 89"/>
                  <a:gd name="T58" fmla="*/ 12700 w 203"/>
                  <a:gd name="T59" fmla="*/ 98425 h 89"/>
                  <a:gd name="T60" fmla="*/ 6350 w 203"/>
                  <a:gd name="T61" fmla="*/ 92075 h 89"/>
                  <a:gd name="T62" fmla="*/ 3175 w 203"/>
                  <a:gd name="T63" fmla="*/ 85725 h 89"/>
                  <a:gd name="T64" fmla="*/ 0 w 203"/>
                  <a:gd name="T65" fmla="*/ 79375 h 89"/>
                  <a:gd name="T66" fmla="*/ 0 w 203"/>
                  <a:gd name="T67" fmla="*/ 69850 h 89"/>
                  <a:gd name="T68" fmla="*/ 0 w 203"/>
                  <a:gd name="T69" fmla="*/ 69850 h 89"/>
                  <a:gd name="T70" fmla="*/ 0 w 203"/>
                  <a:gd name="T71" fmla="*/ 63500 h 89"/>
                  <a:gd name="T72" fmla="*/ 3175 w 203"/>
                  <a:gd name="T73" fmla="*/ 57150 h 89"/>
                  <a:gd name="T74" fmla="*/ 6350 w 203"/>
                  <a:gd name="T75" fmla="*/ 49213 h 89"/>
                  <a:gd name="T76" fmla="*/ 12700 w 203"/>
                  <a:gd name="T77" fmla="*/ 42863 h 89"/>
                  <a:gd name="T78" fmla="*/ 28575 w 203"/>
                  <a:gd name="T79" fmla="*/ 31750 h 89"/>
                  <a:gd name="T80" fmla="*/ 47625 w 203"/>
                  <a:gd name="T81" fmla="*/ 20638 h 89"/>
                  <a:gd name="T82" fmla="*/ 71438 w 203"/>
                  <a:gd name="T83" fmla="*/ 12700 h 89"/>
                  <a:gd name="T84" fmla="*/ 98425 w 203"/>
                  <a:gd name="T85" fmla="*/ 6350 h 89"/>
                  <a:gd name="T86" fmla="*/ 128588 w 203"/>
                  <a:gd name="T87" fmla="*/ 1588 h 89"/>
                  <a:gd name="T88" fmla="*/ 161925 w 203"/>
                  <a:gd name="T89" fmla="*/ 0 h 89"/>
                  <a:gd name="T90" fmla="*/ 161925 w 203"/>
                  <a:gd name="T91" fmla="*/ 0 h 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š1íďè">
                <a:extLst>
                  <a:ext uri="{FF2B5EF4-FFF2-40B4-BE49-F238E27FC236}">
                    <a16:creationId xmlns:a16="http://schemas.microsoft.com/office/drawing/2014/main" xmlns="" id="{EA9580A2-3F6B-4D22-A020-61665D2C153B}"/>
                  </a:ext>
                </a:extLst>
              </p:cNvPr>
              <p:cNvSpPr/>
              <p:nvPr/>
            </p:nvSpPr>
            <p:spPr bwMode="auto">
              <a:xfrm>
                <a:off x="2138222" y="5883279"/>
                <a:ext cx="509218" cy="142008"/>
              </a:xfrm>
              <a:custGeom>
                <a:avLst/>
                <a:gdLst>
                  <a:gd name="T0" fmla="*/ 282575 w 355"/>
                  <a:gd name="T1" fmla="*/ 0 h 99"/>
                  <a:gd name="T2" fmla="*/ 282575 w 355"/>
                  <a:gd name="T3" fmla="*/ 0 h 99"/>
                  <a:gd name="T4" fmla="*/ 338138 w 355"/>
                  <a:gd name="T5" fmla="*/ 1588 h 99"/>
                  <a:gd name="T6" fmla="*/ 392113 w 355"/>
                  <a:gd name="T7" fmla="*/ 6350 h 99"/>
                  <a:gd name="T8" fmla="*/ 439738 w 355"/>
                  <a:gd name="T9" fmla="*/ 12700 h 99"/>
                  <a:gd name="T10" fmla="*/ 479425 w 355"/>
                  <a:gd name="T11" fmla="*/ 23813 h 99"/>
                  <a:gd name="T12" fmla="*/ 514350 w 355"/>
                  <a:gd name="T13" fmla="*/ 34925 h 99"/>
                  <a:gd name="T14" fmla="*/ 528638 w 355"/>
                  <a:gd name="T15" fmla="*/ 41275 h 99"/>
                  <a:gd name="T16" fmla="*/ 539750 w 355"/>
                  <a:gd name="T17" fmla="*/ 47625 h 99"/>
                  <a:gd name="T18" fmla="*/ 550863 w 355"/>
                  <a:gd name="T19" fmla="*/ 53975 h 99"/>
                  <a:gd name="T20" fmla="*/ 557213 w 355"/>
                  <a:gd name="T21" fmla="*/ 61913 h 99"/>
                  <a:gd name="T22" fmla="*/ 561975 w 355"/>
                  <a:gd name="T23" fmla="*/ 71438 h 99"/>
                  <a:gd name="T24" fmla="*/ 563563 w 355"/>
                  <a:gd name="T25" fmla="*/ 77788 h 99"/>
                  <a:gd name="T26" fmla="*/ 563563 w 355"/>
                  <a:gd name="T27" fmla="*/ 77788 h 99"/>
                  <a:gd name="T28" fmla="*/ 561975 w 355"/>
                  <a:gd name="T29" fmla="*/ 85725 h 99"/>
                  <a:gd name="T30" fmla="*/ 557213 w 355"/>
                  <a:gd name="T31" fmla="*/ 95250 h 99"/>
                  <a:gd name="T32" fmla="*/ 550863 w 355"/>
                  <a:gd name="T33" fmla="*/ 101600 h 99"/>
                  <a:gd name="T34" fmla="*/ 539750 w 355"/>
                  <a:gd name="T35" fmla="*/ 107950 h 99"/>
                  <a:gd name="T36" fmla="*/ 528638 w 355"/>
                  <a:gd name="T37" fmla="*/ 115888 h 99"/>
                  <a:gd name="T38" fmla="*/ 514350 w 355"/>
                  <a:gd name="T39" fmla="*/ 122238 h 99"/>
                  <a:gd name="T40" fmla="*/ 479425 w 355"/>
                  <a:gd name="T41" fmla="*/ 133350 h 99"/>
                  <a:gd name="T42" fmla="*/ 439738 w 355"/>
                  <a:gd name="T43" fmla="*/ 141288 h 99"/>
                  <a:gd name="T44" fmla="*/ 392113 w 355"/>
                  <a:gd name="T45" fmla="*/ 150813 h 99"/>
                  <a:gd name="T46" fmla="*/ 338138 w 355"/>
                  <a:gd name="T47" fmla="*/ 155575 h 99"/>
                  <a:gd name="T48" fmla="*/ 282575 w 355"/>
                  <a:gd name="T49" fmla="*/ 157163 h 99"/>
                  <a:gd name="T50" fmla="*/ 282575 w 355"/>
                  <a:gd name="T51" fmla="*/ 157163 h 99"/>
                  <a:gd name="T52" fmla="*/ 227013 w 355"/>
                  <a:gd name="T53" fmla="*/ 155575 h 99"/>
                  <a:gd name="T54" fmla="*/ 173038 w 355"/>
                  <a:gd name="T55" fmla="*/ 150813 h 99"/>
                  <a:gd name="T56" fmla="*/ 125413 w 355"/>
                  <a:gd name="T57" fmla="*/ 141288 h 99"/>
                  <a:gd name="T58" fmla="*/ 84138 w 355"/>
                  <a:gd name="T59" fmla="*/ 133350 h 99"/>
                  <a:gd name="T60" fmla="*/ 49213 w 355"/>
                  <a:gd name="T61" fmla="*/ 122238 h 99"/>
                  <a:gd name="T62" fmla="*/ 34925 w 355"/>
                  <a:gd name="T63" fmla="*/ 115888 h 99"/>
                  <a:gd name="T64" fmla="*/ 23813 w 355"/>
                  <a:gd name="T65" fmla="*/ 107950 h 99"/>
                  <a:gd name="T66" fmla="*/ 12700 w 355"/>
                  <a:gd name="T67" fmla="*/ 101600 h 99"/>
                  <a:gd name="T68" fmla="*/ 6350 w 355"/>
                  <a:gd name="T69" fmla="*/ 95250 h 99"/>
                  <a:gd name="T70" fmla="*/ 3175 w 355"/>
                  <a:gd name="T71" fmla="*/ 85725 h 99"/>
                  <a:gd name="T72" fmla="*/ 0 w 355"/>
                  <a:gd name="T73" fmla="*/ 77788 h 99"/>
                  <a:gd name="T74" fmla="*/ 0 w 355"/>
                  <a:gd name="T75" fmla="*/ 77788 h 99"/>
                  <a:gd name="T76" fmla="*/ 3175 w 355"/>
                  <a:gd name="T77" fmla="*/ 71438 h 99"/>
                  <a:gd name="T78" fmla="*/ 6350 w 355"/>
                  <a:gd name="T79" fmla="*/ 61913 h 99"/>
                  <a:gd name="T80" fmla="*/ 12700 w 355"/>
                  <a:gd name="T81" fmla="*/ 53975 h 99"/>
                  <a:gd name="T82" fmla="*/ 23813 w 355"/>
                  <a:gd name="T83" fmla="*/ 47625 h 99"/>
                  <a:gd name="T84" fmla="*/ 34925 w 355"/>
                  <a:gd name="T85" fmla="*/ 41275 h 99"/>
                  <a:gd name="T86" fmla="*/ 49213 w 355"/>
                  <a:gd name="T87" fmla="*/ 34925 h 99"/>
                  <a:gd name="T88" fmla="*/ 84138 w 355"/>
                  <a:gd name="T89" fmla="*/ 23813 h 99"/>
                  <a:gd name="T90" fmla="*/ 125413 w 355"/>
                  <a:gd name="T91" fmla="*/ 12700 h 99"/>
                  <a:gd name="T92" fmla="*/ 173038 w 355"/>
                  <a:gd name="T93" fmla="*/ 6350 h 99"/>
                  <a:gd name="T94" fmla="*/ 227013 w 355"/>
                  <a:gd name="T95" fmla="*/ 1588 h 99"/>
                  <a:gd name="T96" fmla="*/ 282575 w 355"/>
                  <a:gd name="T97" fmla="*/ 0 h 99"/>
                  <a:gd name="T98" fmla="*/ 282575 w 355"/>
                  <a:gd name="T99" fmla="*/ 0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575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ś1íḍè">
                <a:extLst>
                  <a:ext uri="{FF2B5EF4-FFF2-40B4-BE49-F238E27FC236}">
                    <a16:creationId xmlns:a16="http://schemas.microsoft.com/office/drawing/2014/main" xmlns="" id="{3C35FE93-6419-4336-B817-9DEF555251F3}"/>
                  </a:ext>
                </a:extLst>
              </p:cNvPr>
              <p:cNvSpPr/>
              <p:nvPr/>
            </p:nvSpPr>
            <p:spPr bwMode="auto">
              <a:xfrm>
                <a:off x="2070805" y="5923443"/>
                <a:ext cx="645487" cy="53074"/>
              </a:xfrm>
              <a:custGeom>
                <a:avLst/>
                <a:gdLst>
                  <a:gd name="T0" fmla="*/ 328613 w 450"/>
                  <a:gd name="T1" fmla="*/ 58738 h 37"/>
                  <a:gd name="T2" fmla="*/ 328613 w 450"/>
                  <a:gd name="T3" fmla="*/ 58738 h 37"/>
                  <a:gd name="T4" fmla="*/ 236538 w 450"/>
                  <a:gd name="T5" fmla="*/ 58738 h 37"/>
                  <a:gd name="T6" fmla="*/ 182563 w 450"/>
                  <a:gd name="T7" fmla="*/ 53975 h 37"/>
                  <a:gd name="T8" fmla="*/ 131763 w 450"/>
                  <a:gd name="T9" fmla="*/ 50800 h 37"/>
                  <a:gd name="T10" fmla="*/ 84138 w 450"/>
                  <a:gd name="T11" fmla="*/ 46038 h 37"/>
                  <a:gd name="T12" fmla="*/ 42863 w 450"/>
                  <a:gd name="T13" fmla="*/ 36513 h 37"/>
                  <a:gd name="T14" fmla="*/ 28575 w 450"/>
                  <a:gd name="T15" fmla="*/ 33338 h 37"/>
                  <a:gd name="T16" fmla="*/ 14288 w 450"/>
                  <a:gd name="T17" fmla="*/ 28575 h 37"/>
                  <a:gd name="T18" fmla="*/ 7938 w 450"/>
                  <a:gd name="T19" fmla="*/ 23813 h 37"/>
                  <a:gd name="T20" fmla="*/ 4763 w 450"/>
                  <a:gd name="T21" fmla="*/ 17463 h 37"/>
                  <a:gd name="T22" fmla="*/ 4763 w 450"/>
                  <a:gd name="T23" fmla="*/ 17463 h 37"/>
                  <a:gd name="T24" fmla="*/ 0 w 450"/>
                  <a:gd name="T25" fmla="*/ 3175 h 37"/>
                  <a:gd name="T26" fmla="*/ 0 w 450"/>
                  <a:gd name="T27" fmla="*/ 3175 h 37"/>
                  <a:gd name="T28" fmla="*/ 30163 w 450"/>
                  <a:gd name="T29" fmla="*/ 11113 h 37"/>
                  <a:gd name="T30" fmla="*/ 66675 w 450"/>
                  <a:gd name="T31" fmla="*/ 15875 h 37"/>
                  <a:gd name="T32" fmla="*/ 109538 w 450"/>
                  <a:gd name="T33" fmla="*/ 22225 h 37"/>
                  <a:gd name="T34" fmla="*/ 153988 w 450"/>
                  <a:gd name="T35" fmla="*/ 23813 h 37"/>
                  <a:gd name="T36" fmla="*/ 247650 w 450"/>
                  <a:gd name="T37" fmla="*/ 30163 h 37"/>
                  <a:gd name="T38" fmla="*/ 327025 w 450"/>
                  <a:gd name="T39" fmla="*/ 30163 h 37"/>
                  <a:gd name="T40" fmla="*/ 327025 w 450"/>
                  <a:gd name="T41" fmla="*/ 30163 h 37"/>
                  <a:gd name="T42" fmla="*/ 417513 w 450"/>
                  <a:gd name="T43" fmla="*/ 28575 h 37"/>
                  <a:gd name="T44" fmla="*/ 527050 w 450"/>
                  <a:gd name="T45" fmla="*/ 23813 h 37"/>
                  <a:gd name="T46" fmla="*/ 582613 w 450"/>
                  <a:gd name="T47" fmla="*/ 20638 h 37"/>
                  <a:gd name="T48" fmla="*/ 633413 w 450"/>
                  <a:gd name="T49" fmla="*/ 15875 h 37"/>
                  <a:gd name="T50" fmla="*/ 679450 w 450"/>
                  <a:gd name="T51" fmla="*/ 9525 h 37"/>
                  <a:gd name="T52" fmla="*/ 714375 w 450"/>
                  <a:gd name="T53" fmla="*/ 0 h 37"/>
                  <a:gd name="T54" fmla="*/ 714375 w 450"/>
                  <a:gd name="T55" fmla="*/ 0 h 37"/>
                  <a:gd name="T56" fmla="*/ 709613 w 450"/>
                  <a:gd name="T57" fmla="*/ 17463 h 37"/>
                  <a:gd name="T58" fmla="*/ 709613 w 450"/>
                  <a:gd name="T59" fmla="*/ 17463 h 37"/>
                  <a:gd name="T60" fmla="*/ 704850 w 450"/>
                  <a:gd name="T61" fmla="*/ 23813 h 37"/>
                  <a:gd name="T62" fmla="*/ 693738 w 450"/>
                  <a:gd name="T63" fmla="*/ 28575 h 37"/>
                  <a:gd name="T64" fmla="*/ 681038 w 450"/>
                  <a:gd name="T65" fmla="*/ 33338 h 37"/>
                  <a:gd name="T66" fmla="*/ 661988 w 450"/>
                  <a:gd name="T67" fmla="*/ 36513 h 37"/>
                  <a:gd name="T68" fmla="*/ 612775 w 450"/>
                  <a:gd name="T69" fmla="*/ 46038 h 37"/>
                  <a:gd name="T70" fmla="*/ 557213 w 450"/>
                  <a:gd name="T71" fmla="*/ 50800 h 37"/>
                  <a:gd name="T72" fmla="*/ 493713 w 450"/>
                  <a:gd name="T73" fmla="*/ 53975 h 37"/>
                  <a:gd name="T74" fmla="*/ 431800 w 450"/>
                  <a:gd name="T75" fmla="*/ 58738 h 37"/>
                  <a:gd name="T76" fmla="*/ 328613 w 450"/>
                  <a:gd name="T77" fmla="*/ 58738 h 37"/>
                  <a:gd name="T78" fmla="*/ 328613 w 450"/>
                  <a:gd name="T79" fmla="*/ 58738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close/>
                  </a:path>
                </a:pathLst>
              </a:custGeom>
              <a:solidFill>
                <a:srgbClr val="4B4B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ṣḻiḑé">
                <a:extLst>
                  <a:ext uri="{FF2B5EF4-FFF2-40B4-BE49-F238E27FC236}">
                    <a16:creationId xmlns:a16="http://schemas.microsoft.com/office/drawing/2014/main" xmlns="" id="{C6C3DE98-5AD5-4E90-8368-2F1E96F3A261}"/>
                  </a:ext>
                </a:extLst>
              </p:cNvPr>
              <p:cNvSpPr/>
              <p:nvPr/>
            </p:nvSpPr>
            <p:spPr bwMode="auto">
              <a:xfrm>
                <a:off x="1806872" y="5137382"/>
                <a:ext cx="1180525" cy="87500"/>
              </a:xfrm>
              <a:custGeom>
                <a:avLst/>
                <a:gdLst>
                  <a:gd name="T0" fmla="*/ 31750 w 823"/>
                  <a:gd name="T1" fmla="*/ 58738 h 61"/>
                  <a:gd name="T2" fmla="*/ 1250950 w 823"/>
                  <a:gd name="T3" fmla="*/ 0 h 61"/>
                  <a:gd name="T4" fmla="*/ 1250950 w 823"/>
                  <a:gd name="T5" fmla="*/ 0 h 61"/>
                  <a:gd name="T6" fmla="*/ 1250950 w 823"/>
                  <a:gd name="T7" fmla="*/ 6350 h 61"/>
                  <a:gd name="T8" fmla="*/ 1255713 w 823"/>
                  <a:gd name="T9" fmla="*/ 11113 h 61"/>
                  <a:gd name="T10" fmla="*/ 1262063 w 823"/>
                  <a:gd name="T11" fmla="*/ 15875 h 61"/>
                  <a:gd name="T12" fmla="*/ 1276350 w 823"/>
                  <a:gd name="T13" fmla="*/ 19050 h 61"/>
                  <a:gd name="T14" fmla="*/ 1276350 w 823"/>
                  <a:gd name="T15" fmla="*/ 19050 h 61"/>
                  <a:gd name="T16" fmla="*/ 1285875 w 823"/>
                  <a:gd name="T17" fmla="*/ 23813 h 61"/>
                  <a:gd name="T18" fmla="*/ 1295400 w 823"/>
                  <a:gd name="T19" fmla="*/ 25400 h 61"/>
                  <a:gd name="T20" fmla="*/ 1301750 w 823"/>
                  <a:gd name="T21" fmla="*/ 30163 h 61"/>
                  <a:gd name="T22" fmla="*/ 1306513 w 823"/>
                  <a:gd name="T23" fmla="*/ 36513 h 61"/>
                  <a:gd name="T24" fmla="*/ 0 w 823"/>
                  <a:gd name="T25" fmla="*/ 96838 h 61"/>
                  <a:gd name="T26" fmla="*/ 0 w 823"/>
                  <a:gd name="T27" fmla="*/ 96838 h 61"/>
                  <a:gd name="T28" fmla="*/ 12700 w 823"/>
                  <a:gd name="T29" fmla="*/ 92075 h 61"/>
                  <a:gd name="T30" fmla="*/ 12700 w 823"/>
                  <a:gd name="T31" fmla="*/ 92075 h 61"/>
                  <a:gd name="T32" fmla="*/ 23813 w 823"/>
                  <a:gd name="T33" fmla="*/ 90488 h 61"/>
                  <a:gd name="T34" fmla="*/ 31750 w 823"/>
                  <a:gd name="T35" fmla="*/ 85725 h 61"/>
                  <a:gd name="T36" fmla="*/ 36513 w 823"/>
                  <a:gd name="T37" fmla="*/ 82550 h 61"/>
                  <a:gd name="T38" fmla="*/ 38100 w 823"/>
                  <a:gd name="T39" fmla="*/ 77788 h 61"/>
                  <a:gd name="T40" fmla="*/ 38100 w 823"/>
                  <a:gd name="T41" fmla="*/ 73025 h 61"/>
                  <a:gd name="T42" fmla="*/ 36513 w 823"/>
                  <a:gd name="T43" fmla="*/ 68263 h 61"/>
                  <a:gd name="T44" fmla="*/ 31750 w 823"/>
                  <a:gd name="T45" fmla="*/ 58738 h 61"/>
                  <a:gd name="T46" fmla="*/ 31750 w 823"/>
                  <a:gd name="T47" fmla="*/ 58738 h 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íṡļïḋé">
                <a:extLst>
                  <a:ext uri="{FF2B5EF4-FFF2-40B4-BE49-F238E27FC236}">
                    <a16:creationId xmlns:a16="http://schemas.microsoft.com/office/drawing/2014/main" xmlns="" id="{49C3475D-9F89-4D99-B091-513A8B53C31E}"/>
                  </a:ext>
                </a:extLst>
              </p:cNvPr>
              <p:cNvSpPr/>
              <p:nvPr/>
            </p:nvSpPr>
            <p:spPr bwMode="auto">
              <a:xfrm>
                <a:off x="1785356" y="5039842"/>
                <a:ext cx="1197738" cy="90369"/>
              </a:xfrm>
              <a:custGeom>
                <a:avLst/>
                <a:gdLst>
                  <a:gd name="T0" fmla="*/ 0 w 835"/>
                  <a:gd name="T1" fmla="*/ 63500 h 63"/>
                  <a:gd name="T2" fmla="*/ 1325563 w 835"/>
                  <a:gd name="T3" fmla="*/ 0 h 63"/>
                  <a:gd name="T4" fmla="*/ 1325563 w 835"/>
                  <a:gd name="T5" fmla="*/ 0 h 63"/>
                  <a:gd name="T6" fmla="*/ 1316038 w 835"/>
                  <a:gd name="T7" fmla="*/ 9525 h 63"/>
                  <a:gd name="T8" fmla="*/ 1303338 w 835"/>
                  <a:gd name="T9" fmla="*/ 14288 h 63"/>
                  <a:gd name="T10" fmla="*/ 1289050 w 835"/>
                  <a:gd name="T11" fmla="*/ 17463 h 63"/>
                  <a:gd name="T12" fmla="*/ 1279525 w 835"/>
                  <a:gd name="T13" fmla="*/ 17463 h 63"/>
                  <a:gd name="T14" fmla="*/ 1279525 w 835"/>
                  <a:gd name="T15" fmla="*/ 17463 h 63"/>
                  <a:gd name="T16" fmla="*/ 1270000 w 835"/>
                  <a:gd name="T17" fmla="*/ 20638 h 63"/>
                  <a:gd name="T18" fmla="*/ 1270000 w 835"/>
                  <a:gd name="T19" fmla="*/ 22225 h 63"/>
                  <a:gd name="T20" fmla="*/ 1270000 w 835"/>
                  <a:gd name="T21" fmla="*/ 26988 h 63"/>
                  <a:gd name="T22" fmla="*/ 1273175 w 835"/>
                  <a:gd name="T23" fmla="*/ 33338 h 63"/>
                  <a:gd name="T24" fmla="*/ 1276350 w 835"/>
                  <a:gd name="T25" fmla="*/ 41275 h 63"/>
                  <a:gd name="T26" fmla="*/ 66675 w 835"/>
                  <a:gd name="T27" fmla="*/ 100013 h 63"/>
                  <a:gd name="T28" fmla="*/ 66675 w 835"/>
                  <a:gd name="T29" fmla="*/ 100013 h 63"/>
                  <a:gd name="T30" fmla="*/ 66675 w 835"/>
                  <a:gd name="T31" fmla="*/ 95250 h 63"/>
                  <a:gd name="T32" fmla="*/ 65088 w 835"/>
                  <a:gd name="T33" fmla="*/ 95250 h 63"/>
                  <a:gd name="T34" fmla="*/ 57150 w 835"/>
                  <a:gd name="T35" fmla="*/ 93663 h 63"/>
                  <a:gd name="T36" fmla="*/ 57150 w 835"/>
                  <a:gd name="T37" fmla="*/ 93663 h 63"/>
                  <a:gd name="T38" fmla="*/ 42863 w 835"/>
                  <a:gd name="T39" fmla="*/ 90488 h 63"/>
                  <a:gd name="T40" fmla="*/ 25400 w 835"/>
                  <a:gd name="T41" fmla="*/ 84138 h 63"/>
                  <a:gd name="T42" fmla="*/ 11113 w 835"/>
                  <a:gd name="T43" fmla="*/ 76200 h 63"/>
                  <a:gd name="T44" fmla="*/ 4763 w 835"/>
                  <a:gd name="T45" fmla="*/ 69850 h 63"/>
                  <a:gd name="T46" fmla="*/ 0 w 835"/>
                  <a:gd name="T47" fmla="*/ 63500 h 63"/>
                  <a:gd name="T48" fmla="*/ 0 w 835"/>
                  <a:gd name="T49" fmla="*/ 63500 h 6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$ḷîďé">
                <a:extLst>
                  <a:ext uri="{FF2B5EF4-FFF2-40B4-BE49-F238E27FC236}">
                    <a16:creationId xmlns:a16="http://schemas.microsoft.com/office/drawing/2014/main" xmlns="" id="{09C2E60C-0B46-4684-8279-6283E8A37CA3}"/>
                  </a:ext>
                </a:extLst>
              </p:cNvPr>
              <p:cNvSpPr/>
              <p:nvPr/>
            </p:nvSpPr>
            <p:spPr bwMode="auto">
              <a:xfrm>
                <a:off x="1809741" y="5217710"/>
                <a:ext cx="1146099" cy="87500"/>
              </a:xfrm>
              <a:custGeom>
                <a:avLst/>
                <a:gdLst>
                  <a:gd name="T0" fmla="*/ 0 w 799"/>
                  <a:gd name="T1" fmla="*/ 57150 h 61"/>
                  <a:gd name="T2" fmla="*/ 1262063 w 799"/>
                  <a:gd name="T3" fmla="*/ 0 h 61"/>
                  <a:gd name="T4" fmla="*/ 1262063 w 799"/>
                  <a:gd name="T5" fmla="*/ 0 h 61"/>
                  <a:gd name="T6" fmla="*/ 1260475 w 799"/>
                  <a:gd name="T7" fmla="*/ 6350 h 61"/>
                  <a:gd name="T8" fmla="*/ 1262063 w 799"/>
                  <a:gd name="T9" fmla="*/ 15875 h 61"/>
                  <a:gd name="T10" fmla="*/ 1268413 w 799"/>
                  <a:gd name="T11" fmla="*/ 36513 h 61"/>
                  <a:gd name="T12" fmla="*/ 17463 w 799"/>
                  <a:gd name="T13" fmla="*/ 96838 h 61"/>
                  <a:gd name="T14" fmla="*/ 17463 w 799"/>
                  <a:gd name="T15" fmla="*/ 96838 h 61"/>
                  <a:gd name="T16" fmla="*/ 20638 w 799"/>
                  <a:gd name="T17" fmla="*/ 82550 h 61"/>
                  <a:gd name="T18" fmla="*/ 20638 w 799"/>
                  <a:gd name="T19" fmla="*/ 73025 h 61"/>
                  <a:gd name="T20" fmla="*/ 17463 w 799"/>
                  <a:gd name="T21" fmla="*/ 68263 h 61"/>
                  <a:gd name="T22" fmla="*/ 15875 w 799"/>
                  <a:gd name="T23" fmla="*/ 63500 h 61"/>
                  <a:gd name="T24" fmla="*/ 9525 w 799"/>
                  <a:gd name="T25" fmla="*/ 61913 h 61"/>
                  <a:gd name="T26" fmla="*/ 0 w 799"/>
                  <a:gd name="T27" fmla="*/ 57150 h 61"/>
                  <a:gd name="T28" fmla="*/ 0 w 799"/>
                  <a:gd name="T29" fmla="*/ 57150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şlídé">
                <a:extLst>
                  <a:ext uri="{FF2B5EF4-FFF2-40B4-BE49-F238E27FC236}">
                    <a16:creationId xmlns:a16="http://schemas.microsoft.com/office/drawing/2014/main" xmlns="" id="{8C371E0F-4EA3-4A3C-8D17-15E7997C4EEA}"/>
                  </a:ext>
                </a:extLst>
              </p:cNvPr>
              <p:cNvSpPr/>
              <p:nvPr/>
            </p:nvSpPr>
            <p:spPr bwMode="auto">
              <a:xfrm>
                <a:off x="1819782" y="5295168"/>
                <a:ext cx="1161877" cy="87500"/>
              </a:xfrm>
              <a:custGeom>
                <a:avLst/>
                <a:gdLst>
                  <a:gd name="T0" fmla="*/ 4763 w 810"/>
                  <a:gd name="T1" fmla="*/ 57150 h 61"/>
                  <a:gd name="T2" fmla="*/ 1250950 w 810"/>
                  <a:gd name="T3" fmla="*/ 0 h 61"/>
                  <a:gd name="T4" fmla="*/ 1250950 w 810"/>
                  <a:gd name="T5" fmla="*/ 0 h 61"/>
                  <a:gd name="T6" fmla="*/ 1250950 w 810"/>
                  <a:gd name="T7" fmla="*/ 7938 h 61"/>
                  <a:gd name="T8" fmla="*/ 1254125 w 810"/>
                  <a:gd name="T9" fmla="*/ 17463 h 61"/>
                  <a:gd name="T10" fmla="*/ 1262063 w 810"/>
                  <a:gd name="T11" fmla="*/ 25400 h 61"/>
                  <a:gd name="T12" fmla="*/ 1274763 w 810"/>
                  <a:gd name="T13" fmla="*/ 31750 h 61"/>
                  <a:gd name="T14" fmla="*/ 1274763 w 810"/>
                  <a:gd name="T15" fmla="*/ 31750 h 61"/>
                  <a:gd name="T16" fmla="*/ 1285875 w 810"/>
                  <a:gd name="T17" fmla="*/ 36513 h 61"/>
                  <a:gd name="T18" fmla="*/ 0 w 810"/>
                  <a:gd name="T19" fmla="*/ 96838 h 61"/>
                  <a:gd name="T20" fmla="*/ 0 w 810"/>
                  <a:gd name="T21" fmla="*/ 96838 h 61"/>
                  <a:gd name="T22" fmla="*/ 6350 w 810"/>
                  <a:gd name="T23" fmla="*/ 87313 h 61"/>
                  <a:gd name="T24" fmla="*/ 9525 w 810"/>
                  <a:gd name="T25" fmla="*/ 79375 h 61"/>
                  <a:gd name="T26" fmla="*/ 6350 w 810"/>
                  <a:gd name="T27" fmla="*/ 68263 h 61"/>
                  <a:gd name="T28" fmla="*/ 4763 w 810"/>
                  <a:gd name="T29" fmla="*/ 57150 h 61"/>
                  <a:gd name="T30" fmla="*/ 4763 w 810"/>
                  <a:gd name="T31" fmla="*/ 57150 h 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sḻíďé">
                <a:extLst>
                  <a:ext uri="{FF2B5EF4-FFF2-40B4-BE49-F238E27FC236}">
                    <a16:creationId xmlns:a16="http://schemas.microsoft.com/office/drawing/2014/main" xmlns="" id="{32EE8908-9F17-4FA5-92E4-B3FD85C9126A}"/>
                  </a:ext>
                </a:extLst>
              </p:cNvPr>
              <p:cNvSpPr/>
              <p:nvPr/>
            </p:nvSpPr>
            <p:spPr bwMode="auto">
              <a:xfrm>
                <a:off x="1812610" y="5384102"/>
                <a:ext cx="1140361" cy="87500"/>
              </a:xfrm>
              <a:custGeom>
                <a:avLst/>
                <a:gdLst>
                  <a:gd name="T0" fmla="*/ 0 w 795"/>
                  <a:gd name="T1" fmla="*/ 60325 h 61"/>
                  <a:gd name="T2" fmla="*/ 1250950 w 795"/>
                  <a:gd name="T3" fmla="*/ 0 h 61"/>
                  <a:gd name="T4" fmla="*/ 1250950 w 795"/>
                  <a:gd name="T5" fmla="*/ 0 h 61"/>
                  <a:gd name="T6" fmla="*/ 1257300 w 795"/>
                  <a:gd name="T7" fmla="*/ 12700 h 61"/>
                  <a:gd name="T8" fmla="*/ 1262063 w 795"/>
                  <a:gd name="T9" fmla="*/ 23813 h 61"/>
                  <a:gd name="T10" fmla="*/ 1262063 w 795"/>
                  <a:gd name="T11" fmla="*/ 34925 h 61"/>
                  <a:gd name="T12" fmla="*/ 1262063 w 795"/>
                  <a:gd name="T13" fmla="*/ 34925 h 61"/>
                  <a:gd name="T14" fmla="*/ 1262063 w 795"/>
                  <a:gd name="T15" fmla="*/ 38100 h 61"/>
                  <a:gd name="T16" fmla="*/ 14288 w 795"/>
                  <a:gd name="T17" fmla="*/ 96838 h 61"/>
                  <a:gd name="T18" fmla="*/ 14288 w 795"/>
                  <a:gd name="T19" fmla="*/ 96838 h 61"/>
                  <a:gd name="T20" fmla="*/ 17463 w 795"/>
                  <a:gd name="T21" fmla="*/ 88900 h 61"/>
                  <a:gd name="T22" fmla="*/ 20638 w 795"/>
                  <a:gd name="T23" fmla="*/ 79375 h 61"/>
                  <a:gd name="T24" fmla="*/ 26988 w 795"/>
                  <a:gd name="T25" fmla="*/ 68263 h 61"/>
                  <a:gd name="T26" fmla="*/ 26988 w 795"/>
                  <a:gd name="T27" fmla="*/ 65088 h 61"/>
                  <a:gd name="T28" fmla="*/ 23813 w 795"/>
                  <a:gd name="T29" fmla="*/ 61913 h 61"/>
                  <a:gd name="T30" fmla="*/ 14288 w 795"/>
                  <a:gd name="T31" fmla="*/ 60325 h 61"/>
                  <a:gd name="T32" fmla="*/ 0 w 795"/>
                  <a:gd name="T33" fmla="*/ 60325 h 61"/>
                  <a:gd name="T34" fmla="*/ 0 w 795"/>
                  <a:gd name="T35" fmla="*/ 60325 h 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$ḷíḍé">
                <a:extLst>
                  <a:ext uri="{FF2B5EF4-FFF2-40B4-BE49-F238E27FC236}">
                    <a16:creationId xmlns:a16="http://schemas.microsoft.com/office/drawing/2014/main" xmlns="" id="{6DDB86CE-6FF6-42D7-B823-38FDEE24FB75}"/>
                  </a:ext>
                </a:extLst>
              </p:cNvPr>
              <p:cNvSpPr/>
              <p:nvPr/>
            </p:nvSpPr>
            <p:spPr bwMode="auto">
              <a:xfrm>
                <a:off x="1808306" y="5465863"/>
                <a:ext cx="1180525" cy="87500"/>
              </a:xfrm>
              <a:custGeom>
                <a:avLst/>
                <a:gdLst>
                  <a:gd name="T0" fmla="*/ 23813 w 823"/>
                  <a:gd name="T1" fmla="*/ 57150 h 61"/>
                  <a:gd name="T2" fmla="*/ 1260475 w 823"/>
                  <a:gd name="T3" fmla="*/ 0 h 61"/>
                  <a:gd name="T4" fmla="*/ 1260475 w 823"/>
                  <a:gd name="T5" fmla="*/ 0 h 61"/>
                  <a:gd name="T6" fmla="*/ 1260475 w 823"/>
                  <a:gd name="T7" fmla="*/ 6350 h 61"/>
                  <a:gd name="T8" fmla="*/ 1263650 w 823"/>
                  <a:gd name="T9" fmla="*/ 11113 h 61"/>
                  <a:gd name="T10" fmla="*/ 1270000 w 823"/>
                  <a:gd name="T11" fmla="*/ 17463 h 61"/>
                  <a:gd name="T12" fmla="*/ 1281113 w 823"/>
                  <a:gd name="T13" fmla="*/ 20638 h 61"/>
                  <a:gd name="T14" fmla="*/ 1281113 w 823"/>
                  <a:gd name="T15" fmla="*/ 20638 h 61"/>
                  <a:gd name="T16" fmla="*/ 1296988 w 823"/>
                  <a:gd name="T17" fmla="*/ 28575 h 61"/>
                  <a:gd name="T18" fmla="*/ 1306513 w 823"/>
                  <a:gd name="T19" fmla="*/ 34925 h 61"/>
                  <a:gd name="T20" fmla="*/ 0 w 823"/>
                  <a:gd name="T21" fmla="*/ 96838 h 61"/>
                  <a:gd name="T22" fmla="*/ 0 w 823"/>
                  <a:gd name="T23" fmla="*/ 96838 h 61"/>
                  <a:gd name="T24" fmla="*/ 4763 w 823"/>
                  <a:gd name="T25" fmla="*/ 93663 h 61"/>
                  <a:gd name="T26" fmla="*/ 4763 w 823"/>
                  <a:gd name="T27" fmla="*/ 93663 h 61"/>
                  <a:gd name="T28" fmla="*/ 17463 w 823"/>
                  <a:gd name="T29" fmla="*/ 87313 h 61"/>
                  <a:gd name="T30" fmla="*/ 22225 w 823"/>
                  <a:gd name="T31" fmla="*/ 84138 h 61"/>
                  <a:gd name="T32" fmla="*/ 23813 w 823"/>
                  <a:gd name="T33" fmla="*/ 79375 h 61"/>
                  <a:gd name="T34" fmla="*/ 25400 w 823"/>
                  <a:gd name="T35" fmla="*/ 68263 h 61"/>
                  <a:gd name="T36" fmla="*/ 23813 w 823"/>
                  <a:gd name="T37" fmla="*/ 57150 h 61"/>
                  <a:gd name="T38" fmla="*/ 23813 w 823"/>
                  <a:gd name="T39" fmla="*/ 57150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ṩ1ídê">
                <a:extLst>
                  <a:ext uri="{FF2B5EF4-FFF2-40B4-BE49-F238E27FC236}">
                    <a16:creationId xmlns:a16="http://schemas.microsoft.com/office/drawing/2014/main" xmlns="" id="{067DC3D9-B914-4508-ADBC-6D77102EF071}"/>
                  </a:ext>
                </a:extLst>
              </p:cNvPr>
              <p:cNvSpPr/>
              <p:nvPr/>
            </p:nvSpPr>
            <p:spPr bwMode="auto">
              <a:xfrm>
                <a:off x="1819782" y="5549059"/>
                <a:ext cx="1130320" cy="87500"/>
              </a:xfrm>
              <a:custGeom>
                <a:avLst/>
                <a:gdLst>
                  <a:gd name="T0" fmla="*/ 0 w 788"/>
                  <a:gd name="T1" fmla="*/ 58738 h 61"/>
                  <a:gd name="T2" fmla="*/ 1247775 w 788"/>
                  <a:gd name="T3" fmla="*/ 0 h 61"/>
                  <a:gd name="T4" fmla="*/ 1247775 w 788"/>
                  <a:gd name="T5" fmla="*/ 0 h 61"/>
                  <a:gd name="T6" fmla="*/ 1244600 w 788"/>
                  <a:gd name="T7" fmla="*/ 9525 h 61"/>
                  <a:gd name="T8" fmla="*/ 1247775 w 788"/>
                  <a:gd name="T9" fmla="*/ 17463 h 61"/>
                  <a:gd name="T10" fmla="*/ 1250950 w 788"/>
                  <a:gd name="T11" fmla="*/ 39688 h 61"/>
                  <a:gd name="T12" fmla="*/ 11113 w 788"/>
                  <a:gd name="T13" fmla="*/ 96838 h 61"/>
                  <a:gd name="T14" fmla="*/ 11113 w 788"/>
                  <a:gd name="T15" fmla="*/ 96838 h 61"/>
                  <a:gd name="T16" fmla="*/ 12700 w 788"/>
                  <a:gd name="T17" fmla="*/ 85725 h 61"/>
                  <a:gd name="T18" fmla="*/ 12700 w 788"/>
                  <a:gd name="T19" fmla="*/ 76200 h 61"/>
                  <a:gd name="T20" fmla="*/ 9525 w 788"/>
                  <a:gd name="T21" fmla="*/ 66675 h 61"/>
                  <a:gd name="T22" fmla="*/ 0 w 788"/>
                  <a:gd name="T23" fmla="*/ 58738 h 61"/>
                  <a:gd name="T24" fmla="*/ 0 w 788"/>
                  <a:gd name="T25" fmla="*/ 58738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ṧļîḍé">
                <a:extLst>
                  <a:ext uri="{FF2B5EF4-FFF2-40B4-BE49-F238E27FC236}">
                    <a16:creationId xmlns:a16="http://schemas.microsoft.com/office/drawing/2014/main" xmlns="" id="{FB79F9EE-5A97-472E-86E3-55D43D01571D}"/>
                  </a:ext>
                </a:extLst>
              </p:cNvPr>
              <p:cNvSpPr/>
              <p:nvPr/>
            </p:nvSpPr>
            <p:spPr bwMode="auto">
              <a:xfrm>
                <a:off x="1836995" y="5669550"/>
                <a:ext cx="1133189" cy="281146"/>
              </a:xfrm>
              <a:custGeom>
                <a:avLst/>
                <a:gdLst>
                  <a:gd name="T0" fmla="*/ 587375 w 790"/>
                  <a:gd name="T1" fmla="*/ 311150 h 196"/>
                  <a:gd name="T2" fmla="*/ 587375 w 790"/>
                  <a:gd name="T3" fmla="*/ 311150 h 196"/>
                  <a:gd name="T4" fmla="*/ 484188 w 790"/>
                  <a:gd name="T5" fmla="*/ 309563 h 196"/>
                  <a:gd name="T6" fmla="*/ 427038 w 790"/>
                  <a:gd name="T7" fmla="*/ 307975 h 196"/>
                  <a:gd name="T8" fmla="*/ 369888 w 790"/>
                  <a:gd name="T9" fmla="*/ 303213 h 196"/>
                  <a:gd name="T10" fmla="*/ 319088 w 790"/>
                  <a:gd name="T11" fmla="*/ 296863 h 196"/>
                  <a:gd name="T12" fmla="*/ 273050 w 790"/>
                  <a:gd name="T13" fmla="*/ 288925 h 196"/>
                  <a:gd name="T14" fmla="*/ 258763 w 790"/>
                  <a:gd name="T15" fmla="*/ 284163 h 196"/>
                  <a:gd name="T16" fmla="*/ 246063 w 790"/>
                  <a:gd name="T17" fmla="*/ 279400 h 196"/>
                  <a:gd name="T18" fmla="*/ 234950 w 790"/>
                  <a:gd name="T19" fmla="*/ 273050 h 196"/>
                  <a:gd name="T20" fmla="*/ 233363 w 790"/>
                  <a:gd name="T21" fmla="*/ 266700 h 196"/>
                  <a:gd name="T22" fmla="*/ 233363 w 790"/>
                  <a:gd name="T23" fmla="*/ 266700 h 196"/>
                  <a:gd name="T24" fmla="*/ 228600 w 790"/>
                  <a:gd name="T25" fmla="*/ 254000 h 196"/>
                  <a:gd name="T26" fmla="*/ 222250 w 790"/>
                  <a:gd name="T27" fmla="*/ 242888 h 196"/>
                  <a:gd name="T28" fmla="*/ 211138 w 790"/>
                  <a:gd name="T29" fmla="*/ 230188 h 196"/>
                  <a:gd name="T30" fmla="*/ 198438 w 790"/>
                  <a:gd name="T31" fmla="*/ 219075 h 196"/>
                  <a:gd name="T32" fmla="*/ 157163 w 790"/>
                  <a:gd name="T33" fmla="*/ 192088 h 196"/>
                  <a:gd name="T34" fmla="*/ 101600 w 790"/>
                  <a:gd name="T35" fmla="*/ 157163 h 196"/>
                  <a:gd name="T36" fmla="*/ 101600 w 790"/>
                  <a:gd name="T37" fmla="*/ 157163 h 196"/>
                  <a:gd name="T38" fmla="*/ 82550 w 790"/>
                  <a:gd name="T39" fmla="*/ 146050 h 196"/>
                  <a:gd name="T40" fmla="*/ 66675 w 790"/>
                  <a:gd name="T41" fmla="*/ 133350 h 196"/>
                  <a:gd name="T42" fmla="*/ 52388 w 790"/>
                  <a:gd name="T43" fmla="*/ 120650 h 196"/>
                  <a:gd name="T44" fmla="*/ 36513 w 790"/>
                  <a:gd name="T45" fmla="*/ 107950 h 196"/>
                  <a:gd name="T46" fmla="*/ 17463 w 790"/>
                  <a:gd name="T47" fmla="*/ 84138 h 196"/>
                  <a:gd name="T48" fmla="*/ 0 w 790"/>
                  <a:gd name="T49" fmla="*/ 58738 h 196"/>
                  <a:gd name="T50" fmla="*/ 1254125 w 790"/>
                  <a:gd name="T51" fmla="*/ 0 h 196"/>
                  <a:gd name="T52" fmla="*/ 1254125 w 790"/>
                  <a:gd name="T53" fmla="*/ 0 h 196"/>
                  <a:gd name="T54" fmla="*/ 1247775 w 790"/>
                  <a:gd name="T55" fmla="*/ 19050 h 196"/>
                  <a:gd name="T56" fmla="*/ 1235075 w 790"/>
                  <a:gd name="T57" fmla="*/ 38100 h 196"/>
                  <a:gd name="T58" fmla="*/ 1222375 w 790"/>
                  <a:gd name="T59" fmla="*/ 60325 h 196"/>
                  <a:gd name="T60" fmla="*/ 1206500 w 790"/>
                  <a:gd name="T61" fmla="*/ 79375 h 196"/>
                  <a:gd name="T62" fmla="*/ 1189038 w 790"/>
                  <a:gd name="T63" fmla="*/ 98425 h 196"/>
                  <a:gd name="T64" fmla="*/ 1171575 w 790"/>
                  <a:gd name="T65" fmla="*/ 120650 h 196"/>
                  <a:gd name="T66" fmla="*/ 1128713 w 790"/>
                  <a:gd name="T67" fmla="*/ 157163 h 196"/>
                  <a:gd name="T68" fmla="*/ 1128713 w 790"/>
                  <a:gd name="T69" fmla="*/ 157163 h 196"/>
                  <a:gd name="T70" fmla="*/ 1104900 w 790"/>
                  <a:gd name="T71" fmla="*/ 176213 h 196"/>
                  <a:gd name="T72" fmla="*/ 1082675 w 790"/>
                  <a:gd name="T73" fmla="*/ 193675 h 196"/>
                  <a:gd name="T74" fmla="*/ 1042988 w 790"/>
                  <a:gd name="T75" fmla="*/ 219075 h 196"/>
                  <a:gd name="T76" fmla="*/ 1025525 w 790"/>
                  <a:gd name="T77" fmla="*/ 231775 h 196"/>
                  <a:gd name="T78" fmla="*/ 1012825 w 790"/>
                  <a:gd name="T79" fmla="*/ 242888 h 196"/>
                  <a:gd name="T80" fmla="*/ 1004888 w 790"/>
                  <a:gd name="T81" fmla="*/ 254000 h 196"/>
                  <a:gd name="T82" fmla="*/ 1000125 w 790"/>
                  <a:gd name="T83" fmla="*/ 266700 h 196"/>
                  <a:gd name="T84" fmla="*/ 1000125 w 790"/>
                  <a:gd name="T85" fmla="*/ 266700 h 196"/>
                  <a:gd name="T86" fmla="*/ 998538 w 790"/>
                  <a:gd name="T87" fmla="*/ 268288 h 196"/>
                  <a:gd name="T88" fmla="*/ 995363 w 790"/>
                  <a:gd name="T89" fmla="*/ 273050 h 196"/>
                  <a:gd name="T90" fmla="*/ 985838 w 790"/>
                  <a:gd name="T91" fmla="*/ 279400 h 196"/>
                  <a:gd name="T92" fmla="*/ 968375 w 790"/>
                  <a:gd name="T93" fmla="*/ 284163 h 196"/>
                  <a:gd name="T94" fmla="*/ 949325 w 790"/>
                  <a:gd name="T95" fmla="*/ 288925 h 196"/>
                  <a:gd name="T96" fmla="*/ 895350 w 790"/>
                  <a:gd name="T97" fmla="*/ 296863 h 196"/>
                  <a:gd name="T98" fmla="*/ 833438 w 790"/>
                  <a:gd name="T99" fmla="*/ 303213 h 196"/>
                  <a:gd name="T100" fmla="*/ 766763 w 790"/>
                  <a:gd name="T101" fmla="*/ 307975 h 196"/>
                  <a:gd name="T102" fmla="*/ 696913 w 790"/>
                  <a:gd name="T103" fmla="*/ 309563 h 196"/>
                  <a:gd name="T104" fmla="*/ 587375 w 790"/>
                  <a:gd name="T105" fmla="*/ 311150 h 196"/>
                  <a:gd name="T106" fmla="*/ 587375 w 790"/>
                  <a:gd name="T107" fmla="*/ 311150 h 1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ṧľíḓè">
                <a:extLst>
                  <a:ext uri="{FF2B5EF4-FFF2-40B4-BE49-F238E27FC236}">
                    <a16:creationId xmlns:a16="http://schemas.microsoft.com/office/drawing/2014/main" xmlns="" id="{DD308E31-75E0-4B0D-98A3-4585FEEB722F}"/>
                  </a:ext>
                </a:extLst>
              </p:cNvPr>
              <p:cNvSpPr/>
              <p:nvPr/>
            </p:nvSpPr>
            <p:spPr bwMode="auto">
              <a:xfrm>
                <a:off x="2039248" y="5698239"/>
                <a:ext cx="327047" cy="252457"/>
              </a:xfrm>
              <a:custGeom>
                <a:avLst/>
                <a:gdLst>
                  <a:gd name="T0" fmla="*/ 130175 w 228"/>
                  <a:gd name="T1" fmla="*/ 269875 h 176"/>
                  <a:gd name="T2" fmla="*/ 130175 w 228"/>
                  <a:gd name="T3" fmla="*/ 269875 h 176"/>
                  <a:gd name="T4" fmla="*/ 115888 w 228"/>
                  <a:gd name="T5" fmla="*/ 236538 h 176"/>
                  <a:gd name="T6" fmla="*/ 103188 w 228"/>
                  <a:gd name="T7" fmla="*/ 206375 h 176"/>
                  <a:gd name="T8" fmla="*/ 82550 w 228"/>
                  <a:gd name="T9" fmla="*/ 173038 h 176"/>
                  <a:gd name="T10" fmla="*/ 53975 w 228"/>
                  <a:gd name="T11" fmla="*/ 127000 h 176"/>
                  <a:gd name="T12" fmla="*/ 53975 w 228"/>
                  <a:gd name="T13" fmla="*/ 127000 h 176"/>
                  <a:gd name="T14" fmla="*/ 39688 w 228"/>
                  <a:gd name="T15" fmla="*/ 101600 h 176"/>
                  <a:gd name="T16" fmla="*/ 23813 w 228"/>
                  <a:gd name="T17" fmla="*/ 73025 h 176"/>
                  <a:gd name="T18" fmla="*/ 0 w 228"/>
                  <a:gd name="T19" fmla="*/ 15875 h 176"/>
                  <a:gd name="T20" fmla="*/ 357188 w 228"/>
                  <a:gd name="T21" fmla="*/ 0 h 176"/>
                  <a:gd name="T22" fmla="*/ 357188 w 228"/>
                  <a:gd name="T23" fmla="*/ 0 h 176"/>
                  <a:gd name="T24" fmla="*/ 361950 w 228"/>
                  <a:gd name="T25" fmla="*/ 65088 h 176"/>
                  <a:gd name="T26" fmla="*/ 361950 w 228"/>
                  <a:gd name="T27" fmla="*/ 127000 h 176"/>
                  <a:gd name="T28" fmla="*/ 361950 w 228"/>
                  <a:gd name="T29" fmla="*/ 127000 h 176"/>
                  <a:gd name="T30" fmla="*/ 358775 w 228"/>
                  <a:gd name="T31" fmla="*/ 174625 h 176"/>
                  <a:gd name="T32" fmla="*/ 355600 w 228"/>
                  <a:gd name="T33" fmla="*/ 211138 h 176"/>
                  <a:gd name="T34" fmla="*/ 355600 w 228"/>
                  <a:gd name="T35" fmla="*/ 241300 h 176"/>
                  <a:gd name="T36" fmla="*/ 355600 w 228"/>
                  <a:gd name="T37" fmla="*/ 257175 h 176"/>
                  <a:gd name="T38" fmla="*/ 358775 w 228"/>
                  <a:gd name="T39" fmla="*/ 273050 h 176"/>
                  <a:gd name="T40" fmla="*/ 358775 w 228"/>
                  <a:gd name="T41" fmla="*/ 273050 h 176"/>
                  <a:gd name="T42" fmla="*/ 358775 w 228"/>
                  <a:gd name="T43" fmla="*/ 279400 h 176"/>
                  <a:gd name="T44" fmla="*/ 358775 w 228"/>
                  <a:gd name="T45" fmla="*/ 279400 h 176"/>
                  <a:gd name="T46" fmla="*/ 249238 w 228"/>
                  <a:gd name="T47" fmla="*/ 277813 h 176"/>
                  <a:gd name="T48" fmla="*/ 187325 w 228"/>
                  <a:gd name="T49" fmla="*/ 273050 h 176"/>
                  <a:gd name="T50" fmla="*/ 130175 w 228"/>
                  <a:gd name="T51" fmla="*/ 269875 h 176"/>
                  <a:gd name="T52" fmla="*/ 130175 w 228"/>
                  <a:gd name="T53" fmla="*/ 269875 h 1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ṣľiḍè">
                <a:extLst>
                  <a:ext uri="{FF2B5EF4-FFF2-40B4-BE49-F238E27FC236}">
                    <a16:creationId xmlns:a16="http://schemas.microsoft.com/office/drawing/2014/main" xmlns="" id="{1EA24412-91D7-466F-9EC3-94943B125DE6}"/>
                  </a:ext>
                </a:extLst>
              </p:cNvPr>
              <p:cNvSpPr/>
              <p:nvPr/>
            </p:nvSpPr>
            <p:spPr bwMode="auto">
              <a:xfrm>
                <a:off x="2558506" y="4814638"/>
                <a:ext cx="463317" cy="245286"/>
              </a:xfrm>
              <a:custGeom>
                <a:avLst/>
                <a:gdLst>
                  <a:gd name="T0" fmla="*/ 0 w 323"/>
                  <a:gd name="T1" fmla="*/ 0 h 171"/>
                  <a:gd name="T2" fmla="*/ 512763 w 323"/>
                  <a:gd name="T3" fmla="*/ 0 h 171"/>
                  <a:gd name="T4" fmla="*/ 485775 w 323"/>
                  <a:gd name="T5" fmla="*/ 222250 h 171"/>
                  <a:gd name="T6" fmla="*/ 485775 w 323"/>
                  <a:gd name="T7" fmla="*/ 222250 h 171"/>
                  <a:gd name="T8" fmla="*/ 484188 w 323"/>
                  <a:gd name="T9" fmla="*/ 233363 h 171"/>
                  <a:gd name="T10" fmla="*/ 479425 w 323"/>
                  <a:gd name="T11" fmla="*/ 241300 h 171"/>
                  <a:gd name="T12" fmla="*/ 469900 w 323"/>
                  <a:gd name="T13" fmla="*/ 249238 h 171"/>
                  <a:gd name="T14" fmla="*/ 461963 w 323"/>
                  <a:gd name="T15" fmla="*/ 255588 h 171"/>
                  <a:gd name="T16" fmla="*/ 454025 w 323"/>
                  <a:gd name="T17" fmla="*/ 260350 h 171"/>
                  <a:gd name="T18" fmla="*/ 442913 w 323"/>
                  <a:gd name="T19" fmla="*/ 265113 h 171"/>
                  <a:gd name="T20" fmla="*/ 431800 w 323"/>
                  <a:gd name="T21" fmla="*/ 266700 h 171"/>
                  <a:gd name="T22" fmla="*/ 423863 w 323"/>
                  <a:gd name="T23" fmla="*/ 266700 h 171"/>
                  <a:gd name="T24" fmla="*/ 0 w 323"/>
                  <a:gd name="T25" fmla="*/ 271463 h 171"/>
                  <a:gd name="T26" fmla="*/ 0 w 323"/>
                  <a:gd name="T27" fmla="*/ 0 h 1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šľïḑe">
                <a:extLst>
                  <a:ext uri="{FF2B5EF4-FFF2-40B4-BE49-F238E27FC236}">
                    <a16:creationId xmlns:a16="http://schemas.microsoft.com/office/drawing/2014/main" xmlns="" id="{5B30398C-D5C0-489C-83FC-E85DA1417AB3}"/>
                  </a:ext>
                </a:extLst>
              </p:cNvPr>
              <p:cNvSpPr/>
              <p:nvPr/>
            </p:nvSpPr>
            <p:spPr bwMode="auto">
              <a:xfrm>
                <a:off x="2562809" y="4814638"/>
                <a:ext cx="459013" cy="243851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508000 w 320"/>
                  <a:gd name="T5" fmla="*/ 0 h 170"/>
                  <a:gd name="T6" fmla="*/ 508000 w 320"/>
                  <a:gd name="T7" fmla="*/ 0 h 170"/>
                  <a:gd name="T8" fmla="*/ 481013 w 320"/>
                  <a:gd name="T9" fmla="*/ 222250 h 170"/>
                  <a:gd name="T10" fmla="*/ 481013 w 320"/>
                  <a:gd name="T11" fmla="*/ 222250 h 170"/>
                  <a:gd name="T12" fmla="*/ 479425 w 320"/>
                  <a:gd name="T13" fmla="*/ 233363 h 170"/>
                  <a:gd name="T14" fmla="*/ 474663 w 320"/>
                  <a:gd name="T15" fmla="*/ 241300 h 170"/>
                  <a:gd name="T16" fmla="*/ 465138 w 320"/>
                  <a:gd name="T17" fmla="*/ 249238 h 170"/>
                  <a:gd name="T18" fmla="*/ 457200 w 320"/>
                  <a:gd name="T19" fmla="*/ 255588 h 170"/>
                  <a:gd name="T20" fmla="*/ 449263 w 320"/>
                  <a:gd name="T21" fmla="*/ 260350 h 170"/>
                  <a:gd name="T22" fmla="*/ 438150 w 320"/>
                  <a:gd name="T23" fmla="*/ 265113 h 170"/>
                  <a:gd name="T24" fmla="*/ 427038 w 320"/>
                  <a:gd name="T25" fmla="*/ 266700 h 170"/>
                  <a:gd name="T26" fmla="*/ 419100 w 320"/>
                  <a:gd name="T27" fmla="*/ 266700 h 170"/>
                  <a:gd name="T28" fmla="*/ 419100 w 320"/>
                  <a:gd name="T29" fmla="*/ 266700 h 170"/>
                  <a:gd name="T30" fmla="*/ 1588 w 320"/>
                  <a:gd name="T31" fmla="*/ 269875 h 170"/>
                  <a:gd name="T32" fmla="*/ 1588 w 320"/>
                  <a:gd name="T33" fmla="*/ 269875 h 170"/>
                  <a:gd name="T34" fmla="*/ 0 w 320"/>
                  <a:gd name="T35" fmla="*/ 0 h 170"/>
                  <a:gd name="T36" fmla="*/ 0 w 320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ṩḻïḋè">
                <a:extLst>
                  <a:ext uri="{FF2B5EF4-FFF2-40B4-BE49-F238E27FC236}">
                    <a16:creationId xmlns:a16="http://schemas.microsoft.com/office/drawing/2014/main" xmlns="" id="{3FCC9BD1-8739-49F5-8976-F62CC60D0A4A}"/>
                  </a:ext>
                </a:extLst>
              </p:cNvPr>
              <p:cNvSpPr/>
              <p:nvPr/>
            </p:nvSpPr>
            <p:spPr bwMode="auto">
              <a:xfrm>
                <a:off x="2568547" y="4814638"/>
                <a:ext cx="453275" cy="243851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501650 w 316"/>
                  <a:gd name="T5" fmla="*/ 0 h 170"/>
                  <a:gd name="T6" fmla="*/ 501650 w 316"/>
                  <a:gd name="T7" fmla="*/ 0 h 170"/>
                  <a:gd name="T8" fmla="*/ 474663 w 316"/>
                  <a:gd name="T9" fmla="*/ 222250 h 170"/>
                  <a:gd name="T10" fmla="*/ 474663 w 316"/>
                  <a:gd name="T11" fmla="*/ 222250 h 170"/>
                  <a:gd name="T12" fmla="*/ 473075 w 316"/>
                  <a:gd name="T13" fmla="*/ 233363 h 170"/>
                  <a:gd name="T14" fmla="*/ 468313 w 316"/>
                  <a:gd name="T15" fmla="*/ 241300 h 170"/>
                  <a:gd name="T16" fmla="*/ 458788 w 316"/>
                  <a:gd name="T17" fmla="*/ 247650 h 170"/>
                  <a:gd name="T18" fmla="*/ 450850 w 316"/>
                  <a:gd name="T19" fmla="*/ 254000 h 170"/>
                  <a:gd name="T20" fmla="*/ 442913 w 316"/>
                  <a:gd name="T21" fmla="*/ 260350 h 170"/>
                  <a:gd name="T22" fmla="*/ 431800 w 316"/>
                  <a:gd name="T23" fmla="*/ 265113 h 170"/>
                  <a:gd name="T24" fmla="*/ 422275 w 316"/>
                  <a:gd name="T25" fmla="*/ 266700 h 170"/>
                  <a:gd name="T26" fmla="*/ 412750 w 316"/>
                  <a:gd name="T27" fmla="*/ 266700 h 170"/>
                  <a:gd name="T28" fmla="*/ 412750 w 316"/>
                  <a:gd name="T29" fmla="*/ 266700 h 170"/>
                  <a:gd name="T30" fmla="*/ 1588 w 316"/>
                  <a:gd name="T31" fmla="*/ 269875 h 170"/>
                  <a:gd name="T32" fmla="*/ 1588 w 316"/>
                  <a:gd name="T33" fmla="*/ 269875 h 170"/>
                  <a:gd name="T34" fmla="*/ 0 w 316"/>
                  <a:gd name="T35" fmla="*/ 0 h 170"/>
                  <a:gd name="T36" fmla="*/ 0 w 316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îṩḻîḑè">
                <a:extLst>
                  <a:ext uri="{FF2B5EF4-FFF2-40B4-BE49-F238E27FC236}">
                    <a16:creationId xmlns:a16="http://schemas.microsoft.com/office/drawing/2014/main" xmlns="" id="{E8F2BACE-3300-43FE-9440-C866BC97C0EA}"/>
                  </a:ext>
                </a:extLst>
              </p:cNvPr>
              <p:cNvSpPr/>
              <p:nvPr/>
            </p:nvSpPr>
            <p:spPr bwMode="auto">
              <a:xfrm>
                <a:off x="2574284" y="4814638"/>
                <a:ext cx="447538" cy="240982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495300 w 312"/>
                  <a:gd name="T5" fmla="*/ 0 h 168"/>
                  <a:gd name="T6" fmla="*/ 495300 w 312"/>
                  <a:gd name="T7" fmla="*/ 0 h 168"/>
                  <a:gd name="T8" fmla="*/ 468313 w 312"/>
                  <a:gd name="T9" fmla="*/ 222250 h 168"/>
                  <a:gd name="T10" fmla="*/ 468313 w 312"/>
                  <a:gd name="T11" fmla="*/ 222250 h 168"/>
                  <a:gd name="T12" fmla="*/ 466725 w 312"/>
                  <a:gd name="T13" fmla="*/ 233363 h 168"/>
                  <a:gd name="T14" fmla="*/ 461963 w 312"/>
                  <a:gd name="T15" fmla="*/ 241300 h 168"/>
                  <a:gd name="T16" fmla="*/ 452438 w 312"/>
                  <a:gd name="T17" fmla="*/ 247650 h 168"/>
                  <a:gd name="T18" fmla="*/ 444500 w 312"/>
                  <a:gd name="T19" fmla="*/ 254000 h 168"/>
                  <a:gd name="T20" fmla="*/ 436563 w 312"/>
                  <a:gd name="T21" fmla="*/ 260350 h 168"/>
                  <a:gd name="T22" fmla="*/ 427038 w 312"/>
                  <a:gd name="T23" fmla="*/ 265113 h 168"/>
                  <a:gd name="T24" fmla="*/ 415925 w 312"/>
                  <a:gd name="T25" fmla="*/ 266700 h 168"/>
                  <a:gd name="T26" fmla="*/ 407988 w 312"/>
                  <a:gd name="T27" fmla="*/ 266700 h 168"/>
                  <a:gd name="T28" fmla="*/ 407988 w 312"/>
                  <a:gd name="T29" fmla="*/ 266700 h 168"/>
                  <a:gd name="T30" fmla="*/ 0 w 312"/>
                  <a:gd name="T31" fmla="*/ 266700 h 168"/>
                  <a:gd name="T32" fmla="*/ 0 w 312"/>
                  <a:gd name="T33" fmla="*/ 266700 h 168"/>
                  <a:gd name="T34" fmla="*/ 0 w 312"/>
                  <a:gd name="T35" fmla="*/ 0 h 168"/>
                  <a:gd name="T36" fmla="*/ 0 w 31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iSḷiḓe">
                <a:extLst>
                  <a:ext uri="{FF2B5EF4-FFF2-40B4-BE49-F238E27FC236}">
                    <a16:creationId xmlns:a16="http://schemas.microsoft.com/office/drawing/2014/main" xmlns="" id="{3DF79DE0-2BA2-4E33-AF26-4984611FB686}"/>
                  </a:ext>
                </a:extLst>
              </p:cNvPr>
              <p:cNvSpPr/>
              <p:nvPr/>
            </p:nvSpPr>
            <p:spPr bwMode="auto">
              <a:xfrm>
                <a:off x="2580022" y="4814638"/>
                <a:ext cx="441800" cy="240982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488950 w 308"/>
                  <a:gd name="T5" fmla="*/ 0 h 168"/>
                  <a:gd name="T6" fmla="*/ 488950 w 308"/>
                  <a:gd name="T7" fmla="*/ 0 h 168"/>
                  <a:gd name="T8" fmla="*/ 461963 w 308"/>
                  <a:gd name="T9" fmla="*/ 222250 h 168"/>
                  <a:gd name="T10" fmla="*/ 461963 w 308"/>
                  <a:gd name="T11" fmla="*/ 222250 h 168"/>
                  <a:gd name="T12" fmla="*/ 460375 w 308"/>
                  <a:gd name="T13" fmla="*/ 233363 h 168"/>
                  <a:gd name="T14" fmla="*/ 455613 w 308"/>
                  <a:gd name="T15" fmla="*/ 241300 h 168"/>
                  <a:gd name="T16" fmla="*/ 446088 w 308"/>
                  <a:gd name="T17" fmla="*/ 247650 h 168"/>
                  <a:gd name="T18" fmla="*/ 439738 w 308"/>
                  <a:gd name="T19" fmla="*/ 254000 h 168"/>
                  <a:gd name="T20" fmla="*/ 430213 w 308"/>
                  <a:gd name="T21" fmla="*/ 260350 h 168"/>
                  <a:gd name="T22" fmla="*/ 420688 w 308"/>
                  <a:gd name="T23" fmla="*/ 263525 h 168"/>
                  <a:gd name="T24" fmla="*/ 409575 w 308"/>
                  <a:gd name="T25" fmla="*/ 266700 h 168"/>
                  <a:gd name="T26" fmla="*/ 401638 w 308"/>
                  <a:gd name="T27" fmla="*/ 266700 h 168"/>
                  <a:gd name="T28" fmla="*/ 401638 w 308"/>
                  <a:gd name="T29" fmla="*/ 266700 h 168"/>
                  <a:gd name="T30" fmla="*/ 0 w 308"/>
                  <a:gd name="T31" fmla="*/ 265113 h 168"/>
                  <a:gd name="T32" fmla="*/ 0 w 308"/>
                  <a:gd name="T33" fmla="*/ 265113 h 168"/>
                  <a:gd name="T34" fmla="*/ 0 w 308"/>
                  <a:gd name="T35" fmla="*/ 0 h 168"/>
                  <a:gd name="T36" fmla="*/ 0 w 308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şľiḋé">
                <a:extLst>
                  <a:ext uri="{FF2B5EF4-FFF2-40B4-BE49-F238E27FC236}">
                    <a16:creationId xmlns:a16="http://schemas.microsoft.com/office/drawing/2014/main" xmlns="" id="{E1316BAF-AA73-4ACD-9B6E-9E1373C02F9C}"/>
                  </a:ext>
                </a:extLst>
              </p:cNvPr>
              <p:cNvSpPr/>
              <p:nvPr/>
            </p:nvSpPr>
            <p:spPr bwMode="auto">
              <a:xfrm>
                <a:off x="2585760" y="4814638"/>
                <a:ext cx="436062" cy="240982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482600 w 304"/>
                  <a:gd name="T5" fmla="*/ 0 h 168"/>
                  <a:gd name="T6" fmla="*/ 482600 w 304"/>
                  <a:gd name="T7" fmla="*/ 0 h 168"/>
                  <a:gd name="T8" fmla="*/ 455613 w 304"/>
                  <a:gd name="T9" fmla="*/ 222250 h 168"/>
                  <a:gd name="T10" fmla="*/ 455613 w 304"/>
                  <a:gd name="T11" fmla="*/ 222250 h 168"/>
                  <a:gd name="T12" fmla="*/ 454025 w 304"/>
                  <a:gd name="T13" fmla="*/ 233363 h 168"/>
                  <a:gd name="T14" fmla="*/ 449263 w 304"/>
                  <a:gd name="T15" fmla="*/ 241300 h 168"/>
                  <a:gd name="T16" fmla="*/ 442913 w 304"/>
                  <a:gd name="T17" fmla="*/ 247650 h 168"/>
                  <a:gd name="T18" fmla="*/ 433388 w 304"/>
                  <a:gd name="T19" fmla="*/ 254000 h 168"/>
                  <a:gd name="T20" fmla="*/ 423863 w 304"/>
                  <a:gd name="T21" fmla="*/ 260350 h 168"/>
                  <a:gd name="T22" fmla="*/ 414338 w 304"/>
                  <a:gd name="T23" fmla="*/ 263525 h 168"/>
                  <a:gd name="T24" fmla="*/ 403225 w 304"/>
                  <a:gd name="T25" fmla="*/ 265113 h 168"/>
                  <a:gd name="T26" fmla="*/ 395288 w 304"/>
                  <a:gd name="T27" fmla="*/ 266700 h 168"/>
                  <a:gd name="T28" fmla="*/ 395288 w 304"/>
                  <a:gd name="T29" fmla="*/ 266700 h 168"/>
                  <a:gd name="T30" fmla="*/ 0 w 304"/>
                  <a:gd name="T31" fmla="*/ 263525 h 168"/>
                  <a:gd name="T32" fmla="*/ 0 w 304"/>
                  <a:gd name="T33" fmla="*/ 263525 h 168"/>
                  <a:gd name="T34" fmla="*/ 0 w 304"/>
                  <a:gd name="T35" fmla="*/ 0 h 168"/>
                  <a:gd name="T36" fmla="*/ 0 w 304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6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sḻîḍe">
                <a:extLst>
                  <a:ext uri="{FF2B5EF4-FFF2-40B4-BE49-F238E27FC236}">
                    <a16:creationId xmlns:a16="http://schemas.microsoft.com/office/drawing/2014/main" xmlns="" id="{097446F1-A8E4-44BA-B655-37CE3C87D1A1}"/>
                  </a:ext>
                </a:extLst>
              </p:cNvPr>
              <p:cNvSpPr/>
              <p:nvPr/>
            </p:nvSpPr>
            <p:spPr bwMode="auto">
              <a:xfrm>
                <a:off x="2591497" y="4814638"/>
                <a:ext cx="430325" cy="240982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476250 w 300"/>
                  <a:gd name="T5" fmla="*/ 0 h 168"/>
                  <a:gd name="T6" fmla="*/ 476250 w 300"/>
                  <a:gd name="T7" fmla="*/ 0 h 168"/>
                  <a:gd name="T8" fmla="*/ 449263 w 300"/>
                  <a:gd name="T9" fmla="*/ 222250 h 168"/>
                  <a:gd name="T10" fmla="*/ 449263 w 300"/>
                  <a:gd name="T11" fmla="*/ 222250 h 168"/>
                  <a:gd name="T12" fmla="*/ 447675 w 300"/>
                  <a:gd name="T13" fmla="*/ 233363 h 168"/>
                  <a:gd name="T14" fmla="*/ 442913 w 300"/>
                  <a:gd name="T15" fmla="*/ 241300 h 168"/>
                  <a:gd name="T16" fmla="*/ 436563 w 300"/>
                  <a:gd name="T17" fmla="*/ 247650 h 168"/>
                  <a:gd name="T18" fmla="*/ 427038 w 300"/>
                  <a:gd name="T19" fmla="*/ 254000 h 168"/>
                  <a:gd name="T20" fmla="*/ 419100 w 300"/>
                  <a:gd name="T21" fmla="*/ 258763 h 168"/>
                  <a:gd name="T22" fmla="*/ 407988 w 300"/>
                  <a:gd name="T23" fmla="*/ 263525 h 168"/>
                  <a:gd name="T24" fmla="*/ 400050 w 300"/>
                  <a:gd name="T25" fmla="*/ 265113 h 168"/>
                  <a:gd name="T26" fmla="*/ 388938 w 300"/>
                  <a:gd name="T27" fmla="*/ 266700 h 168"/>
                  <a:gd name="T28" fmla="*/ 388938 w 300"/>
                  <a:gd name="T29" fmla="*/ 266700 h 168"/>
                  <a:gd name="T30" fmla="*/ 0 w 300"/>
                  <a:gd name="T31" fmla="*/ 260350 h 168"/>
                  <a:gd name="T32" fmla="*/ 0 w 300"/>
                  <a:gd name="T33" fmla="*/ 260350 h 168"/>
                  <a:gd name="T34" fmla="*/ 0 w 300"/>
                  <a:gd name="T35" fmla="*/ 0 h 168"/>
                  <a:gd name="T36" fmla="*/ 0 w 300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ṧ1íḑê">
                <a:extLst>
                  <a:ext uri="{FF2B5EF4-FFF2-40B4-BE49-F238E27FC236}">
                    <a16:creationId xmlns:a16="http://schemas.microsoft.com/office/drawing/2014/main" xmlns="" id="{27371FEA-1815-40A8-A8DB-768E3393F0D5}"/>
                  </a:ext>
                </a:extLst>
              </p:cNvPr>
              <p:cNvSpPr/>
              <p:nvPr/>
            </p:nvSpPr>
            <p:spPr bwMode="auto">
              <a:xfrm>
                <a:off x="2595801" y="4814638"/>
                <a:ext cx="426022" cy="240982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471488 w 297"/>
                  <a:gd name="T5" fmla="*/ 0 h 168"/>
                  <a:gd name="T6" fmla="*/ 471488 w 297"/>
                  <a:gd name="T7" fmla="*/ 0 h 168"/>
                  <a:gd name="T8" fmla="*/ 444500 w 297"/>
                  <a:gd name="T9" fmla="*/ 222250 h 168"/>
                  <a:gd name="T10" fmla="*/ 444500 w 297"/>
                  <a:gd name="T11" fmla="*/ 222250 h 168"/>
                  <a:gd name="T12" fmla="*/ 442913 w 297"/>
                  <a:gd name="T13" fmla="*/ 233363 h 168"/>
                  <a:gd name="T14" fmla="*/ 438150 w 297"/>
                  <a:gd name="T15" fmla="*/ 241300 h 168"/>
                  <a:gd name="T16" fmla="*/ 431800 w 297"/>
                  <a:gd name="T17" fmla="*/ 247650 h 168"/>
                  <a:gd name="T18" fmla="*/ 422275 w 297"/>
                  <a:gd name="T19" fmla="*/ 254000 h 168"/>
                  <a:gd name="T20" fmla="*/ 414338 w 297"/>
                  <a:gd name="T21" fmla="*/ 258763 h 168"/>
                  <a:gd name="T22" fmla="*/ 403225 w 297"/>
                  <a:gd name="T23" fmla="*/ 263525 h 168"/>
                  <a:gd name="T24" fmla="*/ 395288 w 297"/>
                  <a:gd name="T25" fmla="*/ 265113 h 168"/>
                  <a:gd name="T26" fmla="*/ 385763 w 297"/>
                  <a:gd name="T27" fmla="*/ 266700 h 168"/>
                  <a:gd name="T28" fmla="*/ 385763 w 297"/>
                  <a:gd name="T29" fmla="*/ 266700 h 168"/>
                  <a:gd name="T30" fmla="*/ 1588 w 297"/>
                  <a:gd name="T31" fmla="*/ 258763 h 168"/>
                  <a:gd name="T32" fmla="*/ 1588 w 297"/>
                  <a:gd name="T33" fmla="*/ 258763 h 168"/>
                  <a:gd name="T34" fmla="*/ 0 w 297"/>
                  <a:gd name="T35" fmla="*/ 0 h 168"/>
                  <a:gd name="T36" fmla="*/ 0 w 297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ŝļiḓè">
                <a:extLst>
                  <a:ext uri="{FF2B5EF4-FFF2-40B4-BE49-F238E27FC236}">
                    <a16:creationId xmlns:a16="http://schemas.microsoft.com/office/drawing/2014/main" xmlns="" id="{8188EED3-BFA5-49D1-8E99-C1E1E51541DF}"/>
                  </a:ext>
                </a:extLst>
              </p:cNvPr>
              <p:cNvSpPr/>
              <p:nvPr/>
            </p:nvSpPr>
            <p:spPr bwMode="auto">
              <a:xfrm>
                <a:off x="2601539" y="4814638"/>
                <a:ext cx="420284" cy="240982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465138 w 293"/>
                  <a:gd name="T5" fmla="*/ 0 h 168"/>
                  <a:gd name="T6" fmla="*/ 465138 w 293"/>
                  <a:gd name="T7" fmla="*/ 0 h 168"/>
                  <a:gd name="T8" fmla="*/ 438150 w 293"/>
                  <a:gd name="T9" fmla="*/ 222250 h 168"/>
                  <a:gd name="T10" fmla="*/ 438150 w 293"/>
                  <a:gd name="T11" fmla="*/ 222250 h 168"/>
                  <a:gd name="T12" fmla="*/ 436563 w 293"/>
                  <a:gd name="T13" fmla="*/ 233363 h 168"/>
                  <a:gd name="T14" fmla="*/ 431800 w 293"/>
                  <a:gd name="T15" fmla="*/ 241300 h 168"/>
                  <a:gd name="T16" fmla="*/ 425450 w 293"/>
                  <a:gd name="T17" fmla="*/ 247650 h 168"/>
                  <a:gd name="T18" fmla="*/ 415925 w 293"/>
                  <a:gd name="T19" fmla="*/ 254000 h 168"/>
                  <a:gd name="T20" fmla="*/ 407988 w 293"/>
                  <a:gd name="T21" fmla="*/ 258763 h 168"/>
                  <a:gd name="T22" fmla="*/ 396875 w 293"/>
                  <a:gd name="T23" fmla="*/ 263525 h 168"/>
                  <a:gd name="T24" fmla="*/ 388938 w 293"/>
                  <a:gd name="T25" fmla="*/ 265113 h 168"/>
                  <a:gd name="T26" fmla="*/ 379413 w 293"/>
                  <a:gd name="T27" fmla="*/ 266700 h 168"/>
                  <a:gd name="T28" fmla="*/ 379413 w 293"/>
                  <a:gd name="T29" fmla="*/ 266700 h 168"/>
                  <a:gd name="T30" fmla="*/ 0 w 293"/>
                  <a:gd name="T31" fmla="*/ 258763 h 168"/>
                  <a:gd name="T32" fmla="*/ 0 w 293"/>
                  <a:gd name="T33" fmla="*/ 258763 h 168"/>
                  <a:gd name="T34" fmla="*/ 0 w 293"/>
                  <a:gd name="T35" fmla="*/ 0 h 168"/>
                  <a:gd name="T36" fmla="*/ 0 w 293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98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íŝ1idè">
                <a:extLst>
                  <a:ext uri="{FF2B5EF4-FFF2-40B4-BE49-F238E27FC236}">
                    <a16:creationId xmlns:a16="http://schemas.microsoft.com/office/drawing/2014/main" xmlns="" id="{9D7379A8-505E-4FF6-AD15-E5C0C99F77E9}"/>
                  </a:ext>
                </a:extLst>
              </p:cNvPr>
              <p:cNvSpPr/>
              <p:nvPr/>
            </p:nvSpPr>
            <p:spPr bwMode="auto">
              <a:xfrm>
                <a:off x="2607276" y="4814638"/>
                <a:ext cx="414547" cy="240982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458788 w 289"/>
                  <a:gd name="T5" fmla="*/ 0 h 168"/>
                  <a:gd name="T6" fmla="*/ 458788 w 289"/>
                  <a:gd name="T7" fmla="*/ 0 h 168"/>
                  <a:gd name="T8" fmla="*/ 431800 w 289"/>
                  <a:gd name="T9" fmla="*/ 222250 h 168"/>
                  <a:gd name="T10" fmla="*/ 431800 w 289"/>
                  <a:gd name="T11" fmla="*/ 222250 h 168"/>
                  <a:gd name="T12" fmla="*/ 430213 w 289"/>
                  <a:gd name="T13" fmla="*/ 233363 h 168"/>
                  <a:gd name="T14" fmla="*/ 425450 w 289"/>
                  <a:gd name="T15" fmla="*/ 239713 h 168"/>
                  <a:gd name="T16" fmla="*/ 419100 w 289"/>
                  <a:gd name="T17" fmla="*/ 247650 h 168"/>
                  <a:gd name="T18" fmla="*/ 409575 w 289"/>
                  <a:gd name="T19" fmla="*/ 254000 h 168"/>
                  <a:gd name="T20" fmla="*/ 401638 w 289"/>
                  <a:gd name="T21" fmla="*/ 258763 h 168"/>
                  <a:gd name="T22" fmla="*/ 393700 w 289"/>
                  <a:gd name="T23" fmla="*/ 263525 h 168"/>
                  <a:gd name="T24" fmla="*/ 373063 w 289"/>
                  <a:gd name="T25" fmla="*/ 266700 h 168"/>
                  <a:gd name="T26" fmla="*/ 373063 w 289"/>
                  <a:gd name="T27" fmla="*/ 266700 h 168"/>
                  <a:gd name="T28" fmla="*/ 0 w 289"/>
                  <a:gd name="T29" fmla="*/ 255588 h 168"/>
                  <a:gd name="T30" fmla="*/ 0 w 289"/>
                  <a:gd name="T31" fmla="*/ 255588 h 168"/>
                  <a:gd name="T32" fmla="*/ 0 w 289"/>
                  <a:gd name="T33" fmla="*/ 0 h 168"/>
                  <a:gd name="T34" fmla="*/ 0 w 289"/>
                  <a:gd name="T35" fmla="*/ 0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ṣ1íḓé">
                <a:extLst>
                  <a:ext uri="{FF2B5EF4-FFF2-40B4-BE49-F238E27FC236}">
                    <a16:creationId xmlns:a16="http://schemas.microsoft.com/office/drawing/2014/main" xmlns="" id="{AC259C76-6F69-41E6-B4EF-41CE28E6D822}"/>
                  </a:ext>
                </a:extLst>
              </p:cNvPr>
              <p:cNvSpPr/>
              <p:nvPr/>
            </p:nvSpPr>
            <p:spPr bwMode="auto">
              <a:xfrm>
                <a:off x="2613014" y="4814638"/>
                <a:ext cx="408809" cy="239548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452438 w 285"/>
                  <a:gd name="T5" fmla="*/ 0 h 167"/>
                  <a:gd name="T6" fmla="*/ 452438 w 285"/>
                  <a:gd name="T7" fmla="*/ 0 h 167"/>
                  <a:gd name="T8" fmla="*/ 425450 w 285"/>
                  <a:gd name="T9" fmla="*/ 222250 h 167"/>
                  <a:gd name="T10" fmla="*/ 425450 w 285"/>
                  <a:gd name="T11" fmla="*/ 222250 h 167"/>
                  <a:gd name="T12" fmla="*/ 423863 w 285"/>
                  <a:gd name="T13" fmla="*/ 233363 h 167"/>
                  <a:gd name="T14" fmla="*/ 419100 w 285"/>
                  <a:gd name="T15" fmla="*/ 239713 h 167"/>
                  <a:gd name="T16" fmla="*/ 412750 w 285"/>
                  <a:gd name="T17" fmla="*/ 247650 h 167"/>
                  <a:gd name="T18" fmla="*/ 403225 w 285"/>
                  <a:gd name="T19" fmla="*/ 254000 h 167"/>
                  <a:gd name="T20" fmla="*/ 395288 w 285"/>
                  <a:gd name="T21" fmla="*/ 258763 h 167"/>
                  <a:gd name="T22" fmla="*/ 387350 w 285"/>
                  <a:gd name="T23" fmla="*/ 263525 h 167"/>
                  <a:gd name="T24" fmla="*/ 366713 w 285"/>
                  <a:gd name="T25" fmla="*/ 265113 h 167"/>
                  <a:gd name="T26" fmla="*/ 366713 w 285"/>
                  <a:gd name="T27" fmla="*/ 265113 h 167"/>
                  <a:gd name="T28" fmla="*/ 0 w 285"/>
                  <a:gd name="T29" fmla="*/ 254000 h 167"/>
                  <a:gd name="T30" fmla="*/ 0 w 285"/>
                  <a:gd name="T31" fmla="*/ 254000 h 167"/>
                  <a:gd name="T32" fmla="*/ 0 w 285"/>
                  <a:gd name="T33" fmla="*/ 0 h 167"/>
                  <a:gd name="T34" fmla="*/ 0 w 285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îŝliḓe">
                <a:extLst>
                  <a:ext uri="{FF2B5EF4-FFF2-40B4-BE49-F238E27FC236}">
                    <a16:creationId xmlns:a16="http://schemas.microsoft.com/office/drawing/2014/main" xmlns="" id="{4CF59098-4825-4E4E-9EDA-FC72084EF30D}"/>
                  </a:ext>
                </a:extLst>
              </p:cNvPr>
              <p:cNvSpPr/>
              <p:nvPr/>
            </p:nvSpPr>
            <p:spPr bwMode="auto">
              <a:xfrm>
                <a:off x="2618752" y="4814638"/>
                <a:ext cx="403071" cy="239548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446088 w 281"/>
                  <a:gd name="T5" fmla="*/ 0 h 167"/>
                  <a:gd name="T6" fmla="*/ 446088 w 281"/>
                  <a:gd name="T7" fmla="*/ 0 h 167"/>
                  <a:gd name="T8" fmla="*/ 419100 w 281"/>
                  <a:gd name="T9" fmla="*/ 222250 h 167"/>
                  <a:gd name="T10" fmla="*/ 419100 w 281"/>
                  <a:gd name="T11" fmla="*/ 222250 h 167"/>
                  <a:gd name="T12" fmla="*/ 417513 w 281"/>
                  <a:gd name="T13" fmla="*/ 230188 h 167"/>
                  <a:gd name="T14" fmla="*/ 412750 w 281"/>
                  <a:gd name="T15" fmla="*/ 239713 h 167"/>
                  <a:gd name="T16" fmla="*/ 406400 w 281"/>
                  <a:gd name="T17" fmla="*/ 247650 h 167"/>
                  <a:gd name="T18" fmla="*/ 396875 w 281"/>
                  <a:gd name="T19" fmla="*/ 254000 h 167"/>
                  <a:gd name="T20" fmla="*/ 388938 w 281"/>
                  <a:gd name="T21" fmla="*/ 258763 h 167"/>
                  <a:gd name="T22" fmla="*/ 381000 w 281"/>
                  <a:gd name="T23" fmla="*/ 263525 h 167"/>
                  <a:gd name="T24" fmla="*/ 363538 w 281"/>
                  <a:gd name="T25" fmla="*/ 265113 h 167"/>
                  <a:gd name="T26" fmla="*/ 363538 w 281"/>
                  <a:gd name="T27" fmla="*/ 265113 h 167"/>
                  <a:gd name="T28" fmla="*/ 0 w 281"/>
                  <a:gd name="T29" fmla="*/ 252413 h 167"/>
                  <a:gd name="T30" fmla="*/ 0 w 281"/>
                  <a:gd name="T31" fmla="*/ 252413 h 167"/>
                  <a:gd name="T32" fmla="*/ 0 w 281"/>
                  <a:gd name="T33" fmla="*/ 0 h 167"/>
                  <a:gd name="T34" fmla="*/ 0 w 281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9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š1ïḋé">
                <a:extLst>
                  <a:ext uri="{FF2B5EF4-FFF2-40B4-BE49-F238E27FC236}">
                    <a16:creationId xmlns:a16="http://schemas.microsoft.com/office/drawing/2014/main" xmlns="" id="{13E18F96-4E2A-4D33-AB52-6EA271B996D2}"/>
                  </a:ext>
                </a:extLst>
              </p:cNvPr>
              <p:cNvSpPr/>
              <p:nvPr/>
            </p:nvSpPr>
            <p:spPr bwMode="auto">
              <a:xfrm>
                <a:off x="2623054" y="4814638"/>
                <a:ext cx="398768" cy="239548"/>
              </a:xfrm>
              <a:custGeom>
                <a:avLst/>
                <a:gdLst>
                  <a:gd name="T0" fmla="*/ 1588 w 278"/>
                  <a:gd name="T1" fmla="*/ 0 h 167"/>
                  <a:gd name="T2" fmla="*/ 1588 w 278"/>
                  <a:gd name="T3" fmla="*/ 0 h 167"/>
                  <a:gd name="T4" fmla="*/ 441325 w 278"/>
                  <a:gd name="T5" fmla="*/ 0 h 167"/>
                  <a:gd name="T6" fmla="*/ 441325 w 278"/>
                  <a:gd name="T7" fmla="*/ 0 h 167"/>
                  <a:gd name="T8" fmla="*/ 414338 w 278"/>
                  <a:gd name="T9" fmla="*/ 222250 h 167"/>
                  <a:gd name="T10" fmla="*/ 414338 w 278"/>
                  <a:gd name="T11" fmla="*/ 222250 h 167"/>
                  <a:gd name="T12" fmla="*/ 412750 w 278"/>
                  <a:gd name="T13" fmla="*/ 230188 h 167"/>
                  <a:gd name="T14" fmla="*/ 407988 w 278"/>
                  <a:gd name="T15" fmla="*/ 239713 h 167"/>
                  <a:gd name="T16" fmla="*/ 401638 w 278"/>
                  <a:gd name="T17" fmla="*/ 247650 h 167"/>
                  <a:gd name="T18" fmla="*/ 392113 w 278"/>
                  <a:gd name="T19" fmla="*/ 252413 h 167"/>
                  <a:gd name="T20" fmla="*/ 384175 w 278"/>
                  <a:gd name="T21" fmla="*/ 258763 h 167"/>
                  <a:gd name="T22" fmla="*/ 376238 w 278"/>
                  <a:gd name="T23" fmla="*/ 263525 h 167"/>
                  <a:gd name="T24" fmla="*/ 358775 w 278"/>
                  <a:gd name="T25" fmla="*/ 265113 h 167"/>
                  <a:gd name="T26" fmla="*/ 358775 w 278"/>
                  <a:gd name="T27" fmla="*/ 265113 h 167"/>
                  <a:gd name="T28" fmla="*/ 0 w 278"/>
                  <a:gd name="T29" fmla="*/ 249238 h 167"/>
                  <a:gd name="T30" fmla="*/ 0 w 278"/>
                  <a:gd name="T31" fmla="*/ 249238 h 167"/>
                  <a:gd name="T32" fmla="*/ 1588 w 278"/>
                  <a:gd name="T33" fmla="*/ 0 h 167"/>
                  <a:gd name="T34" fmla="*/ 1588 w 278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A9A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iṧľïḍe">
                <a:extLst>
                  <a:ext uri="{FF2B5EF4-FFF2-40B4-BE49-F238E27FC236}">
                    <a16:creationId xmlns:a16="http://schemas.microsoft.com/office/drawing/2014/main" xmlns="" id="{16DE048F-F233-48C2-A962-27436D030676}"/>
                  </a:ext>
                </a:extLst>
              </p:cNvPr>
              <p:cNvSpPr/>
              <p:nvPr/>
            </p:nvSpPr>
            <p:spPr bwMode="auto">
              <a:xfrm>
                <a:off x="2628792" y="4814638"/>
                <a:ext cx="393030" cy="239548"/>
              </a:xfrm>
              <a:custGeom>
                <a:avLst/>
                <a:gdLst>
                  <a:gd name="T0" fmla="*/ 1588 w 274"/>
                  <a:gd name="T1" fmla="*/ 0 h 167"/>
                  <a:gd name="T2" fmla="*/ 1588 w 274"/>
                  <a:gd name="T3" fmla="*/ 0 h 167"/>
                  <a:gd name="T4" fmla="*/ 434975 w 274"/>
                  <a:gd name="T5" fmla="*/ 0 h 167"/>
                  <a:gd name="T6" fmla="*/ 434975 w 274"/>
                  <a:gd name="T7" fmla="*/ 0 h 167"/>
                  <a:gd name="T8" fmla="*/ 407988 w 274"/>
                  <a:gd name="T9" fmla="*/ 222250 h 167"/>
                  <a:gd name="T10" fmla="*/ 407988 w 274"/>
                  <a:gd name="T11" fmla="*/ 222250 h 167"/>
                  <a:gd name="T12" fmla="*/ 406400 w 274"/>
                  <a:gd name="T13" fmla="*/ 230188 h 167"/>
                  <a:gd name="T14" fmla="*/ 401638 w 274"/>
                  <a:gd name="T15" fmla="*/ 239713 h 167"/>
                  <a:gd name="T16" fmla="*/ 395288 w 274"/>
                  <a:gd name="T17" fmla="*/ 247650 h 167"/>
                  <a:gd name="T18" fmla="*/ 388938 w 274"/>
                  <a:gd name="T19" fmla="*/ 252413 h 167"/>
                  <a:gd name="T20" fmla="*/ 379413 w 274"/>
                  <a:gd name="T21" fmla="*/ 258763 h 167"/>
                  <a:gd name="T22" fmla="*/ 369888 w 274"/>
                  <a:gd name="T23" fmla="*/ 260350 h 167"/>
                  <a:gd name="T24" fmla="*/ 352425 w 274"/>
                  <a:gd name="T25" fmla="*/ 265113 h 167"/>
                  <a:gd name="T26" fmla="*/ 352425 w 274"/>
                  <a:gd name="T27" fmla="*/ 265113 h 167"/>
                  <a:gd name="T28" fmla="*/ 0 w 274"/>
                  <a:gd name="T29" fmla="*/ 247650 h 167"/>
                  <a:gd name="T30" fmla="*/ 0 w 274"/>
                  <a:gd name="T31" fmla="*/ 247650 h 167"/>
                  <a:gd name="T32" fmla="*/ 1588 w 274"/>
                  <a:gd name="T33" fmla="*/ 0 h 167"/>
                  <a:gd name="T34" fmla="*/ 1588 w 274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B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$1iḓé">
                <a:extLst>
                  <a:ext uri="{FF2B5EF4-FFF2-40B4-BE49-F238E27FC236}">
                    <a16:creationId xmlns:a16="http://schemas.microsoft.com/office/drawing/2014/main" xmlns="" id="{01B35A0E-C675-4DCF-84F0-4B1730539AC4}"/>
                  </a:ext>
                </a:extLst>
              </p:cNvPr>
              <p:cNvSpPr/>
              <p:nvPr/>
            </p:nvSpPr>
            <p:spPr bwMode="auto">
              <a:xfrm>
                <a:off x="2634530" y="4814638"/>
                <a:ext cx="387292" cy="239548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428625 w 270"/>
                  <a:gd name="T5" fmla="*/ 0 h 167"/>
                  <a:gd name="T6" fmla="*/ 428625 w 270"/>
                  <a:gd name="T7" fmla="*/ 0 h 167"/>
                  <a:gd name="T8" fmla="*/ 401638 w 270"/>
                  <a:gd name="T9" fmla="*/ 222250 h 167"/>
                  <a:gd name="T10" fmla="*/ 401638 w 270"/>
                  <a:gd name="T11" fmla="*/ 222250 h 167"/>
                  <a:gd name="T12" fmla="*/ 400050 w 270"/>
                  <a:gd name="T13" fmla="*/ 230188 h 167"/>
                  <a:gd name="T14" fmla="*/ 395288 w 270"/>
                  <a:gd name="T15" fmla="*/ 239713 h 167"/>
                  <a:gd name="T16" fmla="*/ 388938 w 270"/>
                  <a:gd name="T17" fmla="*/ 246063 h 167"/>
                  <a:gd name="T18" fmla="*/ 382588 w 270"/>
                  <a:gd name="T19" fmla="*/ 252413 h 167"/>
                  <a:gd name="T20" fmla="*/ 373063 w 270"/>
                  <a:gd name="T21" fmla="*/ 258763 h 167"/>
                  <a:gd name="T22" fmla="*/ 365125 w 270"/>
                  <a:gd name="T23" fmla="*/ 260350 h 167"/>
                  <a:gd name="T24" fmla="*/ 347663 w 270"/>
                  <a:gd name="T25" fmla="*/ 265113 h 167"/>
                  <a:gd name="T26" fmla="*/ 347663 w 270"/>
                  <a:gd name="T27" fmla="*/ 265113 h 167"/>
                  <a:gd name="T28" fmla="*/ 0 w 270"/>
                  <a:gd name="T29" fmla="*/ 247650 h 167"/>
                  <a:gd name="T30" fmla="*/ 0 w 270"/>
                  <a:gd name="T31" fmla="*/ 247650 h 167"/>
                  <a:gd name="T32" fmla="*/ 0 w 270"/>
                  <a:gd name="T33" fmla="*/ 0 h 167"/>
                  <a:gd name="T34" fmla="*/ 0 w 270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S1îďê">
                <a:extLst>
                  <a:ext uri="{FF2B5EF4-FFF2-40B4-BE49-F238E27FC236}">
                    <a16:creationId xmlns:a16="http://schemas.microsoft.com/office/drawing/2014/main" xmlns="" id="{0690A08F-2F60-4E54-9E72-B75F54F2AFF7}"/>
                  </a:ext>
                </a:extLst>
              </p:cNvPr>
              <p:cNvSpPr/>
              <p:nvPr/>
            </p:nvSpPr>
            <p:spPr bwMode="auto">
              <a:xfrm>
                <a:off x="2640267" y="4814638"/>
                <a:ext cx="381555" cy="239548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422275 w 266"/>
                  <a:gd name="T5" fmla="*/ 0 h 167"/>
                  <a:gd name="T6" fmla="*/ 422275 w 266"/>
                  <a:gd name="T7" fmla="*/ 0 h 167"/>
                  <a:gd name="T8" fmla="*/ 395288 w 266"/>
                  <a:gd name="T9" fmla="*/ 222250 h 167"/>
                  <a:gd name="T10" fmla="*/ 395288 w 266"/>
                  <a:gd name="T11" fmla="*/ 222250 h 167"/>
                  <a:gd name="T12" fmla="*/ 393700 w 266"/>
                  <a:gd name="T13" fmla="*/ 230188 h 167"/>
                  <a:gd name="T14" fmla="*/ 388938 w 266"/>
                  <a:gd name="T15" fmla="*/ 239713 h 167"/>
                  <a:gd name="T16" fmla="*/ 382588 w 266"/>
                  <a:gd name="T17" fmla="*/ 246063 h 167"/>
                  <a:gd name="T18" fmla="*/ 376238 w 266"/>
                  <a:gd name="T19" fmla="*/ 252413 h 167"/>
                  <a:gd name="T20" fmla="*/ 358775 w 266"/>
                  <a:gd name="T21" fmla="*/ 260350 h 167"/>
                  <a:gd name="T22" fmla="*/ 341313 w 266"/>
                  <a:gd name="T23" fmla="*/ 265113 h 167"/>
                  <a:gd name="T24" fmla="*/ 341313 w 266"/>
                  <a:gd name="T25" fmla="*/ 265113 h 167"/>
                  <a:gd name="T26" fmla="*/ 0 w 266"/>
                  <a:gd name="T27" fmla="*/ 246063 h 167"/>
                  <a:gd name="T28" fmla="*/ 0 w 266"/>
                  <a:gd name="T29" fmla="*/ 246063 h 167"/>
                  <a:gd name="T30" fmla="*/ 0 w 266"/>
                  <a:gd name="T31" fmla="*/ 0 h 167"/>
                  <a:gd name="T32" fmla="*/ 0 w 266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S1íḓê">
                <a:extLst>
                  <a:ext uri="{FF2B5EF4-FFF2-40B4-BE49-F238E27FC236}">
                    <a16:creationId xmlns:a16="http://schemas.microsoft.com/office/drawing/2014/main" xmlns="" id="{A56C3566-5DA4-438B-B1FE-9A4AA0DE4422}"/>
                  </a:ext>
                </a:extLst>
              </p:cNvPr>
              <p:cNvSpPr/>
              <p:nvPr/>
            </p:nvSpPr>
            <p:spPr bwMode="auto">
              <a:xfrm>
                <a:off x="2643136" y="4814638"/>
                <a:ext cx="378686" cy="239548"/>
              </a:xfrm>
              <a:custGeom>
                <a:avLst/>
                <a:gdLst>
                  <a:gd name="T0" fmla="*/ 3175 w 264"/>
                  <a:gd name="T1" fmla="*/ 0 h 167"/>
                  <a:gd name="T2" fmla="*/ 3175 w 264"/>
                  <a:gd name="T3" fmla="*/ 0 h 167"/>
                  <a:gd name="T4" fmla="*/ 419100 w 264"/>
                  <a:gd name="T5" fmla="*/ 0 h 167"/>
                  <a:gd name="T6" fmla="*/ 419100 w 264"/>
                  <a:gd name="T7" fmla="*/ 0 h 167"/>
                  <a:gd name="T8" fmla="*/ 392113 w 264"/>
                  <a:gd name="T9" fmla="*/ 222250 h 167"/>
                  <a:gd name="T10" fmla="*/ 392113 w 264"/>
                  <a:gd name="T11" fmla="*/ 222250 h 167"/>
                  <a:gd name="T12" fmla="*/ 390525 w 264"/>
                  <a:gd name="T13" fmla="*/ 230188 h 167"/>
                  <a:gd name="T14" fmla="*/ 385763 w 264"/>
                  <a:gd name="T15" fmla="*/ 239713 h 167"/>
                  <a:gd name="T16" fmla="*/ 379413 w 264"/>
                  <a:gd name="T17" fmla="*/ 246063 h 167"/>
                  <a:gd name="T18" fmla="*/ 373063 w 264"/>
                  <a:gd name="T19" fmla="*/ 252413 h 167"/>
                  <a:gd name="T20" fmla="*/ 355600 w 264"/>
                  <a:gd name="T21" fmla="*/ 260350 h 167"/>
                  <a:gd name="T22" fmla="*/ 338138 w 264"/>
                  <a:gd name="T23" fmla="*/ 265113 h 167"/>
                  <a:gd name="T24" fmla="*/ 338138 w 264"/>
                  <a:gd name="T25" fmla="*/ 265113 h 167"/>
                  <a:gd name="T26" fmla="*/ 0 w 264"/>
                  <a:gd name="T27" fmla="*/ 242888 h 167"/>
                  <a:gd name="T28" fmla="*/ 0 w 264"/>
                  <a:gd name="T29" fmla="*/ 242888 h 167"/>
                  <a:gd name="T30" fmla="*/ 3175 w 264"/>
                  <a:gd name="T31" fmla="*/ 0 h 167"/>
                  <a:gd name="T32" fmla="*/ 3175 w 264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D9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ṥḻíḑê">
                <a:extLst>
                  <a:ext uri="{FF2B5EF4-FFF2-40B4-BE49-F238E27FC236}">
                    <a16:creationId xmlns:a16="http://schemas.microsoft.com/office/drawing/2014/main" xmlns="" id="{7CE2659F-ED4E-4438-989E-F1718B9684F7}"/>
                  </a:ext>
                </a:extLst>
              </p:cNvPr>
              <p:cNvSpPr/>
              <p:nvPr/>
            </p:nvSpPr>
            <p:spPr bwMode="auto">
              <a:xfrm>
                <a:off x="2648874" y="4814638"/>
                <a:ext cx="372948" cy="239548"/>
              </a:xfrm>
              <a:custGeom>
                <a:avLst/>
                <a:gdLst>
                  <a:gd name="T0" fmla="*/ 3175 w 260"/>
                  <a:gd name="T1" fmla="*/ 0 h 167"/>
                  <a:gd name="T2" fmla="*/ 3175 w 260"/>
                  <a:gd name="T3" fmla="*/ 0 h 167"/>
                  <a:gd name="T4" fmla="*/ 412750 w 260"/>
                  <a:gd name="T5" fmla="*/ 0 h 167"/>
                  <a:gd name="T6" fmla="*/ 412750 w 260"/>
                  <a:gd name="T7" fmla="*/ 0 h 167"/>
                  <a:gd name="T8" fmla="*/ 385763 w 260"/>
                  <a:gd name="T9" fmla="*/ 222250 h 167"/>
                  <a:gd name="T10" fmla="*/ 385763 w 260"/>
                  <a:gd name="T11" fmla="*/ 222250 h 167"/>
                  <a:gd name="T12" fmla="*/ 384175 w 260"/>
                  <a:gd name="T13" fmla="*/ 230188 h 167"/>
                  <a:gd name="T14" fmla="*/ 379413 w 260"/>
                  <a:gd name="T15" fmla="*/ 239713 h 167"/>
                  <a:gd name="T16" fmla="*/ 373063 w 260"/>
                  <a:gd name="T17" fmla="*/ 246063 h 167"/>
                  <a:gd name="T18" fmla="*/ 366713 w 260"/>
                  <a:gd name="T19" fmla="*/ 252413 h 167"/>
                  <a:gd name="T20" fmla="*/ 349250 w 260"/>
                  <a:gd name="T21" fmla="*/ 260350 h 167"/>
                  <a:gd name="T22" fmla="*/ 331788 w 260"/>
                  <a:gd name="T23" fmla="*/ 265113 h 167"/>
                  <a:gd name="T24" fmla="*/ 331788 w 260"/>
                  <a:gd name="T25" fmla="*/ 265113 h 167"/>
                  <a:gd name="T26" fmla="*/ 0 w 260"/>
                  <a:gd name="T27" fmla="*/ 241300 h 167"/>
                  <a:gd name="T28" fmla="*/ 0 w 260"/>
                  <a:gd name="T29" fmla="*/ 241300 h 167"/>
                  <a:gd name="T30" fmla="*/ 3175 w 260"/>
                  <a:gd name="T31" fmla="*/ 0 h 167"/>
                  <a:gd name="T32" fmla="*/ 3175 w 260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D9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ṣľídè">
                <a:extLst>
                  <a:ext uri="{FF2B5EF4-FFF2-40B4-BE49-F238E27FC236}">
                    <a16:creationId xmlns:a16="http://schemas.microsoft.com/office/drawing/2014/main" xmlns="" id="{E7B6175A-71F1-4161-97C7-19B1F5ABFFA6}"/>
                  </a:ext>
                </a:extLst>
              </p:cNvPr>
              <p:cNvSpPr/>
              <p:nvPr/>
            </p:nvSpPr>
            <p:spPr bwMode="auto">
              <a:xfrm>
                <a:off x="2656046" y="4814638"/>
                <a:ext cx="365777" cy="239548"/>
              </a:xfrm>
              <a:custGeom>
                <a:avLst/>
                <a:gdLst>
                  <a:gd name="T0" fmla="*/ 1588 w 255"/>
                  <a:gd name="T1" fmla="*/ 0 h 167"/>
                  <a:gd name="T2" fmla="*/ 1588 w 255"/>
                  <a:gd name="T3" fmla="*/ 0 h 167"/>
                  <a:gd name="T4" fmla="*/ 404813 w 255"/>
                  <a:gd name="T5" fmla="*/ 0 h 167"/>
                  <a:gd name="T6" fmla="*/ 404813 w 255"/>
                  <a:gd name="T7" fmla="*/ 0 h 167"/>
                  <a:gd name="T8" fmla="*/ 377825 w 255"/>
                  <a:gd name="T9" fmla="*/ 222250 h 167"/>
                  <a:gd name="T10" fmla="*/ 377825 w 255"/>
                  <a:gd name="T11" fmla="*/ 222250 h 167"/>
                  <a:gd name="T12" fmla="*/ 376238 w 255"/>
                  <a:gd name="T13" fmla="*/ 230188 h 167"/>
                  <a:gd name="T14" fmla="*/ 371475 w 255"/>
                  <a:gd name="T15" fmla="*/ 239713 h 167"/>
                  <a:gd name="T16" fmla="*/ 365125 w 255"/>
                  <a:gd name="T17" fmla="*/ 246063 h 167"/>
                  <a:gd name="T18" fmla="*/ 358775 w 255"/>
                  <a:gd name="T19" fmla="*/ 252413 h 167"/>
                  <a:gd name="T20" fmla="*/ 341313 w 255"/>
                  <a:gd name="T21" fmla="*/ 260350 h 167"/>
                  <a:gd name="T22" fmla="*/ 325438 w 255"/>
                  <a:gd name="T23" fmla="*/ 265113 h 167"/>
                  <a:gd name="T24" fmla="*/ 325438 w 255"/>
                  <a:gd name="T25" fmla="*/ 265113 h 167"/>
                  <a:gd name="T26" fmla="*/ 0 w 255"/>
                  <a:gd name="T27" fmla="*/ 239713 h 167"/>
                  <a:gd name="T28" fmla="*/ 0 w 255"/>
                  <a:gd name="T29" fmla="*/ 239713 h 167"/>
                  <a:gd name="T30" fmla="*/ 1588 w 255"/>
                  <a:gd name="T31" fmla="*/ 0 h 167"/>
                  <a:gd name="T32" fmla="*/ 1588 w 255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E9E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šlïḑé">
                <a:extLst>
                  <a:ext uri="{FF2B5EF4-FFF2-40B4-BE49-F238E27FC236}">
                    <a16:creationId xmlns:a16="http://schemas.microsoft.com/office/drawing/2014/main" xmlns="" id="{9D0DC9AD-2E49-4C05-9C90-A89FED90817B}"/>
                  </a:ext>
                </a:extLst>
              </p:cNvPr>
              <p:cNvSpPr/>
              <p:nvPr/>
            </p:nvSpPr>
            <p:spPr bwMode="auto">
              <a:xfrm>
                <a:off x="2661784" y="4814638"/>
                <a:ext cx="360039" cy="239548"/>
              </a:xfrm>
              <a:custGeom>
                <a:avLst/>
                <a:gdLst>
                  <a:gd name="T0" fmla="*/ 1588 w 251"/>
                  <a:gd name="T1" fmla="*/ 0 h 167"/>
                  <a:gd name="T2" fmla="*/ 1588 w 251"/>
                  <a:gd name="T3" fmla="*/ 0 h 167"/>
                  <a:gd name="T4" fmla="*/ 398463 w 251"/>
                  <a:gd name="T5" fmla="*/ 0 h 167"/>
                  <a:gd name="T6" fmla="*/ 398463 w 251"/>
                  <a:gd name="T7" fmla="*/ 0 h 167"/>
                  <a:gd name="T8" fmla="*/ 371475 w 251"/>
                  <a:gd name="T9" fmla="*/ 222250 h 167"/>
                  <a:gd name="T10" fmla="*/ 371475 w 251"/>
                  <a:gd name="T11" fmla="*/ 222250 h 167"/>
                  <a:gd name="T12" fmla="*/ 369888 w 251"/>
                  <a:gd name="T13" fmla="*/ 230188 h 167"/>
                  <a:gd name="T14" fmla="*/ 365125 w 251"/>
                  <a:gd name="T15" fmla="*/ 239713 h 167"/>
                  <a:gd name="T16" fmla="*/ 358775 w 251"/>
                  <a:gd name="T17" fmla="*/ 246063 h 167"/>
                  <a:gd name="T18" fmla="*/ 352425 w 251"/>
                  <a:gd name="T19" fmla="*/ 252413 h 167"/>
                  <a:gd name="T20" fmla="*/ 336550 w 251"/>
                  <a:gd name="T21" fmla="*/ 260350 h 167"/>
                  <a:gd name="T22" fmla="*/ 319088 w 251"/>
                  <a:gd name="T23" fmla="*/ 265113 h 167"/>
                  <a:gd name="T24" fmla="*/ 319088 w 251"/>
                  <a:gd name="T25" fmla="*/ 265113 h 167"/>
                  <a:gd name="T26" fmla="*/ 0 w 251"/>
                  <a:gd name="T27" fmla="*/ 236538 h 167"/>
                  <a:gd name="T28" fmla="*/ 0 w 251"/>
                  <a:gd name="T29" fmla="*/ 236538 h 167"/>
                  <a:gd name="T30" fmla="*/ 1588 w 251"/>
                  <a:gd name="T31" fmla="*/ 0 h 167"/>
                  <a:gd name="T32" fmla="*/ 1588 w 251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F9F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îṣḻîḑé">
                <a:extLst>
                  <a:ext uri="{FF2B5EF4-FFF2-40B4-BE49-F238E27FC236}">
                    <a16:creationId xmlns:a16="http://schemas.microsoft.com/office/drawing/2014/main" xmlns="" id="{61669E2C-D4D6-4BFC-8916-18F3C1C8A0ED}"/>
                  </a:ext>
                </a:extLst>
              </p:cNvPr>
              <p:cNvSpPr/>
              <p:nvPr/>
            </p:nvSpPr>
            <p:spPr bwMode="auto">
              <a:xfrm>
                <a:off x="2664653" y="4814638"/>
                <a:ext cx="357170" cy="238113"/>
              </a:xfrm>
              <a:custGeom>
                <a:avLst/>
                <a:gdLst>
                  <a:gd name="T0" fmla="*/ 3175 w 249"/>
                  <a:gd name="T1" fmla="*/ 0 h 166"/>
                  <a:gd name="T2" fmla="*/ 3175 w 249"/>
                  <a:gd name="T3" fmla="*/ 0 h 166"/>
                  <a:gd name="T4" fmla="*/ 395288 w 249"/>
                  <a:gd name="T5" fmla="*/ 0 h 166"/>
                  <a:gd name="T6" fmla="*/ 395288 w 249"/>
                  <a:gd name="T7" fmla="*/ 0 h 166"/>
                  <a:gd name="T8" fmla="*/ 368300 w 249"/>
                  <a:gd name="T9" fmla="*/ 222250 h 166"/>
                  <a:gd name="T10" fmla="*/ 368300 w 249"/>
                  <a:gd name="T11" fmla="*/ 222250 h 166"/>
                  <a:gd name="T12" fmla="*/ 366713 w 249"/>
                  <a:gd name="T13" fmla="*/ 230188 h 166"/>
                  <a:gd name="T14" fmla="*/ 361950 w 249"/>
                  <a:gd name="T15" fmla="*/ 239713 h 166"/>
                  <a:gd name="T16" fmla="*/ 357188 w 249"/>
                  <a:gd name="T17" fmla="*/ 246063 h 166"/>
                  <a:gd name="T18" fmla="*/ 349250 w 249"/>
                  <a:gd name="T19" fmla="*/ 252413 h 166"/>
                  <a:gd name="T20" fmla="*/ 333375 w 249"/>
                  <a:gd name="T21" fmla="*/ 260350 h 166"/>
                  <a:gd name="T22" fmla="*/ 315913 w 249"/>
                  <a:gd name="T23" fmla="*/ 263525 h 166"/>
                  <a:gd name="T24" fmla="*/ 315913 w 249"/>
                  <a:gd name="T25" fmla="*/ 263525 h 166"/>
                  <a:gd name="T26" fmla="*/ 0 w 249"/>
                  <a:gd name="T27" fmla="*/ 234950 h 166"/>
                  <a:gd name="T28" fmla="*/ 0 w 249"/>
                  <a:gd name="T29" fmla="*/ 234950 h 166"/>
                  <a:gd name="T30" fmla="*/ 3175 w 249"/>
                  <a:gd name="T31" fmla="*/ 0 h 166"/>
                  <a:gd name="T32" fmla="*/ 3175 w 249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F9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šḻíďe">
                <a:extLst>
                  <a:ext uri="{FF2B5EF4-FFF2-40B4-BE49-F238E27FC236}">
                    <a16:creationId xmlns:a16="http://schemas.microsoft.com/office/drawing/2014/main" xmlns="" id="{9F5B109B-D052-4021-8027-2A73CC301072}"/>
                  </a:ext>
                </a:extLst>
              </p:cNvPr>
              <p:cNvSpPr/>
              <p:nvPr/>
            </p:nvSpPr>
            <p:spPr bwMode="auto">
              <a:xfrm>
                <a:off x="2670391" y="4814638"/>
                <a:ext cx="351432" cy="238113"/>
              </a:xfrm>
              <a:custGeom>
                <a:avLst/>
                <a:gdLst>
                  <a:gd name="T0" fmla="*/ 3175 w 245"/>
                  <a:gd name="T1" fmla="*/ 0 h 166"/>
                  <a:gd name="T2" fmla="*/ 3175 w 245"/>
                  <a:gd name="T3" fmla="*/ 0 h 166"/>
                  <a:gd name="T4" fmla="*/ 388938 w 245"/>
                  <a:gd name="T5" fmla="*/ 0 h 166"/>
                  <a:gd name="T6" fmla="*/ 388938 w 245"/>
                  <a:gd name="T7" fmla="*/ 0 h 166"/>
                  <a:gd name="T8" fmla="*/ 361950 w 245"/>
                  <a:gd name="T9" fmla="*/ 222250 h 166"/>
                  <a:gd name="T10" fmla="*/ 361950 w 245"/>
                  <a:gd name="T11" fmla="*/ 222250 h 166"/>
                  <a:gd name="T12" fmla="*/ 360363 w 245"/>
                  <a:gd name="T13" fmla="*/ 230188 h 166"/>
                  <a:gd name="T14" fmla="*/ 355600 w 245"/>
                  <a:gd name="T15" fmla="*/ 239713 h 166"/>
                  <a:gd name="T16" fmla="*/ 350838 w 245"/>
                  <a:gd name="T17" fmla="*/ 246063 h 166"/>
                  <a:gd name="T18" fmla="*/ 342900 w 245"/>
                  <a:gd name="T19" fmla="*/ 252413 h 166"/>
                  <a:gd name="T20" fmla="*/ 327025 w 245"/>
                  <a:gd name="T21" fmla="*/ 258763 h 166"/>
                  <a:gd name="T22" fmla="*/ 309563 w 245"/>
                  <a:gd name="T23" fmla="*/ 263525 h 166"/>
                  <a:gd name="T24" fmla="*/ 309563 w 245"/>
                  <a:gd name="T25" fmla="*/ 263525 h 166"/>
                  <a:gd name="T26" fmla="*/ 0 w 245"/>
                  <a:gd name="T27" fmla="*/ 234950 h 166"/>
                  <a:gd name="T28" fmla="*/ 0 w 245"/>
                  <a:gd name="T29" fmla="*/ 234950 h 166"/>
                  <a:gd name="T30" fmla="*/ 3175 w 245"/>
                  <a:gd name="T31" fmla="*/ 0 h 166"/>
                  <a:gd name="T32" fmla="*/ 3175 w 245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0A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îṧḻídê">
                <a:extLst>
                  <a:ext uri="{FF2B5EF4-FFF2-40B4-BE49-F238E27FC236}">
                    <a16:creationId xmlns:a16="http://schemas.microsoft.com/office/drawing/2014/main" xmlns="" id="{F73A37F4-E761-49FD-8E6A-274BE929C7A2}"/>
                  </a:ext>
                </a:extLst>
              </p:cNvPr>
              <p:cNvSpPr/>
              <p:nvPr/>
            </p:nvSpPr>
            <p:spPr bwMode="auto">
              <a:xfrm>
                <a:off x="2676128" y="4814638"/>
                <a:ext cx="345695" cy="238113"/>
              </a:xfrm>
              <a:custGeom>
                <a:avLst/>
                <a:gdLst>
                  <a:gd name="T0" fmla="*/ 3175 w 241"/>
                  <a:gd name="T1" fmla="*/ 0 h 166"/>
                  <a:gd name="T2" fmla="*/ 3175 w 241"/>
                  <a:gd name="T3" fmla="*/ 0 h 166"/>
                  <a:gd name="T4" fmla="*/ 382588 w 241"/>
                  <a:gd name="T5" fmla="*/ 0 h 166"/>
                  <a:gd name="T6" fmla="*/ 382588 w 241"/>
                  <a:gd name="T7" fmla="*/ 0 h 166"/>
                  <a:gd name="T8" fmla="*/ 355600 w 241"/>
                  <a:gd name="T9" fmla="*/ 222250 h 166"/>
                  <a:gd name="T10" fmla="*/ 355600 w 241"/>
                  <a:gd name="T11" fmla="*/ 222250 h 166"/>
                  <a:gd name="T12" fmla="*/ 354013 w 241"/>
                  <a:gd name="T13" fmla="*/ 230188 h 166"/>
                  <a:gd name="T14" fmla="*/ 349250 w 241"/>
                  <a:gd name="T15" fmla="*/ 239713 h 166"/>
                  <a:gd name="T16" fmla="*/ 344488 w 241"/>
                  <a:gd name="T17" fmla="*/ 246063 h 166"/>
                  <a:gd name="T18" fmla="*/ 336550 w 241"/>
                  <a:gd name="T19" fmla="*/ 249238 h 166"/>
                  <a:gd name="T20" fmla="*/ 320675 w 241"/>
                  <a:gd name="T21" fmla="*/ 258763 h 166"/>
                  <a:gd name="T22" fmla="*/ 306388 w 241"/>
                  <a:gd name="T23" fmla="*/ 263525 h 166"/>
                  <a:gd name="T24" fmla="*/ 306388 w 241"/>
                  <a:gd name="T25" fmla="*/ 263525 h 166"/>
                  <a:gd name="T26" fmla="*/ 0 w 241"/>
                  <a:gd name="T27" fmla="*/ 233363 h 166"/>
                  <a:gd name="T28" fmla="*/ 0 w 241"/>
                  <a:gd name="T29" fmla="*/ 233363 h 166"/>
                  <a:gd name="T30" fmla="*/ 3175 w 241"/>
                  <a:gd name="T31" fmla="*/ 0 h 166"/>
                  <a:gd name="T32" fmla="*/ 3175 w 241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1A1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iśļiḑe">
                <a:extLst>
                  <a:ext uri="{FF2B5EF4-FFF2-40B4-BE49-F238E27FC236}">
                    <a16:creationId xmlns:a16="http://schemas.microsoft.com/office/drawing/2014/main" xmlns="" id="{9BFBB509-96D1-4A69-9D39-A3D5D9E7641C}"/>
                  </a:ext>
                </a:extLst>
              </p:cNvPr>
              <p:cNvSpPr/>
              <p:nvPr/>
            </p:nvSpPr>
            <p:spPr bwMode="auto">
              <a:xfrm>
                <a:off x="2683300" y="4814638"/>
                <a:ext cx="338522" cy="238113"/>
              </a:xfrm>
              <a:custGeom>
                <a:avLst/>
                <a:gdLst>
                  <a:gd name="T0" fmla="*/ 1588 w 236"/>
                  <a:gd name="T1" fmla="*/ 0 h 166"/>
                  <a:gd name="T2" fmla="*/ 1588 w 236"/>
                  <a:gd name="T3" fmla="*/ 0 h 166"/>
                  <a:gd name="T4" fmla="*/ 374650 w 236"/>
                  <a:gd name="T5" fmla="*/ 0 h 166"/>
                  <a:gd name="T6" fmla="*/ 374650 w 236"/>
                  <a:gd name="T7" fmla="*/ 0 h 166"/>
                  <a:gd name="T8" fmla="*/ 347663 w 236"/>
                  <a:gd name="T9" fmla="*/ 222250 h 166"/>
                  <a:gd name="T10" fmla="*/ 347663 w 236"/>
                  <a:gd name="T11" fmla="*/ 222250 h 166"/>
                  <a:gd name="T12" fmla="*/ 346075 w 236"/>
                  <a:gd name="T13" fmla="*/ 230188 h 166"/>
                  <a:gd name="T14" fmla="*/ 341313 w 236"/>
                  <a:gd name="T15" fmla="*/ 239713 h 166"/>
                  <a:gd name="T16" fmla="*/ 336550 w 236"/>
                  <a:gd name="T17" fmla="*/ 246063 h 166"/>
                  <a:gd name="T18" fmla="*/ 330200 w 236"/>
                  <a:gd name="T19" fmla="*/ 249238 h 166"/>
                  <a:gd name="T20" fmla="*/ 312738 w 236"/>
                  <a:gd name="T21" fmla="*/ 258763 h 166"/>
                  <a:gd name="T22" fmla="*/ 298450 w 236"/>
                  <a:gd name="T23" fmla="*/ 263525 h 166"/>
                  <a:gd name="T24" fmla="*/ 298450 w 236"/>
                  <a:gd name="T25" fmla="*/ 263525 h 166"/>
                  <a:gd name="T26" fmla="*/ 0 w 236"/>
                  <a:gd name="T27" fmla="*/ 230188 h 166"/>
                  <a:gd name="T28" fmla="*/ 0 w 236"/>
                  <a:gd name="T29" fmla="*/ 230188 h 166"/>
                  <a:gd name="T30" fmla="*/ 1588 w 236"/>
                  <a:gd name="T31" fmla="*/ 0 h 166"/>
                  <a:gd name="T32" fmla="*/ 1588 w 23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1A1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is1ïḑe">
                <a:extLst>
                  <a:ext uri="{FF2B5EF4-FFF2-40B4-BE49-F238E27FC236}">
                    <a16:creationId xmlns:a16="http://schemas.microsoft.com/office/drawing/2014/main" xmlns="" id="{422B32C3-916F-4ECB-BF9E-7525E323A156}"/>
                  </a:ext>
                </a:extLst>
              </p:cNvPr>
              <p:cNvSpPr/>
              <p:nvPr/>
            </p:nvSpPr>
            <p:spPr bwMode="auto">
              <a:xfrm>
                <a:off x="2689038" y="4814638"/>
                <a:ext cx="332784" cy="238113"/>
              </a:xfrm>
              <a:custGeom>
                <a:avLst/>
                <a:gdLst>
                  <a:gd name="T0" fmla="*/ 1588 w 232"/>
                  <a:gd name="T1" fmla="*/ 0 h 166"/>
                  <a:gd name="T2" fmla="*/ 1588 w 232"/>
                  <a:gd name="T3" fmla="*/ 0 h 166"/>
                  <a:gd name="T4" fmla="*/ 368300 w 232"/>
                  <a:gd name="T5" fmla="*/ 0 h 166"/>
                  <a:gd name="T6" fmla="*/ 368300 w 232"/>
                  <a:gd name="T7" fmla="*/ 0 h 166"/>
                  <a:gd name="T8" fmla="*/ 341313 w 232"/>
                  <a:gd name="T9" fmla="*/ 222250 h 166"/>
                  <a:gd name="T10" fmla="*/ 341313 w 232"/>
                  <a:gd name="T11" fmla="*/ 222250 h 166"/>
                  <a:gd name="T12" fmla="*/ 339725 w 232"/>
                  <a:gd name="T13" fmla="*/ 230188 h 166"/>
                  <a:gd name="T14" fmla="*/ 334963 w 232"/>
                  <a:gd name="T15" fmla="*/ 239713 h 166"/>
                  <a:gd name="T16" fmla="*/ 330200 w 232"/>
                  <a:gd name="T17" fmla="*/ 246063 h 166"/>
                  <a:gd name="T18" fmla="*/ 323850 w 232"/>
                  <a:gd name="T19" fmla="*/ 249238 h 166"/>
                  <a:gd name="T20" fmla="*/ 309563 w 232"/>
                  <a:gd name="T21" fmla="*/ 258763 h 166"/>
                  <a:gd name="T22" fmla="*/ 292100 w 232"/>
                  <a:gd name="T23" fmla="*/ 263525 h 166"/>
                  <a:gd name="T24" fmla="*/ 292100 w 232"/>
                  <a:gd name="T25" fmla="*/ 263525 h 166"/>
                  <a:gd name="T26" fmla="*/ 0 w 232"/>
                  <a:gd name="T27" fmla="*/ 228600 h 166"/>
                  <a:gd name="T28" fmla="*/ 0 w 232"/>
                  <a:gd name="T29" fmla="*/ 228600 h 166"/>
                  <a:gd name="T30" fmla="*/ 1588 w 232"/>
                  <a:gd name="T31" fmla="*/ 0 h 166"/>
                  <a:gd name="T32" fmla="*/ 1588 w 23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2A2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Sľîḓe">
                <a:extLst>
                  <a:ext uri="{FF2B5EF4-FFF2-40B4-BE49-F238E27FC236}">
                    <a16:creationId xmlns:a16="http://schemas.microsoft.com/office/drawing/2014/main" xmlns="" id="{31926D36-407E-4520-A3A6-B70BBABC803C}"/>
                  </a:ext>
                </a:extLst>
              </p:cNvPr>
              <p:cNvSpPr/>
              <p:nvPr/>
            </p:nvSpPr>
            <p:spPr bwMode="auto">
              <a:xfrm>
                <a:off x="2691906" y="4814638"/>
                <a:ext cx="329916" cy="238113"/>
              </a:xfrm>
              <a:custGeom>
                <a:avLst/>
                <a:gdLst>
                  <a:gd name="T0" fmla="*/ 4763 w 230"/>
                  <a:gd name="T1" fmla="*/ 0 h 166"/>
                  <a:gd name="T2" fmla="*/ 4763 w 230"/>
                  <a:gd name="T3" fmla="*/ 0 h 166"/>
                  <a:gd name="T4" fmla="*/ 365125 w 230"/>
                  <a:gd name="T5" fmla="*/ 0 h 166"/>
                  <a:gd name="T6" fmla="*/ 365125 w 230"/>
                  <a:gd name="T7" fmla="*/ 0 h 166"/>
                  <a:gd name="T8" fmla="*/ 338138 w 230"/>
                  <a:gd name="T9" fmla="*/ 222250 h 166"/>
                  <a:gd name="T10" fmla="*/ 338138 w 230"/>
                  <a:gd name="T11" fmla="*/ 222250 h 166"/>
                  <a:gd name="T12" fmla="*/ 336550 w 230"/>
                  <a:gd name="T13" fmla="*/ 230188 h 166"/>
                  <a:gd name="T14" fmla="*/ 331788 w 230"/>
                  <a:gd name="T15" fmla="*/ 236538 h 166"/>
                  <a:gd name="T16" fmla="*/ 327025 w 230"/>
                  <a:gd name="T17" fmla="*/ 242888 h 166"/>
                  <a:gd name="T18" fmla="*/ 320675 w 230"/>
                  <a:gd name="T19" fmla="*/ 249238 h 166"/>
                  <a:gd name="T20" fmla="*/ 306388 w 230"/>
                  <a:gd name="T21" fmla="*/ 258763 h 166"/>
                  <a:gd name="T22" fmla="*/ 290513 w 230"/>
                  <a:gd name="T23" fmla="*/ 263525 h 166"/>
                  <a:gd name="T24" fmla="*/ 290513 w 230"/>
                  <a:gd name="T25" fmla="*/ 263525 h 166"/>
                  <a:gd name="T26" fmla="*/ 0 w 230"/>
                  <a:gd name="T27" fmla="*/ 227013 h 166"/>
                  <a:gd name="T28" fmla="*/ 0 w 230"/>
                  <a:gd name="T29" fmla="*/ 227013 h 166"/>
                  <a:gd name="T30" fmla="*/ 4763 w 230"/>
                  <a:gd name="T31" fmla="*/ 0 h 166"/>
                  <a:gd name="T32" fmla="*/ 4763 w 230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2A2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sḻiḍé">
                <a:extLst>
                  <a:ext uri="{FF2B5EF4-FFF2-40B4-BE49-F238E27FC236}">
                    <a16:creationId xmlns:a16="http://schemas.microsoft.com/office/drawing/2014/main" xmlns="" id="{EF8665A9-5C2C-4580-8061-27DDF7657802}"/>
                  </a:ext>
                </a:extLst>
              </p:cNvPr>
              <p:cNvSpPr/>
              <p:nvPr/>
            </p:nvSpPr>
            <p:spPr bwMode="auto">
              <a:xfrm>
                <a:off x="2697644" y="4814638"/>
                <a:ext cx="324178" cy="238113"/>
              </a:xfrm>
              <a:custGeom>
                <a:avLst/>
                <a:gdLst>
                  <a:gd name="T0" fmla="*/ 4763 w 226"/>
                  <a:gd name="T1" fmla="*/ 0 h 166"/>
                  <a:gd name="T2" fmla="*/ 4763 w 226"/>
                  <a:gd name="T3" fmla="*/ 0 h 166"/>
                  <a:gd name="T4" fmla="*/ 358775 w 226"/>
                  <a:gd name="T5" fmla="*/ 0 h 166"/>
                  <a:gd name="T6" fmla="*/ 358775 w 226"/>
                  <a:gd name="T7" fmla="*/ 0 h 166"/>
                  <a:gd name="T8" fmla="*/ 331788 w 226"/>
                  <a:gd name="T9" fmla="*/ 222250 h 166"/>
                  <a:gd name="T10" fmla="*/ 331788 w 226"/>
                  <a:gd name="T11" fmla="*/ 222250 h 166"/>
                  <a:gd name="T12" fmla="*/ 330200 w 226"/>
                  <a:gd name="T13" fmla="*/ 230188 h 166"/>
                  <a:gd name="T14" fmla="*/ 325438 w 226"/>
                  <a:gd name="T15" fmla="*/ 236538 h 166"/>
                  <a:gd name="T16" fmla="*/ 320675 w 226"/>
                  <a:gd name="T17" fmla="*/ 242888 h 166"/>
                  <a:gd name="T18" fmla="*/ 314325 w 226"/>
                  <a:gd name="T19" fmla="*/ 249238 h 166"/>
                  <a:gd name="T20" fmla="*/ 300038 w 226"/>
                  <a:gd name="T21" fmla="*/ 258763 h 166"/>
                  <a:gd name="T22" fmla="*/ 284163 w 226"/>
                  <a:gd name="T23" fmla="*/ 263525 h 166"/>
                  <a:gd name="T24" fmla="*/ 284163 w 226"/>
                  <a:gd name="T25" fmla="*/ 263525 h 166"/>
                  <a:gd name="T26" fmla="*/ 0 w 226"/>
                  <a:gd name="T27" fmla="*/ 223838 h 166"/>
                  <a:gd name="T28" fmla="*/ 0 w 226"/>
                  <a:gd name="T29" fmla="*/ 223838 h 166"/>
                  <a:gd name="T30" fmla="*/ 4763 w 226"/>
                  <a:gd name="T31" fmla="*/ 0 h 166"/>
                  <a:gd name="T32" fmla="*/ 4763 w 22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3A3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isḷíḓè">
                <a:extLst>
                  <a:ext uri="{FF2B5EF4-FFF2-40B4-BE49-F238E27FC236}">
                    <a16:creationId xmlns:a16="http://schemas.microsoft.com/office/drawing/2014/main" xmlns="" id="{452BCAD3-24F1-478D-AC3D-E0B86C02A44C}"/>
                  </a:ext>
                </a:extLst>
              </p:cNvPr>
              <p:cNvSpPr/>
              <p:nvPr/>
            </p:nvSpPr>
            <p:spPr bwMode="auto">
              <a:xfrm>
                <a:off x="2703382" y="4814638"/>
                <a:ext cx="318440" cy="238113"/>
              </a:xfrm>
              <a:custGeom>
                <a:avLst/>
                <a:gdLst>
                  <a:gd name="T0" fmla="*/ 3175 w 222"/>
                  <a:gd name="T1" fmla="*/ 0 h 166"/>
                  <a:gd name="T2" fmla="*/ 3175 w 222"/>
                  <a:gd name="T3" fmla="*/ 0 h 166"/>
                  <a:gd name="T4" fmla="*/ 352425 w 222"/>
                  <a:gd name="T5" fmla="*/ 0 h 166"/>
                  <a:gd name="T6" fmla="*/ 352425 w 222"/>
                  <a:gd name="T7" fmla="*/ 0 h 166"/>
                  <a:gd name="T8" fmla="*/ 325438 w 222"/>
                  <a:gd name="T9" fmla="*/ 222250 h 166"/>
                  <a:gd name="T10" fmla="*/ 325438 w 222"/>
                  <a:gd name="T11" fmla="*/ 222250 h 166"/>
                  <a:gd name="T12" fmla="*/ 323850 w 222"/>
                  <a:gd name="T13" fmla="*/ 230188 h 166"/>
                  <a:gd name="T14" fmla="*/ 319088 w 222"/>
                  <a:gd name="T15" fmla="*/ 236538 h 166"/>
                  <a:gd name="T16" fmla="*/ 314325 w 222"/>
                  <a:gd name="T17" fmla="*/ 242888 h 166"/>
                  <a:gd name="T18" fmla="*/ 307975 w 222"/>
                  <a:gd name="T19" fmla="*/ 249238 h 166"/>
                  <a:gd name="T20" fmla="*/ 293688 w 222"/>
                  <a:gd name="T21" fmla="*/ 258763 h 166"/>
                  <a:gd name="T22" fmla="*/ 277813 w 222"/>
                  <a:gd name="T23" fmla="*/ 263525 h 166"/>
                  <a:gd name="T24" fmla="*/ 277813 w 222"/>
                  <a:gd name="T25" fmla="*/ 263525 h 166"/>
                  <a:gd name="T26" fmla="*/ 0 w 222"/>
                  <a:gd name="T27" fmla="*/ 223838 h 166"/>
                  <a:gd name="T28" fmla="*/ 0 w 222"/>
                  <a:gd name="T29" fmla="*/ 223838 h 166"/>
                  <a:gd name="T30" fmla="*/ 3175 w 222"/>
                  <a:gd name="T31" fmla="*/ 0 h 166"/>
                  <a:gd name="T32" fmla="*/ 3175 w 22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4A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ṥḷíḓè">
                <a:extLst>
                  <a:ext uri="{FF2B5EF4-FFF2-40B4-BE49-F238E27FC236}">
                    <a16:creationId xmlns:a16="http://schemas.microsoft.com/office/drawing/2014/main" xmlns="" id="{6BD2B69C-90ED-474E-876F-404DB7EC6919}"/>
                  </a:ext>
                </a:extLst>
              </p:cNvPr>
              <p:cNvSpPr/>
              <p:nvPr/>
            </p:nvSpPr>
            <p:spPr bwMode="auto">
              <a:xfrm>
                <a:off x="2709119" y="4814638"/>
                <a:ext cx="312703" cy="238113"/>
              </a:xfrm>
              <a:custGeom>
                <a:avLst/>
                <a:gdLst>
                  <a:gd name="T0" fmla="*/ 3175 w 218"/>
                  <a:gd name="T1" fmla="*/ 0 h 166"/>
                  <a:gd name="T2" fmla="*/ 3175 w 218"/>
                  <a:gd name="T3" fmla="*/ 0 h 166"/>
                  <a:gd name="T4" fmla="*/ 346075 w 218"/>
                  <a:gd name="T5" fmla="*/ 0 h 166"/>
                  <a:gd name="T6" fmla="*/ 346075 w 218"/>
                  <a:gd name="T7" fmla="*/ 0 h 166"/>
                  <a:gd name="T8" fmla="*/ 319088 w 218"/>
                  <a:gd name="T9" fmla="*/ 222250 h 166"/>
                  <a:gd name="T10" fmla="*/ 319088 w 218"/>
                  <a:gd name="T11" fmla="*/ 222250 h 166"/>
                  <a:gd name="T12" fmla="*/ 317500 w 218"/>
                  <a:gd name="T13" fmla="*/ 230188 h 166"/>
                  <a:gd name="T14" fmla="*/ 312738 w 218"/>
                  <a:gd name="T15" fmla="*/ 236538 h 166"/>
                  <a:gd name="T16" fmla="*/ 307975 w 218"/>
                  <a:gd name="T17" fmla="*/ 242888 h 166"/>
                  <a:gd name="T18" fmla="*/ 301625 w 218"/>
                  <a:gd name="T19" fmla="*/ 249238 h 166"/>
                  <a:gd name="T20" fmla="*/ 287338 w 218"/>
                  <a:gd name="T21" fmla="*/ 258763 h 166"/>
                  <a:gd name="T22" fmla="*/ 271463 w 218"/>
                  <a:gd name="T23" fmla="*/ 263525 h 166"/>
                  <a:gd name="T24" fmla="*/ 271463 w 218"/>
                  <a:gd name="T25" fmla="*/ 263525 h 166"/>
                  <a:gd name="T26" fmla="*/ 0 w 218"/>
                  <a:gd name="T27" fmla="*/ 222250 h 166"/>
                  <a:gd name="T28" fmla="*/ 0 w 218"/>
                  <a:gd name="T29" fmla="*/ 222250 h 166"/>
                  <a:gd name="T30" fmla="*/ 3175 w 218"/>
                  <a:gd name="T31" fmla="*/ 0 h 166"/>
                  <a:gd name="T32" fmla="*/ 3175 w 218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4A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ṡḻïḍé">
                <a:extLst>
                  <a:ext uri="{FF2B5EF4-FFF2-40B4-BE49-F238E27FC236}">
                    <a16:creationId xmlns:a16="http://schemas.microsoft.com/office/drawing/2014/main" xmlns="" id="{38348C54-36E1-4525-A24A-F527F48D38DB}"/>
                  </a:ext>
                </a:extLst>
              </p:cNvPr>
              <p:cNvSpPr/>
              <p:nvPr/>
            </p:nvSpPr>
            <p:spPr bwMode="auto">
              <a:xfrm>
                <a:off x="2713423" y="4814638"/>
                <a:ext cx="308400" cy="235244"/>
              </a:xfrm>
              <a:custGeom>
                <a:avLst/>
                <a:gdLst>
                  <a:gd name="T0" fmla="*/ 4763 w 215"/>
                  <a:gd name="T1" fmla="*/ 0 h 164"/>
                  <a:gd name="T2" fmla="*/ 4763 w 215"/>
                  <a:gd name="T3" fmla="*/ 0 h 164"/>
                  <a:gd name="T4" fmla="*/ 341313 w 215"/>
                  <a:gd name="T5" fmla="*/ 0 h 164"/>
                  <a:gd name="T6" fmla="*/ 341313 w 215"/>
                  <a:gd name="T7" fmla="*/ 0 h 164"/>
                  <a:gd name="T8" fmla="*/ 314325 w 215"/>
                  <a:gd name="T9" fmla="*/ 222250 h 164"/>
                  <a:gd name="T10" fmla="*/ 314325 w 215"/>
                  <a:gd name="T11" fmla="*/ 222250 h 164"/>
                  <a:gd name="T12" fmla="*/ 312738 w 215"/>
                  <a:gd name="T13" fmla="*/ 230188 h 164"/>
                  <a:gd name="T14" fmla="*/ 309563 w 215"/>
                  <a:gd name="T15" fmla="*/ 236538 h 164"/>
                  <a:gd name="T16" fmla="*/ 303213 w 215"/>
                  <a:gd name="T17" fmla="*/ 242888 h 164"/>
                  <a:gd name="T18" fmla="*/ 296863 w 215"/>
                  <a:gd name="T19" fmla="*/ 249238 h 164"/>
                  <a:gd name="T20" fmla="*/ 282575 w 215"/>
                  <a:gd name="T21" fmla="*/ 258763 h 164"/>
                  <a:gd name="T22" fmla="*/ 268288 w 215"/>
                  <a:gd name="T23" fmla="*/ 260350 h 164"/>
                  <a:gd name="T24" fmla="*/ 268288 w 215"/>
                  <a:gd name="T25" fmla="*/ 260350 h 164"/>
                  <a:gd name="T26" fmla="*/ 0 w 215"/>
                  <a:gd name="T27" fmla="*/ 219075 h 164"/>
                  <a:gd name="T28" fmla="*/ 0 w 215"/>
                  <a:gd name="T29" fmla="*/ 219075 h 164"/>
                  <a:gd name="T30" fmla="*/ 4763 w 215"/>
                  <a:gd name="T31" fmla="*/ 0 h 164"/>
                  <a:gd name="T32" fmla="*/ 4763 w 215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5A5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îsľïḓê">
                <a:extLst>
                  <a:ext uri="{FF2B5EF4-FFF2-40B4-BE49-F238E27FC236}">
                    <a16:creationId xmlns:a16="http://schemas.microsoft.com/office/drawing/2014/main" xmlns="" id="{A9ADFE23-E611-45D6-9129-0DD675865D2A}"/>
                  </a:ext>
                </a:extLst>
              </p:cNvPr>
              <p:cNvSpPr/>
              <p:nvPr/>
            </p:nvSpPr>
            <p:spPr bwMode="auto">
              <a:xfrm>
                <a:off x="2719161" y="4814638"/>
                <a:ext cx="302662" cy="235244"/>
              </a:xfrm>
              <a:custGeom>
                <a:avLst/>
                <a:gdLst>
                  <a:gd name="T0" fmla="*/ 4763 w 211"/>
                  <a:gd name="T1" fmla="*/ 0 h 164"/>
                  <a:gd name="T2" fmla="*/ 4763 w 211"/>
                  <a:gd name="T3" fmla="*/ 0 h 164"/>
                  <a:gd name="T4" fmla="*/ 334963 w 211"/>
                  <a:gd name="T5" fmla="*/ 0 h 164"/>
                  <a:gd name="T6" fmla="*/ 334963 w 211"/>
                  <a:gd name="T7" fmla="*/ 0 h 164"/>
                  <a:gd name="T8" fmla="*/ 307975 w 211"/>
                  <a:gd name="T9" fmla="*/ 222250 h 164"/>
                  <a:gd name="T10" fmla="*/ 307975 w 211"/>
                  <a:gd name="T11" fmla="*/ 222250 h 164"/>
                  <a:gd name="T12" fmla="*/ 306388 w 211"/>
                  <a:gd name="T13" fmla="*/ 230188 h 164"/>
                  <a:gd name="T14" fmla="*/ 303213 w 211"/>
                  <a:gd name="T15" fmla="*/ 236538 h 164"/>
                  <a:gd name="T16" fmla="*/ 296863 w 211"/>
                  <a:gd name="T17" fmla="*/ 242888 h 164"/>
                  <a:gd name="T18" fmla="*/ 290513 w 211"/>
                  <a:gd name="T19" fmla="*/ 249238 h 164"/>
                  <a:gd name="T20" fmla="*/ 277813 w 211"/>
                  <a:gd name="T21" fmla="*/ 255588 h 164"/>
                  <a:gd name="T22" fmla="*/ 261938 w 211"/>
                  <a:gd name="T23" fmla="*/ 260350 h 164"/>
                  <a:gd name="T24" fmla="*/ 261938 w 211"/>
                  <a:gd name="T25" fmla="*/ 260350 h 164"/>
                  <a:gd name="T26" fmla="*/ 0 w 211"/>
                  <a:gd name="T27" fmla="*/ 217488 h 164"/>
                  <a:gd name="T28" fmla="*/ 0 w 211"/>
                  <a:gd name="T29" fmla="*/ 217488 h 164"/>
                  <a:gd name="T30" fmla="*/ 4763 w 211"/>
                  <a:gd name="T31" fmla="*/ 0 h 164"/>
                  <a:gd name="T32" fmla="*/ 4763 w 211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6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ïSḻïḑe">
                <a:extLst>
                  <a:ext uri="{FF2B5EF4-FFF2-40B4-BE49-F238E27FC236}">
                    <a16:creationId xmlns:a16="http://schemas.microsoft.com/office/drawing/2014/main" xmlns="" id="{67B47746-9B78-404E-84BD-9E8A16DA0F5C}"/>
                  </a:ext>
                </a:extLst>
              </p:cNvPr>
              <p:cNvSpPr/>
              <p:nvPr/>
            </p:nvSpPr>
            <p:spPr bwMode="auto">
              <a:xfrm>
                <a:off x="2724898" y="4814638"/>
                <a:ext cx="296925" cy="235244"/>
              </a:xfrm>
              <a:custGeom>
                <a:avLst/>
                <a:gdLst>
                  <a:gd name="T0" fmla="*/ 4763 w 207"/>
                  <a:gd name="T1" fmla="*/ 0 h 164"/>
                  <a:gd name="T2" fmla="*/ 4763 w 207"/>
                  <a:gd name="T3" fmla="*/ 0 h 164"/>
                  <a:gd name="T4" fmla="*/ 328613 w 207"/>
                  <a:gd name="T5" fmla="*/ 0 h 164"/>
                  <a:gd name="T6" fmla="*/ 328613 w 207"/>
                  <a:gd name="T7" fmla="*/ 0 h 164"/>
                  <a:gd name="T8" fmla="*/ 301625 w 207"/>
                  <a:gd name="T9" fmla="*/ 222250 h 164"/>
                  <a:gd name="T10" fmla="*/ 301625 w 207"/>
                  <a:gd name="T11" fmla="*/ 222250 h 164"/>
                  <a:gd name="T12" fmla="*/ 300038 w 207"/>
                  <a:gd name="T13" fmla="*/ 230188 h 164"/>
                  <a:gd name="T14" fmla="*/ 296863 w 207"/>
                  <a:gd name="T15" fmla="*/ 236538 h 164"/>
                  <a:gd name="T16" fmla="*/ 290513 w 207"/>
                  <a:gd name="T17" fmla="*/ 242888 h 164"/>
                  <a:gd name="T18" fmla="*/ 284163 w 207"/>
                  <a:gd name="T19" fmla="*/ 247650 h 164"/>
                  <a:gd name="T20" fmla="*/ 271463 w 207"/>
                  <a:gd name="T21" fmla="*/ 255588 h 164"/>
                  <a:gd name="T22" fmla="*/ 255588 w 207"/>
                  <a:gd name="T23" fmla="*/ 260350 h 164"/>
                  <a:gd name="T24" fmla="*/ 255588 w 207"/>
                  <a:gd name="T25" fmla="*/ 260350 h 164"/>
                  <a:gd name="T26" fmla="*/ 0 w 207"/>
                  <a:gd name="T27" fmla="*/ 215900 h 164"/>
                  <a:gd name="T28" fmla="*/ 0 w 207"/>
                  <a:gd name="T29" fmla="*/ 215900 h 164"/>
                  <a:gd name="T30" fmla="*/ 4763 w 207"/>
                  <a:gd name="T31" fmla="*/ 0 h 164"/>
                  <a:gd name="T32" fmla="*/ 4763 w 207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6A6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şḻïḋé">
                <a:extLst>
                  <a:ext uri="{FF2B5EF4-FFF2-40B4-BE49-F238E27FC236}">
                    <a16:creationId xmlns:a16="http://schemas.microsoft.com/office/drawing/2014/main" xmlns="" id="{3B482F2F-B950-4A89-A761-B45D5D63F583}"/>
                  </a:ext>
                </a:extLst>
              </p:cNvPr>
              <p:cNvSpPr/>
              <p:nvPr/>
            </p:nvSpPr>
            <p:spPr bwMode="auto">
              <a:xfrm>
                <a:off x="2730636" y="4814638"/>
                <a:ext cx="291187" cy="235244"/>
              </a:xfrm>
              <a:custGeom>
                <a:avLst/>
                <a:gdLst>
                  <a:gd name="T0" fmla="*/ 4763 w 203"/>
                  <a:gd name="T1" fmla="*/ 0 h 164"/>
                  <a:gd name="T2" fmla="*/ 4763 w 203"/>
                  <a:gd name="T3" fmla="*/ 0 h 164"/>
                  <a:gd name="T4" fmla="*/ 322263 w 203"/>
                  <a:gd name="T5" fmla="*/ 0 h 164"/>
                  <a:gd name="T6" fmla="*/ 322263 w 203"/>
                  <a:gd name="T7" fmla="*/ 0 h 164"/>
                  <a:gd name="T8" fmla="*/ 295275 w 203"/>
                  <a:gd name="T9" fmla="*/ 222250 h 164"/>
                  <a:gd name="T10" fmla="*/ 295275 w 203"/>
                  <a:gd name="T11" fmla="*/ 222250 h 164"/>
                  <a:gd name="T12" fmla="*/ 293688 w 203"/>
                  <a:gd name="T13" fmla="*/ 230188 h 164"/>
                  <a:gd name="T14" fmla="*/ 290513 w 203"/>
                  <a:gd name="T15" fmla="*/ 236538 h 164"/>
                  <a:gd name="T16" fmla="*/ 284163 w 203"/>
                  <a:gd name="T17" fmla="*/ 242888 h 164"/>
                  <a:gd name="T18" fmla="*/ 279400 w 203"/>
                  <a:gd name="T19" fmla="*/ 247650 h 164"/>
                  <a:gd name="T20" fmla="*/ 265113 w 203"/>
                  <a:gd name="T21" fmla="*/ 255588 h 164"/>
                  <a:gd name="T22" fmla="*/ 249238 w 203"/>
                  <a:gd name="T23" fmla="*/ 260350 h 164"/>
                  <a:gd name="T24" fmla="*/ 249238 w 203"/>
                  <a:gd name="T25" fmla="*/ 260350 h 164"/>
                  <a:gd name="T26" fmla="*/ 0 w 203"/>
                  <a:gd name="T27" fmla="*/ 212725 h 164"/>
                  <a:gd name="T28" fmla="*/ 0 w 203"/>
                  <a:gd name="T29" fmla="*/ 212725 h 164"/>
                  <a:gd name="T30" fmla="*/ 4763 w 203"/>
                  <a:gd name="T31" fmla="*/ 0 h 164"/>
                  <a:gd name="T32" fmla="*/ 4763 w 203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7A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íṧlïḑe">
                <a:extLst>
                  <a:ext uri="{FF2B5EF4-FFF2-40B4-BE49-F238E27FC236}">
                    <a16:creationId xmlns:a16="http://schemas.microsoft.com/office/drawing/2014/main" xmlns="" id="{F21249A6-3664-4836-A92B-45E57D64BDED}"/>
                  </a:ext>
                </a:extLst>
              </p:cNvPr>
              <p:cNvSpPr/>
              <p:nvPr/>
            </p:nvSpPr>
            <p:spPr bwMode="auto">
              <a:xfrm>
                <a:off x="2734939" y="4814638"/>
                <a:ext cx="286883" cy="235244"/>
              </a:xfrm>
              <a:custGeom>
                <a:avLst/>
                <a:gdLst>
                  <a:gd name="T0" fmla="*/ 4763 w 200"/>
                  <a:gd name="T1" fmla="*/ 0 h 164"/>
                  <a:gd name="T2" fmla="*/ 4763 w 200"/>
                  <a:gd name="T3" fmla="*/ 0 h 164"/>
                  <a:gd name="T4" fmla="*/ 317500 w 200"/>
                  <a:gd name="T5" fmla="*/ 0 h 164"/>
                  <a:gd name="T6" fmla="*/ 317500 w 200"/>
                  <a:gd name="T7" fmla="*/ 0 h 164"/>
                  <a:gd name="T8" fmla="*/ 290513 w 200"/>
                  <a:gd name="T9" fmla="*/ 222250 h 164"/>
                  <a:gd name="T10" fmla="*/ 290513 w 200"/>
                  <a:gd name="T11" fmla="*/ 222250 h 164"/>
                  <a:gd name="T12" fmla="*/ 288925 w 200"/>
                  <a:gd name="T13" fmla="*/ 230188 h 164"/>
                  <a:gd name="T14" fmla="*/ 285750 w 200"/>
                  <a:gd name="T15" fmla="*/ 236538 h 164"/>
                  <a:gd name="T16" fmla="*/ 279400 w 200"/>
                  <a:gd name="T17" fmla="*/ 242888 h 164"/>
                  <a:gd name="T18" fmla="*/ 274638 w 200"/>
                  <a:gd name="T19" fmla="*/ 247650 h 164"/>
                  <a:gd name="T20" fmla="*/ 260350 w 200"/>
                  <a:gd name="T21" fmla="*/ 255588 h 164"/>
                  <a:gd name="T22" fmla="*/ 247650 w 200"/>
                  <a:gd name="T23" fmla="*/ 260350 h 164"/>
                  <a:gd name="T24" fmla="*/ 247650 w 200"/>
                  <a:gd name="T25" fmla="*/ 260350 h 164"/>
                  <a:gd name="T26" fmla="*/ 0 w 200"/>
                  <a:gd name="T27" fmla="*/ 212725 h 164"/>
                  <a:gd name="T28" fmla="*/ 0 w 200"/>
                  <a:gd name="T29" fmla="*/ 212725 h 164"/>
                  <a:gd name="T30" fmla="*/ 4763 w 200"/>
                  <a:gd name="T31" fmla="*/ 0 h 164"/>
                  <a:gd name="T32" fmla="*/ 4763 w 200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7A7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íślïḓè">
                <a:extLst>
                  <a:ext uri="{FF2B5EF4-FFF2-40B4-BE49-F238E27FC236}">
                    <a16:creationId xmlns:a16="http://schemas.microsoft.com/office/drawing/2014/main" xmlns="" id="{2A227E2C-E5DC-4232-A277-48AF73CEAF92}"/>
                  </a:ext>
                </a:extLst>
              </p:cNvPr>
              <p:cNvSpPr/>
              <p:nvPr/>
            </p:nvSpPr>
            <p:spPr bwMode="auto">
              <a:xfrm>
                <a:off x="2740677" y="4814638"/>
                <a:ext cx="281146" cy="235244"/>
              </a:xfrm>
              <a:custGeom>
                <a:avLst/>
                <a:gdLst>
                  <a:gd name="T0" fmla="*/ 4763 w 196"/>
                  <a:gd name="T1" fmla="*/ 0 h 164"/>
                  <a:gd name="T2" fmla="*/ 4763 w 196"/>
                  <a:gd name="T3" fmla="*/ 0 h 164"/>
                  <a:gd name="T4" fmla="*/ 311150 w 196"/>
                  <a:gd name="T5" fmla="*/ 0 h 164"/>
                  <a:gd name="T6" fmla="*/ 311150 w 196"/>
                  <a:gd name="T7" fmla="*/ 0 h 164"/>
                  <a:gd name="T8" fmla="*/ 284163 w 196"/>
                  <a:gd name="T9" fmla="*/ 222250 h 164"/>
                  <a:gd name="T10" fmla="*/ 284163 w 196"/>
                  <a:gd name="T11" fmla="*/ 222250 h 164"/>
                  <a:gd name="T12" fmla="*/ 282575 w 196"/>
                  <a:gd name="T13" fmla="*/ 230188 h 164"/>
                  <a:gd name="T14" fmla="*/ 279400 w 196"/>
                  <a:gd name="T15" fmla="*/ 236538 h 164"/>
                  <a:gd name="T16" fmla="*/ 273050 w 196"/>
                  <a:gd name="T17" fmla="*/ 242888 h 164"/>
                  <a:gd name="T18" fmla="*/ 268288 w 196"/>
                  <a:gd name="T19" fmla="*/ 247650 h 164"/>
                  <a:gd name="T20" fmla="*/ 254000 w 196"/>
                  <a:gd name="T21" fmla="*/ 255588 h 164"/>
                  <a:gd name="T22" fmla="*/ 241300 w 196"/>
                  <a:gd name="T23" fmla="*/ 260350 h 164"/>
                  <a:gd name="T24" fmla="*/ 241300 w 196"/>
                  <a:gd name="T25" fmla="*/ 260350 h 164"/>
                  <a:gd name="T26" fmla="*/ 0 w 196"/>
                  <a:gd name="T27" fmla="*/ 211138 h 164"/>
                  <a:gd name="T28" fmla="*/ 0 w 196"/>
                  <a:gd name="T29" fmla="*/ 211138 h 164"/>
                  <a:gd name="T30" fmla="*/ 4763 w 196"/>
                  <a:gd name="T31" fmla="*/ 0 h 164"/>
                  <a:gd name="T32" fmla="*/ 4763 w 196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8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Sļíḑè">
                <a:extLst>
                  <a:ext uri="{FF2B5EF4-FFF2-40B4-BE49-F238E27FC236}">
                    <a16:creationId xmlns:a16="http://schemas.microsoft.com/office/drawing/2014/main" xmlns="" id="{C7EF4662-64D4-4798-A85D-49E51D7ABBDB}"/>
                  </a:ext>
                </a:extLst>
              </p:cNvPr>
              <p:cNvSpPr/>
              <p:nvPr/>
            </p:nvSpPr>
            <p:spPr bwMode="auto">
              <a:xfrm>
                <a:off x="2746414" y="4814638"/>
                <a:ext cx="275408" cy="235244"/>
              </a:xfrm>
              <a:custGeom>
                <a:avLst/>
                <a:gdLst>
                  <a:gd name="T0" fmla="*/ 4763 w 192"/>
                  <a:gd name="T1" fmla="*/ 0 h 164"/>
                  <a:gd name="T2" fmla="*/ 4763 w 192"/>
                  <a:gd name="T3" fmla="*/ 0 h 164"/>
                  <a:gd name="T4" fmla="*/ 304800 w 192"/>
                  <a:gd name="T5" fmla="*/ 0 h 164"/>
                  <a:gd name="T6" fmla="*/ 304800 w 192"/>
                  <a:gd name="T7" fmla="*/ 0 h 164"/>
                  <a:gd name="T8" fmla="*/ 277813 w 192"/>
                  <a:gd name="T9" fmla="*/ 222250 h 164"/>
                  <a:gd name="T10" fmla="*/ 277813 w 192"/>
                  <a:gd name="T11" fmla="*/ 222250 h 164"/>
                  <a:gd name="T12" fmla="*/ 276225 w 192"/>
                  <a:gd name="T13" fmla="*/ 230188 h 164"/>
                  <a:gd name="T14" fmla="*/ 273050 w 192"/>
                  <a:gd name="T15" fmla="*/ 236538 h 164"/>
                  <a:gd name="T16" fmla="*/ 268288 w 192"/>
                  <a:gd name="T17" fmla="*/ 242888 h 164"/>
                  <a:gd name="T18" fmla="*/ 261938 w 192"/>
                  <a:gd name="T19" fmla="*/ 247650 h 164"/>
                  <a:gd name="T20" fmla="*/ 249238 w 192"/>
                  <a:gd name="T21" fmla="*/ 255588 h 164"/>
                  <a:gd name="T22" fmla="*/ 234950 w 192"/>
                  <a:gd name="T23" fmla="*/ 260350 h 164"/>
                  <a:gd name="T24" fmla="*/ 234950 w 192"/>
                  <a:gd name="T25" fmla="*/ 260350 h 164"/>
                  <a:gd name="T26" fmla="*/ 0 w 192"/>
                  <a:gd name="T27" fmla="*/ 209550 h 164"/>
                  <a:gd name="T28" fmla="*/ 0 w 192"/>
                  <a:gd name="T29" fmla="*/ 209550 h 164"/>
                  <a:gd name="T30" fmla="*/ 4763 w 192"/>
                  <a:gd name="T31" fmla="*/ 0 h 164"/>
                  <a:gd name="T32" fmla="*/ 4763 w 192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9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$ľïḑê">
                <a:extLst>
                  <a:ext uri="{FF2B5EF4-FFF2-40B4-BE49-F238E27FC236}">
                    <a16:creationId xmlns:a16="http://schemas.microsoft.com/office/drawing/2014/main" xmlns="" id="{B1AEB584-36FA-4385-9D63-49D56921B0C7}"/>
                  </a:ext>
                </a:extLst>
              </p:cNvPr>
              <p:cNvSpPr/>
              <p:nvPr/>
            </p:nvSpPr>
            <p:spPr bwMode="auto">
              <a:xfrm>
                <a:off x="2752152" y="4814638"/>
                <a:ext cx="269670" cy="235244"/>
              </a:xfrm>
              <a:custGeom>
                <a:avLst/>
                <a:gdLst>
                  <a:gd name="T0" fmla="*/ 4763 w 188"/>
                  <a:gd name="T1" fmla="*/ 0 h 164"/>
                  <a:gd name="T2" fmla="*/ 4763 w 188"/>
                  <a:gd name="T3" fmla="*/ 0 h 164"/>
                  <a:gd name="T4" fmla="*/ 298450 w 188"/>
                  <a:gd name="T5" fmla="*/ 0 h 164"/>
                  <a:gd name="T6" fmla="*/ 298450 w 188"/>
                  <a:gd name="T7" fmla="*/ 0 h 164"/>
                  <a:gd name="T8" fmla="*/ 271463 w 188"/>
                  <a:gd name="T9" fmla="*/ 222250 h 164"/>
                  <a:gd name="T10" fmla="*/ 271463 w 188"/>
                  <a:gd name="T11" fmla="*/ 222250 h 164"/>
                  <a:gd name="T12" fmla="*/ 269875 w 188"/>
                  <a:gd name="T13" fmla="*/ 230188 h 164"/>
                  <a:gd name="T14" fmla="*/ 266700 w 188"/>
                  <a:gd name="T15" fmla="*/ 236538 h 164"/>
                  <a:gd name="T16" fmla="*/ 261938 w 188"/>
                  <a:gd name="T17" fmla="*/ 242888 h 164"/>
                  <a:gd name="T18" fmla="*/ 255588 w 188"/>
                  <a:gd name="T19" fmla="*/ 247650 h 164"/>
                  <a:gd name="T20" fmla="*/ 242888 w 188"/>
                  <a:gd name="T21" fmla="*/ 255588 h 164"/>
                  <a:gd name="T22" fmla="*/ 228600 w 188"/>
                  <a:gd name="T23" fmla="*/ 260350 h 164"/>
                  <a:gd name="T24" fmla="*/ 228600 w 188"/>
                  <a:gd name="T25" fmla="*/ 260350 h 164"/>
                  <a:gd name="T26" fmla="*/ 0 w 188"/>
                  <a:gd name="T27" fmla="*/ 206375 h 164"/>
                  <a:gd name="T28" fmla="*/ 0 w 188"/>
                  <a:gd name="T29" fmla="*/ 206375 h 164"/>
                  <a:gd name="T30" fmla="*/ 4763 w 188"/>
                  <a:gd name="T31" fmla="*/ 0 h 164"/>
                  <a:gd name="T32" fmla="*/ 4763 w 188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9A9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íṩḻîḋê">
                <a:extLst>
                  <a:ext uri="{FF2B5EF4-FFF2-40B4-BE49-F238E27FC236}">
                    <a16:creationId xmlns:a16="http://schemas.microsoft.com/office/drawing/2014/main" xmlns="" id="{73086DCF-BC2D-436C-AD64-5701811F0AF8}"/>
                  </a:ext>
                </a:extLst>
              </p:cNvPr>
              <p:cNvSpPr/>
              <p:nvPr/>
            </p:nvSpPr>
            <p:spPr bwMode="auto">
              <a:xfrm>
                <a:off x="2757890" y="4814638"/>
                <a:ext cx="263933" cy="235244"/>
              </a:xfrm>
              <a:custGeom>
                <a:avLst/>
                <a:gdLst>
                  <a:gd name="T0" fmla="*/ 4763 w 184"/>
                  <a:gd name="T1" fmla="*/ 0 h 164"/>
                  <a:gd name="T2" fmla="*/ 4763 w 184"/>
                  <a:gd name="T3" fmla="*/ 0 h 164"/>
                  <a:gd name="T4" fmla="*/ 292100 w 184"/>
                  <a:gd name="T5" fmla="*/ 0 h 164"/>
                  <a:gd name="T6" fmla="*/ 292100 w 184"/>
                  <a:gd name="T7" fmla="*/ 0 h 164"/>
                  <a:gd name="T8" fmla="*/ 265113 w 184"/>
                  <a:gd name="T9" fmla="*/ 222250 h 164"/>
                  <a:gd name="T10" fmla="*/ 265113 w 184"/>
                  <a:gd name="T11" fmla="*/ 222250 h 164"/>
                  <a:gd name="T12" fmla="*/ 263525 w 184"/>
                  <a:gd name="T13" fmla="*/ 230188 h 164"/>
                  <a:gd name="T14" fmla="*/ 260350 w 184"/>
                  <a:gd name="T15" fmla="*/ 236538 h 164"/>
                  <a:gd name="T16" fmla="*/ 249238 w 184"/>
                  <a:gd name="T17" fmla="*/ 247650 h 164"/>
                  <a:gd name="T18" fmla="*/ 236538 w 184"/>
                  <a:gd name="T19" fmla="*/ 255588 h 164"/>
                  <a:gd name="T20" fmla="*/ 223838 w 184"/>
                  <a:gd name="T21" fmla="*/ 260350 h 164"/>
                  <a:gd name="T22" fmla="*/ 223838 w 184"/>
                  <a:gd name="T23" fmla="*/ 260350 h 164"/>
                  <a:gd name="T24" fmla="*/ 0 w 184"/>
                  <a:gd name="T25" fmla="*/ 204788 h 164"/>
                  <a:gd name="T26" fmla="*/ 0 w 184"/>
                  <a:gd name="T27" fmla="*/ 204788 h 164"/>
                  <a:gd name="T28" fmla="*/ 4763 w 184"/>
                  <a:gd name="T29" fmla="*/ 0 h 164"/>
                  <a:gd name="T30" fmla="*/ 4763 w 184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A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íşlíḑé">
                <a:extLst>
                  <a:ext uri="{FF2B5EF4-FFF2-40B4-BE49-F238E27FC236}">
                    <a16:creationId xmlns:a16="http://schemas.microsoft.com/office/drawing/2014/main" xmlns="" id="{8F01B245-8F82-40A6-88C0-BCA462E2D250}"/>
                  </a:ext>
                </a:extLst>
              </p:cNvPr>
              <p:cNvSpPr/>
              <p:nvPr/>
            </p:nvSpPr>
            <p:spPr bwMode="auto">
              <a:xfrm>
                <a:off x="2762193" y="4814638"/>
                <a:ext cx="259630" cy="235244"/>
              </a:xfrm>
              <a:custGeom>
                <a:avLst/>
                <a:gdLst>
                  <a:gd name="T0" fmla="*/ 6350 w 181"/>
                  <a:gd name="T1" fmla="*/ 0 h 164"/>
                  <a:gd name="T2" fmla="*/ 6350 w 181"/>
                  <a:gd name="T3" fmla="*/ 0 h 164"/>
                  <a:gd name="T4" fmla="*/ 287338 w 181"/>
                  <a:gd name="T5" fmla="*/ 0 h 164"/>
                  <a:gd name="T6" fmla="*/ 287338 w 181"/>
                  <a:gd name="T7" fmla="*/ 0 h 164"/>
                  <a:gd name="T8" fmla="*/ 260350 w 181"/>
                  <a:gd name="T9" fmla="*/ 222250 h 164"/>
                  <a:gd name="T10" fmla="*/ 260350 w 181"/>
                  <a:gd name="T11" fmla="*/ 222250 h 164"/>
                  <a:gd name="T12" fmla="*/ 258763 w 181"/>
                  <a:gd name="T13" fmla="*/ 230188 h 164"/>
                  <a:gd name="T14" fmla="*/ 255588 w 181"/>
                  <a:gd name="T15" fmla="*/ 236538 h 164"/>
                  <a:gd name="T16" fmla="*/ 244475 w 181"/>
                  <a:gd name="T17" fmla="*/ 247650 h 164"/>
                  <a:gd name="T18" fmla="*/ 231775 w 181"/>
                  <a:gd name="T19" fmla="*/ 254000 h 164"/>
                  <a:gd name="T20" fmla="*/ 219075 w 181"/>
                  <a:gd name="T21" fmla="*/ 260350 h 164"/>
                  <a:gd name="T22" fmla="*/ 219075 w 181"/>
                  <a:gd name="T23" fmla="*/ 260350 h 164"/>
                  <a:gd name="T24" fmla="*/ 0 w 181"/>
                  <a:gd name="T25" fmla="*/ 203200 h 164"/>
                  <a:gd name="T26" fmla="*/ 0 w 181"/>
                  <a:gd name="T27" fmla="*/ 203200 h 164"/>
                  <a:gd name="T28" fmla="*/ 6350 w 181"/>
                  <a:gd name="T29" fmla="*/ 0 h 164"/>
                  <a:gd name="T30" fmla="*/ 6350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AAA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išľíḑè">
                <a:extLst>
                  <a:ext uri="{FF2B5EF4-FFF2-40B4-BE49-F238E27FC236}">
                    <a16:creationId xmlns:a16="http://schemas.microsoft.com/office/drawing/2014/main" xmlns="" id="{BB73F602-7B32-4CD0-99FA-7D9322576344}"/>
                  </a:ext>
                </a:extLst>
              </p:cNvPr>
              <p:cNvSpPr/>
              <p:nvPr/>
            </p:nvSpPr>
            <p:spPr bwMode="auto">
              <a:xfrm>
                <a:off x="2767931" y="4814638"/>
                <a:ext cx="253892" cy="233810"/>
              </a:xfrm>
              <a:custGeom>
                <a:avLst/>
                <a:gdLst>
                  <a:gd name="T0" fmla="*/ 6350 w 177"/>
                  <a:gd name="T1" fmla="*/ 0 h 163"/>
                  <a:gd name="T2" fmla="*/ 6350 w 177"/>
                  <a:gd name="T3" fmla="*/ 0 h 163"/>
                  <a:gd name="T4" fmla="*/ 280988 w 177"/>
                  <a:gd name="T5" fmla="*/ 0 h 163"/>
                  <a:gd name="T6" fmla="*/ 280988 w 177"/>
                  <a:gd name="T7" fmla="*/ 0 h 163"/>
                  <a:gd name="T8" fmla="*/ 254000 w 177"/>
                  <a:gd name="T9" fmla="*/ 222250 h 163"/>
                  <a:gd name="T10" fmla="*/ 254000 w 177"/>
                  <a:gd name="T11" fmla="*/ 222250 h 163"/>
                  <a:gd name="T12" fmla="*/ 252413 w 177"/>
                  <a:gd name="T13" fmla="*/ 230188 h 163"/>
                  <a:gd name="T14" fmla="*/ 249238 w 177"/>
                  <a:gd name="T15" fmla="*/ 236538 h 163"/>
                  <a:gd name="T16" fmla="*/ 238125 w 177"/>
                  <a:gd name="T17" fmla="*/ 247650 h 163"/>
                  <a:gd name="T18" fmla="*/ 225425 w 177"/>
                  <a:gd name="T19" fmla="*/ 254000 h 163"/>
                  <a:gd name="T20" fmla="*/ 212725 w 177"/>
                  <a:gd name="T21" fmla="*/ 258763 h 163"/>
                  <a:gd name="T22" fmla="*/ 212725 w 177"/>
                  <a:gd name="T23" fmla="*/ 258763 h 163"/>
                  <a:gd name="T24" fmla="*/ 0 w 177"/>
                  <a:gd name="T25" fmla="*/ 203200 h 163"/>
                  <a:gd name="T26" fmla="*/ 0 w 177"/>
                  <a:gd name="T27" fmla="*/ 203200 h 163"/>
                  <a:gd name="T28" fmla="*/ 6350 w 177"/>
                  <a:gd name="T29" fmla="*/ 0 h 163"/>
                  <a:gd name="T30" fmla="*/ 6350 w 17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AB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îṧľîḑé">
                <a:extLst>
                  <a:ext uri="{FF2B5EF4-FFF2-40B4-BE49-F238E27FC236}">
                    <a16:creationId xmlns:a16="http://schemas.microsoft.com/office/drawing/2014/main" xmlns="" id="{3720649C-99CB-488F-9730-001A963FCF0A}"/>
                  </a:ext>
                </a:extLst>
              </p:cNvPr>
              <p:cNvSpPr/>
              <p:nvPr/>
            </p:nvSpPr>
            <p:spPr bwMode="auto">
              <a:xfrm>
                <a:off x="2773669" y="4814638"/>
                <a:ext cx="248154" cy="233810"/>
              </a:xfrm>
              <a:custGeom>
                <a:avLst/>
                <a:gdLst>
                  <a:gd name="T0" fmla="*/ 4763 w 173"/>
                  <a:gd name="T1" fmla="*/ 0 h 163"/>
                  <a:gd name="T2" fmla="*/ 4763 w 173"/>
                  <a:gd name="T3" fmla="*/ 0 h 163"/>
                  <a:gd name="T4" fmla="*/ 274638 w 173"/>
                  <a:gd name="T5" fmla="*/ 0 h 163"/>
                  <a:gd name="T6" fmla="*/ 274638 w 173"/>
                  <a:gd name="T7" fmla="*/ 0 h 163"/>
                  <a:gd name="T8" fmla="*/ 247650 w 173"/>
                  <a:gd name="T9" fmla="*/ 222250 h 163"/>
                  <a:gd name="T10" fmla="*/ 247650 w 173"/>
                  <a:gd name="T11" fmla="*/ 222250 h 163"/>
                  <a:gd name="T12" fmla="*/ 246063 w 173"/>
                  <a:gd name="T13" fmla="*/ 230188 h 163"/>
                  <a:gd name="T14" fmla="*/ 242888 w 173"/>
                  <a:gd name="T15" fmla="*/ 236538 h 163"/>
                  <a:gd name="T16" fmla="*/ 231775 w 173"/>
                  <a:gd name="T17" fmla="*/ 247650 h 163"/>
                  <a:gd name="T18" fmla="*/ 222250 w 173"/>
                  <a:gd name="T19" fmla="*/ 254000 h 163"/>
                  <a:gd name="T20" fmla="*/ 209550 w 173"/>
                  <a:gd name="T21" fmla="*/ 258763 h 163"/>
                  <a:gd name="T22" fmla="*/ 209550 w 173"/>
                  <a:gd name="T23" fmla="*/ 258763 h 163"/>
                  <a:gd name="T24" fmla="*/ 0 w 173"/>
                  <a:gd name="T25" fmla="*/ 200025 h 163"/>
                  <a:gd name="T26" fmla="*/ 0 w 173"/>
                  <a:gd name="T27" fmla="*/ 200025 h 163"/>
                  <a:gd name="T28" fmla="*/ 4763 w 173"/>
                  <a:gd name="T29" fmla="*/ 0 h 163"/>
                  <a:gd name="T30" fmla="*/ 4763 w 17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C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ṥľîḑe">
                <a:extLst>
                  <a:ext uri="{FF2B5EF4-FFF2-40B4-BE49-F238E27FC236}">
                    <a16:creationId xmlns:a16="http://schemas.microsoft.com/office/drawing/2014/main" xmlns="" id="{C4E2CAE7-6ED5-4EAC-A40A-79FA8153FDF3}"/>
                  </a:ext>
                </a:extLst>
              </p:cNvPr>
              <p:cNvSpPr/>
              <p:nvPr/>
            </p:nvSpPr>
            <p:spPr bwMode="auto">
              <a:xfrm>
                <a:off x="2779406" y="4814638"/>
                <a:ext cx="242417" cy="233810"/>
              </a:xfrm>
              <a:custGeom>
                <a:avLst/>
                <a:gdLst>
                  <a:gd name="T0" fmla="*/ 4763 w 169"/>
                  <a:gd name="T1" fmla="*/ 0 h 163"/>
                  <a:gd name="T2" fmla="*/ 4763 w 169"/>
                  <a:gd name="T3" fmla="*/ 0 h 163"/>
                  <a:gd name="T4" fmla="*/ 268288 w 169"/>
                  <a:gd name="T5" fmla="*/ 0 h 163"/>
                  <a:gd name="T6" fmla="*/ 268288 w 169"/>
                  <a:gd name="T7" fmla="*/ 0 h 163"/>
                  <a:gd name="T8" fmla="*/ 241300 w 169"/>
                  <a:gd name="T9" fmla="*/ 222250 h 163"/>
                  <a:gd name="T10" fmla="*/ 241300 w 169"/>
                  <a:gd name="T11" fmla="*/ 222250 h 163"/>
                  <a:gd name="T12" fmla="*/ 239713 w 169"/>
                  <a:gd name="T13" fmla="*/ 228600 h 163"/>
                  <a:gd name="T14" fmla="*/ 236538 w 169"/>
                  <a:gd name="T15" fmla="*/ 234950 h 163"/>
                  <a:gd name="T16" fmla="*/ 225425 w 169"/>
                  <a:gd name="T17" fmla="*/ 246063 h 163"/>
                  <a:gd name="T18" fmla="*/ 215900 w 169"/>
                  <a:gd name="T19" fmla="*/ 254000 h 163"/>
                  <a:gd name="T20" fmla="*/ 203200 w 169"/>
                  <a:gd name="T21" fmla="*/ 258763 h 163"/>
                  <a:gd name="T22" fmla="*/ 203200 w 169"/>
                  <a:gd name="T23" fmla="*/ 258763 h 163"/>
                  <a:gd name="T24" fmla="*/ 0 w 169"/>
                  <a:gd name="T25" fmla="*/ 198438 h 163"/>
                  <a:gd name="T26" fmla="*/ 0 w 169"/>
                  <a:gd name="T27" fmla="*/ 198438 h 163"/>
                  <a:gd name="T28" fmla="*/ 4763 w 169"/>
                  <a:gd name="T29" fmla="*/ 0 h 163"/>
                  <a:gd name="T30" fmla="*/ 4763 w 16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CA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iṩlîḍe">
                <a:extLst>
                  <a:ext uri="{FF2B5EF4-FFF2-40B4-BE49-F238E27FC236}">
                    <a16:creationId xmlns:a16="http://schemas.microsoft.com/office/drawing/2014/main" xmlns="" id="{FA17DA64-D0C5-43FC-9BA7-D9DF7D146A6A}"/>
                  </a:ext>
                </a:extLst>
              </p:cNvPr>
              <p:cNvSpPr/>
              <p:nvPr/>
            </p:nvSpPr>
            <p:spPr bwMode="auto">
              <a:xfrm>
                <a:off x="2783709" y="4814638"/>
                <a:ext cx="238113" cy="233810"/>
              </a:xfrm>
              <a:custGeom>
                <a:avLst/>
                <a:gdLst>
                  <a:gd name="T0" fmla="*/ 6350 w 166"/>
                  <a:gd name="T1" fmla="*/ 0 h 163"/>
                  <a:gd name="T2" fmla="*/ 6350 w 166"/>
                  <a:gd name="T3" fmla="*/ 0 h 163"/>
                  <a:gd name="T4" fmla="*/ 263525 w 166"/>
                  <a:gd name="T5" fmla="*/ 0 h 163"/>
                  <a:gd name="T6" fmla="*/ 263525 w 166"/>
                  <a:gd name="T7" fmla="*/ 0 h 163"/>
                  <a:gd name="T8" fmla="*/ 236538 w 166"/>
                  <a:gd name="T9" fmla="*/ 222250 h 163"/>
                  <a:gd name="T10" fmla="*/ 236538 w 166"/>
                  <a:gd name="T11" fmla="*/ 222250 h 163"/>
                  <a:gd name="T12" fmla="*/ 234950 w 166"/>
                  <a:gd name="T13" fmla="*/ 228600 h 163"/>
                  <a:gd name="T14" fmla="*/ 231775 w 166"/>
                  <a:gd name="T15" fmla="*/ 234950 h 163"/>
                  <a:gd name="T16" fmla="*/ 223838 w 166"/>
                  <a:gd name="T17" fmla="*/ 246063 h 163"/>
                  <a:gd name="T18" fmla="*/ 211138 w 166"/>
                  <a:gd name="T19" fmla="*/ 254000 h 163"/>
                  <a:gd name="T20" fmla="*/ 198438 w 166"/>
                  <a:gd name="T21" fmla="*/ 258763 h 163"/>
                  <a:gd name="T22" fmla="*/ 198438 w 166"/>
                  <a:gd name="T23" fmla="*/ 258763 h 163"/>
                  <a:gd name="T24" fmla="*/ 0 w 166"/>
                  <a:gd name="T25" fmla="*/ 196850 h 163"/>
                  <a:gd name="T26" fmla="*/ 0 w 166"/>
                  <a:gd name="T27" fmla="*/ 196850 h 163"/>
                  <a:gd name="T28" fmla="*/ 6350 w 166"/>
                  <a:gd name="T29" fmla="*/ 0 h 163"/>
                  <a:gd name="T30" fmla="*/ 6350 w 166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DA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ṣḻíḍé">
                <a:extLst>
                  <a:ext uri="{FF2B5EF4-FFF2-40B4-BE49-F238E27FC236}">
                    <a16:creationId xmlns:a16="http://schemas.microsoft.com/office/drawing/2014/main" xmlns="" id="{D2F0B17E-7AE9-4486-9560-9AA0E6234A62}"/>
                  </a:ext>
                </a:extLst>
              </p:cNvPr>
              <p:cNvSpPr/>
              <p:nvPr/>
            </p:nvSpPr>
            <p:spPr bwMode="auto">
              <a:xfrm>
                <a:off x="2789447" y="4814638"/>
                <a:ext cx="232375" cy="233810"/>
              </a:xfrm>
              <a:custGeom>
                <a:avLst/>
                <a:gdLst>
                  <a:gd name="T0" fmla="*/ 6350 w 162"/>
                  <a:gd name="T1" fmla="*/ 0 h 163"/>
                  <a:gd name="T2" fmla="*/ 6350 w 162"/>
                  <a:gd name="T3" fmla="*/ 0 h 163"/>
                  <a:gd name="T4" fmla="*/ 257175 w 162"/>
                  <a:gd name="T5" fmla="*/ 0 h 163"/>
                  <a:gd name="T6" fmla="*/ 257175 w 162"/>
                  <a:gd name="T7" fmla="*/ 0 h 163"/>
                  <a:gd name="T8" fmla="*/ 230188 w 162"/>
                  <a:gd name="T9" fmla="*/ 222250 h 163"/>
                  <a:gd name="T10" fmla="*/ 230188 w 162"/>
                  <a:gd name="T11" fmla="*/ 222250 h 163"/>
                  <a:gd name="T12" fmla="*/ 228600 w 162"/>
                  <a:gd name="T13" fmla="*/ 228600 h 163"/>
                  <a:gd name="T14" fmla="*/ 225425 w 162"/>
                  <a:gd name="T15" fmla="*/ 234950 h 163"/>
                  <a:gd name="T16" fmla="*/ 217488 w 162"/>
                  <a:gd name="T17" fmla="*/ 246063 h 163"/>
                  <a:gd name="T18" fmla="*/ 204788 w 162"/>
                  <a:gd name="T19" fmla="*/ 254000 h 163"/>
                  <a:gd name="T20" fmla="*/ 192088 w 162"/>
                  <a:gd name="T21" fmla="*/ 258763 h 163"/>
                  <a:gd name="T22" fmla="*/ 192088 w 162"/>
                  <a:gd name="T23" fmla="*/ 258763 h 163"/>
                  <a:gd name="T24" fmla="*/ 0 w 162"/>
                  <a:gd name="T25" fmla="*/ 193675 h 163"/>
                  <a:gd name="T26" fmla="*/ 0 w 162"/>
                  <a:gd name="T27" fmla="*/ 193675 h 163"/>
                  <a:gd name="T28" fmla="*/ 6350 w 162"/>
                  <a:gd name="T29" fmla="*/ 0 h 163"/>
                  <a:gd name="T30" fmla="*/ 6350 w 16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EAE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ṧľïḋé">
                <a:extLst>
                  <a:ext uri="{FF2B5EF4-FFF2-40B4-BE49-F238E27FC236}">
                    <a16:creationId xmlns:a16="http://schemas.microsoft.com/office/drawing/2014/main" xmlns="" id="{61E78DE6-A832-47F8-9578-90161295C183}"/>
                  </a:ext>
                </a:extLst>
              </p:cNvPr>
              <p:cNvSpPr/>
              <p:nvPr/>
            </p:nvSpPr>
            <p:spPr bwMode="auto">
              <a:xfrm>
                <a:off x="2795184" y="4814638"/>
                <a:ext cx="226638" cy="233810"/>
              </a:xfrm>
              <a:custGeom>
                <a:avLst/>
                <a:gdLst>
                  <a:gd name="T0" fmla="*/ 6350 w 158"/>
                  <a:gd name="T1" fmla="*/ 0 h 163"/>
                  <a:gd name="T2" fmla="*/ 6350 w 158"/>
                  <a:gd name="T3" fmla="*/ 0 h 163"/>
                  <a:gd name="T4" fmla="*/ 250825 w 158"/>
                  <a:gd name="T5" fmla="*/ 0 h 163"/>
                  <a:gd name="T6" fmla="*/ 250825 w 158"/>
                  <a:gd name="T7" fmla="*/ 0 h 163"/>
                  <a:gd name="T8" fmla="*/ 223838 w 158"/>
                  <a:gd name="T9" fmla="*/ 222250 h 163"/>
                  <a:gd name="T10" fmla="*/ 223838 w 158"/>
                  <a:gd name="T11" fmla="*/ 222250 h 163"/>
                  <a:gd name="T12" fmla="*/ 222250 w 158"/>
                  <a:gd name="T13" fmla="*/ 228600 h 163"/>
                  <a:gd name="T14" fmla="*/ 219075 w 158"/>
                  <a:gd name="T15" fmla="*/ 234950 h 163"/>
                  <a:gd name="T16" fmla="*/ 211138 w 158"/>
                  <a:gd name="T17" fmla="*/ 246063 h 163"/>
                  <a:gd name="T18" fmla="*/ 198438 w 158"/>
                  <a:gd name="T19" fmla="*/ 254000 h 163"/>
                  <a:gd name="T20" fmla="*/ 187325 w 158"/>
                  <a:gd name="T21" fmla="*/ 258763 h 163"/>
                  <a:gd name="T22" fmla="*/ 187325 w 158"/>
                  <a:gd name="T23" fmla="*/ 258763 h 163"/>
                  <a:gd name="T24" fmla="*/ 0 w 158"/>
                  <a:gd name="T25" fmla="*/ 192088 h 163"/>
                  <a:gd name="T26" fmla="*/ 0 w 158"/>
                  <a:gd name="T27" fmla="*/ 192088 h 163"/>
                  <a:gd name="T28" fmla="*/ 6350 w 158"/>
                  <a:gd name="T29" fmla="*/ 0 h 163"/>
                  <a:gd name="T30" fmla="*/ 6350 w 158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EAE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Sļiḍé">
                <a:extLst>
                  <a:ext uri="{FF2B5EF4-FFF2-40B4-BE49-F238E27FC236}">
                    <a16:creationId xmlns:a16="http://schemas.microsoft.com/office/drawing/2014/main" xmlns="" id="{C9562CC2-7E24-4068-94CA-7B5544132ED7}"/>
                  </a:ext>
                </a:extLst>
              </p:cNvPr>
              <p:cNvSpPr/>
              <p:nvPr/>
            </p:nvSpPr>
            <p:spPr bwMode="auto">
              <a:xfrm>
                <a:off x="2800922" y="4814638"/>
                <a:ext cx="220900" cy="233810"/>
              </a:xfrm>
              <a:custGeom>
                <a:avLst/>
                <a:gdLst>
                  <a:gd name="T0" fmla="*/ 6350 w 154"/>
                  <a:gd name="T1" fmla="*/ 0 h 163"/>
                  <a:gd name="T2" fmla="*/ 6350 w 154"/>
                  <a:gd name="T3" fmla="*/ 0 h 163"/>
                  <a:gd name="T4" fmla="*/ 244475 w 154"/>
                  <a:gd name="T5" fmla="*/ 0 h 163"/>
                  <a:gd name="T6" fmla="*/ 244475 w 154"/>
                  <a:gd name="T7" fmla="*/ 0 h 163"/>
                  <a:gd name="T8" fmla="*/ 217488 w 154"/>
                  <a:gd name="T9" fmla="*/ 222250 h 163"/>
                  <a:gd name="T10" fmla="*/ 217488 w 154"/>
                  <a:gd name="T11" fmla="*/ 222250 h 163"/>
                  <a:gd name="T12" fmla="*/ 215900 w 154"/>
                  <a:gd name="T13" fmla="*/ 228600 h 163"/>
                  <a:gd name="T14" fmla="*/ 212725 w 154"/>
                  <a:gd name="T15" fmla="*/ 234950 h 163"/>
                  <a:gd name="T16" fmla="*/ 204788 w 154"/>
                  <a:gd name="T17" fmla="*/ 246063 h 163"/>
                  <a:gd name="T18" fmla="*/ 193675 w 154"/>
                  <a:gd name="T19" fmla="*/ 254000 h 163"/>
                  <a:gd name="T20" fmla="*/ 180975 w 154"/>
                  <a:gd name="T21" fmla="*/ 258763 h 163"/>
                  <a:gd name="T22" fmla="*/ 180975 w 154"/>
                  <a:gd name="T23" fmla="*/ 258763 h 163"/>
                  <a:gd name="T24" fmla="*/ 0 w 154"/>
                  <a:gd name="T25" fmla="*/ 188913 h 163"/>
                  <a:gd name="T26" fmla="*/ 0 w 154"/>
                  <a:gd name="T27" fmla="*/ 188913 h 163"/>
                  <a:gd name="T28" fmla="*/ 6350 w 154"/>
                  <a:gd name="T29" fmla="*/ 0 h 163"/>
                  <a:gd name="T30" fmla="*/ 6350 w 154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FA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ṧḷíḋê">
                <a:extLst>
                  <a:ext uri="{FF2B5EF4-FFF2-40B4-BE49-F238E27FC236}">
                    <a16:creationId xmlns:a16="http://schemas.microsoft.com/office/drawing/2014/main" xmlns="" id="{37BAAFD1-7081-4A19-AC28-838E58EFC744}"/>
                  </a:ext>
                </a:extLst>
              </p:cNvPr>
              <p:cNvSpPr/>
              <p:nvPr/>
            </p:nvSpPr>
            <p:spPr bwMode="auto">
              <a:xfrm>
                <a:off x="2805226" y="4814638"/>
                <a:ext cx="216597" cy="233810"/>
              </a:xfrm>
              <a:custGeom>
                <a:avLst/>
                <a:gdLst>
                  <a:gd name="T0" fmla="*/ 6350 w 151"/>
                  <a:gd name="T1" fmla="*/ 0 h 163"/>
                  <a:gd name="T2" fmla="*/ 6350 w 151"/>
                  <a:gd name="T3" fmla="*/ 0 h 163"/>
                  <a:gd name="T4" fmla="*/ 239713 w 151"/>
                  <a:gd name="T5" fmla="*/ 0 h 163"/>
                  <a:gd name="T6" fmla="*/ 239713 w 151"/>
                  <a:gd name="T7" fmla="*/ 0 h 163"/>
                  <a:gd name="T8" fmla="*/ 212725 w 151"/>
                  <a:gd name="T9" fmla="*/ 222250 h 163"/>
                  <a:gd name="T10" fmla="*/ 212725 w 151"/>
                  <a:gd name="T11" fmla="*/ 222250 h 163"/>
                  <a:gd name="T12" fmla="*/ 211138 w 151"/>
                  <a:gd name="T13" fmla="*/ 228600 h 163"/>
                  <a:gd name="T14" fmla="*/ 207963 w 151"/>
                  <a:gd name="T15" fmla="*/ 234950 h 163"/>
                  <a:gd name="T16" fmla="*/ 200025 w 151"/>
                  <a:gd name="T17" fmla="*/ 246063 h 163"/>
                  <a:gd name="T18" fmla="*/ 188913 w 151"/>
                  <a:gd name="T19" fmla="*/ 254000 h 163"/>
                  <a:gd name="T20" fmla="*/ 176213 w 151"/>
                  <a:gd name="T21" fmla="*/ 258763 h 163"/>
                  <a:gd name="T22" fmla="*/ 176213 w 151"/>
                  <a:gd name="T23" fmla="*/ 258763 h 163"/>
                  <a:gd name="T24" fmla="*/ 0 w 151"/>
                  <a:gd name="T25" fmla="*/ 188913 h 163"/>
                  <a:gd name="T26" fmla="*/ 0 w 151"/>
                  <a:gd name="T27" fmla="*/ 188913 h 163"/>
                  <a:gd name="T28" fmla="*/ 6350 w 151"/>
                  <a:gd name="T29" fmla="*/ 0 h 163"/>
                  <a:gd name="T30" fmla="*/ 6350 w 151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FA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íšľiḋe">
                <a:extLst>
                  <a:ext uri="{FF2B5EF4-FFF2-40B4-BE49-F238E27FC236}">
                    <a16:creationId xmlns:a16="http://schemas.microsoft.com/office/drawing/2014/main" xmlns="" id="{232135BB-8C10-4C0E-94ED-EC9E1138B1D5}"/>
                  </a:ext>
                </a:extLst>
              </p:cNvPr>
              <p:cNvSpPr/>
              <p:nvPr/>
            </p:nvSpPr>
            <p:spPr bwMode="auto">
              <a:xfrm>
                <a:off x="2810963" y="4814638"/>
                <a:ext cx="210860" cy="233810"/>
              </a:xfrm>
              <a:custGeom>
                <a:avLst/>
                <a:gdLst>
                  <a:gd name="T0" fmla="*/ 6350 w 147"/>
                  <a:gd name="T1" fmla="*/ 0 h 163"/>
                  <a:gd name="T2" fmla="*/ 6350 w 147"/>
                  <a:gd name="T3" fmla="*/ 0 h 163"/>
                  <a:gd name="T4" fmla="*/ 233363 w 147"/>
                  <a:gd name="T5" fmla="*/ 0 h 163"/>
                  <a:gd name="T6" fmla="*/ 233363 w 147"/>
                  <a:gd name="T7" fmla="*/ 0 h 163"/>
                  <a:gd name="T8" fmla="*/ 206375 w 147"/>
                  <a:gd name="T9" fmla="*/ 222250 h 163"/>
                  <a:gd name="T10" fmla="*/ 206375 w 147"/>
                  <a:gd name="T11" fmla="*/ 222250 h 163"/>
                  <a:gd name="T12" fmla="*/ 204788 w 147"/>
                  <a:gd name="T13" fmla="*/ 228600 h 163"/>
                  <a:gd name="T14" fmla="*/ 201613 w 147"/>
                  <a:gd name="T15" fmla="*/ 234950 h 163"/>
                  <a:gd name="T16" fmla="*/ 193675 w 147"/>
                  <a:gd name="T17" fmla="*/ 246063 h 163"/>
                  <a:gd name="T18" fmla="*/ 182563 w 147"/>
                  <a:gd name="T19" fmla="*/ 252413 h 163"/>
                  <a:gd name="T20" fmla="*/ 169863 w 147"/>
                  <a:gd name="T21" fmla="*/ 258763 h 163"/>
                  <a:gd name="T22" fmla="*/ 169863 w 147"/>
                  <a:gd name="T23" fmla="*/ 258763 h 163"/>
                  <a:gd name="T24" fmla="*/ 0 w 147"/>
                  <a:gd name="T25" fmla="*/ 187325 h 163"/>
                  <a:gd name="T26" fmla="*/ 0 w 147"/>
                  <a:gd name="T27" fmla="*/ 187325 h 163"/>
                  <a:gd name="T28" fmla="*/ 6350 w 147"/>
                  <a:gd name="T29" fmla="*/ 0 h 163"/>
                  <a:gd name="T30" fmla="*/ 6350 w 14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0B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íŝľíḋê">
                <a:extLst>
                  <a:ext uri="{FF2B5EF4-FFF2-40B4-BE49-F238E27FC236}">
                    <a16:creationId xmlns:a16="http://schemas.microsoft.com/office/drawing/2014/main" xmlns="" id="{D7DEDC9E-8C2E-4CEB-8762-DE6CD52A5997}"/>
                  </a:ext>
                </a:extLst>
              </p:cNvPr>
              <p:cNvSpPr/>
              <p:nvPr/>
            </p:nvSpPr>
            <p:spPr bwMode="auto">
              <a:xfrm>
                <a:off x="2816701" y="4814638"/>
                <a:ext cx="205122" cy="233810"/>
              </a:xfrm>
              <a:custGeom>
                <a:avLst/>
                <a:gdLst>
                  <a:gd name="T0" fmla="*/ 6350 w 143"/>
                  <a:gd name="T1" fmla="*/ 0 h 163"/>
                  <a:gd name="T2" fmla="*/ 6350 w 143"/>
                  <a:gd name="T3" fmla="*/ 0 h 163"/>
                  <a:gd name="T4" fmla="*/ 227013 w 143"/>
                  <a:gd name="T5" fmla="*/ 0 h 163"/>
                  <a:gd name="T6" fmla="*/ 227013 w 143"/>
                  <a:gd name="T7" fmla="*/ 0 h 163"/>
                  <a:gd name="T8" fmla="*/ 200025 w 143"/>
                  <a:gd name="T9" fmla="*/ 222250 h 163"/>
                  <a:gd name="T10" fmla="*/ 200025 w 143"/>
                  <a:gd name="T11" fmla="*/ 222250 h 163"/>
                  <a:gd name="T12" fmla="*/ 198438 w 143"/>
                  <a:gd name="T13" fmla="*/ 228600 h 163"/>
                  <a:gd name="T14" fmla="*/ 195263 w 143"/>
                  <a:gd name="T15" fmla="*/ 234950 h 163"/>
                  <a:gd name="T16" fmla="*/ 187325 w 143"/>
                  <a:gd name="T17" fmla="*/ 246063 h 163"/>
                  <a:gd name="T18" fmla="*/ 176213 w 143"/>
                  <a:gd name="T19" fmla="*/ 252413 h 163"/>
                  <a:gd name="T20" fmla="*/ 165100 w 143"/>
                  <a:gd name="T21" fmla="*/ 258763 h 163"/>
                  <a:gd name="T22" fmla="*/ 165100 w 143"/>
                  <a:gd name="T23" fmla="*/ 258763 h 163"/>
                  <a:gd name="T24" fmla="*/ 0 w 143"/>
                  <a:gd name="T25" fmla="*/ 185738 h 163"/>
                  <a:gd name="T26" fmla="*/ 0 w 143"/>
                  <a:gd name="T27" fmla="*/ 185738 h 163"/>
                  <a:gd name="T28" fmla="*/ 6350 w 143"/>
                  <a:gd name="T29" fmla="*/ 0 h 163"/>
                  <a:gd name="T30" fmla="*/ 6350 w 14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1B1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ísľîḋê">
                <a:extLst>
                  <a:ext uri="{FF2B5EF4-FFF2-40B4-BE49-F238E27FC236}">
                    <a16:creationId xmlns:a16="http://schemas.microsoft.com/office/drawing/2014/main" xmlns="" id="{A634009C-AD4C-44FC-B236-F43E3B41E874}"/>
                  </a:ext>
                </a:extLst>
              </p:cNvPr>
              <p:cNvSpPr/>
              <p:nvPr/>
            </p:nvSpPr>
            <p:spPr bwMode="auto">
              <a:xfrm>
                <a:off x="2822439" y="4814638"/>
                <a:ext cx="199384" cy="230942"/>
              </a:xfrm>
              <a:custGeom>
                <a:avLst/>
                <a:gdLst>
                  <a:gd name="T0" fmla="*/ 6350 w 139"/>
                  <a:gd name="T1" fmla="*/ 0 h 161"/>
                  <a:gd name="T2" fmla="*/ 6350 w 139"/>
                  <a:gd name="T3" fmla="*/ 0 h 161"/>
                  <a:gd name="T4" fmla="*/ 220663 w 139"/>
                  <a:gd name="T5" fmla="*/ 0 h 161"/>
                  <a:gd name="T6" fmla="*/ 220663 w 139"/>
                  <a:gd name="T7" fmla="*/ 0 h 161"/>
                  <a:gd name="T8" fmla="*/ 193675 w 139"/>
                  <a:gd name="T9" fmla="*/ 222250 h 161"/>
                  <a:gd name="T10" fmla="*/ 193675 w 139"/>
                  <a:gd name="T11" fmla="*/ 222250 h 161"/>
                  <a:gd name="T12" fmla="*/ 192088 w 139"/>
                  <a:gd name="T13" fmla="*/ 228600 h 161"/>
                  <a:gd name="T14" fmla="*/ 188913 w 139"/>
                  <a:gd name="T15" fmla="*/ 234950 h 161"/>
                  <a:gd name="T16" fmla="*/ 180975 w 139"/>
                  <a:gd name="T17" fmla="*/ 246063 h 161"/>
                  <a:gd name="T18" fmla="*/ 169863 w 139"/>
                  <a:gd name="T19" fmla="*/ 252413 h 161"/>
                  <a:gd name="T20" fmla="*/ 158750 w 139"/>
                  <a:gd name="T21" fmla="*/ 255588 h 161"/>
                  <a:gd name="T22" fmla="*/ 158750 w 139"/>
                  <a:gd name="T23" fmla="*/ 255588 h 161"/>
                  <a:gd name="T24" fmla="*/ 0 w 139"/>
                  <a:gd name="T25" fmla="*/ 182563 h 161"/>
                  <a:gd name="T26" fmla="*/ 0 w 139"/>
                  <a:gd name="T27" fmla="*/ 182563 h 161"/>
                  <a:gd name="T28" fmla="*/ 6350 w 139"/>
                  <a:gd name="T29" fmla="*/ 0 h 161"/>
                  <a:gd name="T30" fmla="*/ 6350 w 139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1B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ṩľîďé">
                <a:extLst>
                  <a:ext uri="{FF2B5EF4-FFF2-40B4-BE49-F238E27FC236}">
                    <a16:creationId xmlns:a16="http://schemas.microsoft.com/office/drawing/2014/main" xmlns="" id="{08E5AE03-4317-4EE5-84D8-C3648988FFF4}"/>
                  </a:ext>
                </a:extLst>
              </p:cNvPr>
              <p:cNvSpPr/>
              <p:nvPr/>
            </p:nvSpPr>
            <p:spPr bwMode="auto">
              <a:xfrm>
                <a:off x="2828176" y="4814638"/>
                <a:ext cx="193647" cy="230942"/>
              </a:xfrm>
              <a:custGeom>
                <a:avLst/>
                <a:gdLst>
                  <a:gd name="T0" fmla="*/ 6350 w 135"/>
                  <a:gd name="T1" fmla="*/ 0 h 161"/>
                  <a:gd name="T2" fmla="*/ 6350 w 135"/>
                  <a:gd name="T3" fmla="*/ 0 h 161"/>
                  <a:gd name="T4" fmla="*/ 214313 w 135"/>
                  <a:gd name="T5" fmla="*/ 0 h 161"/>
                  <a:gd name="T6" fmla="*/ 214313 w 135"/>
                  <a:gd name="T7" fmla="*/ 0 h 161"/>
                  <a:gd name="T8" fmla="*/ 187325 w 135"/>
                  <a:gd name="T9" fmla="*/ 222250 h 161"/>
                  <a:gd name="T10" fmla="*/ 187325 w 135"/>
                  <a:gd name="T11" fmla="*/ 222250 h 161"/>
                  <a:gd name="T12" fmla="*/ 185738 w 135"/>
                  <a:gd name="T13" fmla="*/ 228600 h 161"/>
                  <a:gd name="T14" fmla="*/ 182563 w 135"/>
                  <a:gd name="T15" fmla="*/ 234950 h 161"/>
                  <a:gd name="T16" fmla="*/ 174625 w 135"/>
                  <a:gd name="T17" fmla="*/ 246063 h 161"/>
                  <a:gd name="T18" fmla="*/ 163513 w 135"/>
                  <a:gd name="T19" fmla="*/ 252413 h 161"/>
                  <a:gd name="T20" fmla="*/ 152400 w 135"/>
                  <a:gd name="T21" fmla="*/ 255588 h 161"/>
                  <a:gd name="T22" fmla="*/ 152400 w 135"/>
                  <a:gd name="T23" fmla="*/ 255588 h 161"/>
                  <a:gd name="T24" fmla="*/ 0 w 135"/>
                  <a:gd name="T25" fmla="*/ 180975 h 161"/>
                  <a:gd name="T26" fmla="*/ 0 w 135"/>
                  <a:gd name="T27" fmla="*/ 180975 h 161"/>
                  <a:gd name="T28" fmla="*/ 6350 w 135"/>
                  <a:gd name="T29" fmla="*/ 0 h 161"/>
                  <a:gd name="T30" fmla="*/ 6350 w 135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2B2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ís1îdé">
                <a:extLst>
                  <a:ext uri="{FF2B5EF4-FFF2-40B4-BE49-F238E27FC236}">
                    <a16:creationId xmlns:a16="http://schemas.microsoft.com/office/drawing/2014/main" xmlns="" id="{8AF899D0-6768-4CC4-9FAF-CF0077AAF047}"/>
                  </a:ext>
                </a:extLst>
              </p:cNvPr>
              <p:cNvSpPr/>
              <p:nvPr/>
            </p:nvSpPr>
            <p:spPr bwMode="auto">
              <a:xfrm>
                <a:off x="2832479" y="4814638"/>
                <a:ext cx="189343" cy="230942"/>
              </a:xfrm>
              <a:custGeom>
                <a:avLst/>
                <a:gdLst>
                  <a:gd name="T0" fmla="*/ 7938 w 132"/>
                  <a:gd name="T1" fmla="*/ 0 h 161"/>
                  <a:gd name="T2" fmla="*/ 7938 w 132"/>
                  <a:gd name="T3" fmla="*/ 0 h 161"/>
                  <a:gd name="T4" fmla="*/ 209550 w 132"/>
                  <a:gd name="T5" fmla="*/ 0 h 161"/>
                  <a:gd name="T6" fmla="*/ 209550 w 132"/>
                  <a:gd name="T7" fmla="*/ 0 h 161"/>
                  <a:gd name="T8" fmla="*/ 182563 w 132"/>
                  <a:gd name="T9" fmla="*/ 222250 h 161"/>
                  <a:gd name="T10" fmla="*/ 182563 w 132"/>
                  <a:gd name="T11" fmla="*/ 222250 h 161"/>
                  <a:gd name="T12" fmla="*/ 180975 w 132"/>
                  <a:gd name="T13" fmla="*/ 228600 h 161"/>
                  <a:gd name="T14" fmla="*/ 177800 w 132"/>
                  <a:gd name="T15" fmla="*/ 234950 h 161"/>
                  <a:gd name="T16" fmla="*/ 171450 w 132"/>
                  <a:gd name="T17" fmla="*/ 242888 h 161"/>
                  <a:gd name="T18" fmla="*/ 160338 w 132"/>
                  <a:gd name="T19" fmla="*/ 252413 h 161"/>
                  <a:gd name="T20" fmla="*/ 150813 w 132"/>
                  <a:gd name="T21" fmla="*/ 255588 h 161"/>
                  <a:gd name="T22" fmla="*/ 150813 w 132"/>
                  <a:gd name="T23" fmla="*/ 255588 h 161"/>
                  <a:gd name="T24" fmla="*/ 0 w 132"/>
                  <a:gd name="T25" fmla="*/ 179388 h 161"/>
                  <a:gd name="T26" fmla="*/ 0 w 132"/>
                  <a:gd name="T27" fmla="*/ 179388 h 161"/>
                  <a:gd name="T28" fmla="*/ 7938 w 132"/>
                  <a:gd name="T29" fmla="*/ 0 h 161"/>
                  <a:gd name="T30" fmla="*/ 7938 w 13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2B2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íŝlidé">
                <a:extLst>
                  <a:ext uri="{FF2B5EF4-FFF2-40B4-BE49-F238E27FC236}">
                    <a16:creationId xmlns:a16="http://schemas.microsoft.com/office/drawing/2014/main" xmlns="" id="{79C85225-6439-4D72-8A18-A2A7F1F83AD5}"/>
                  </a:ext>
                </a:extLst>
              </p:cNvPr>
              <p:cNvSpPr/>
              <p:nvPr/>
            </p:nvSpPr>
            <p:spPr bwMode="auto">
              <a:xfrm>
                <a:off x="2838217" y="4814638"/>
                <a:ext cx="183605" cy="230942"/>
              </a:xfrm>
              <a:custGeom>
                <a:avLst/>
                <a:gdLst>
                  <a:gd name="T0" fmla="*/ 6350 w 128"/>
                  <a:gd name="T1" fmla="*/ 0 h 161"/>
                  <a:gd name="T2" fmla="*/ 6350 w 128"/>
                  <a:gd name="T3" fmla="*/ 0 h 161"/>
                  <a:gd name="T4" fmla="*/ 203200 w 128"/>
                  <a:gd name="T5" fmla="*/ 0 h 161"/>
                  <a:gd name="T6" fmla="*/ 203200 w 128"/>
                  <a:gd name="T7" fmla="*/ 0 h 161"/>
                  <a:gd name="T8" fmla="*/ 176213 w 128"/>
                  <a:gd name="T9" fmla="*/ 222250 h 161"/>
                  <a:gd name="T10" fmla="*/ 176213 w 128"/>
                  <a:gd name="T11" fmla="*/ 222250 h 161"/>
                  <a:gd name="T12" fmla="*/ 176213 w 128"/>
                  <a:gd name="T13" fmla="*/ 228600 h 161"/>
                  <a:gd name="T14" fmla="*/ 171450 w 128"/>
                  <a:gd name="T15" fmla="*/ 234950 h 161"/>
                  <a:gd name="T16" fmla="*/ 165100 w 128"/>
                  <a:gd name="T17" fmla="*/ 242888 h 161"/>
                  <a:gd name="T18" fmla="*/ 153988 w 128"/>
                  <a:gd name="T19" fmla="*/ 252413 h 161"/>
                  <a:gd name="T20" fmla="*/ 144463 w 128"/>
                  <a:gd name="T21" fmla="*/ 255588 h 161"/>
                  <a:gd name="T22" fmla="*/ 144463 w 128"/>
                  <a:gd name="T23" fmla="*/ 255588 h 161"/>
                  <a:gd name="T24" fmla="*/ 0 w 128"/>
                  <a:gd name="T25" fmla="*/ 179388 h 161"/>
                  <a:gd name="T26" fmla="*/ 0 w 128"/>
                  <a:gd name="T27" fmla="*/ 179388 h 161"/>
                  <a:gd name="T28" fmla="*/ 6350 w 128"/>
                  <a:gd name="T29" fmla="*/ 0 h 161"/>
                  <a:gd name="T30" fmla="*/ 6350 w 12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3B3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ísļíḑè">
                <a:extLst>
                  <a:ext uri="{FF2B5EF4-FFF2-40B4-BE49-F238E27FC236}">
                    <a16:creationId xmlns:a16="http://schemas.microsoft.com/office/drawing/2014/main" xmlns="" id="{E4D1F302-8530-45A8-B385-62A721F950BE}"/>
                  </a:ext>
                </a:extLst>
              </p:cNvPr>
              <p:cNvSpPr/>
              <p:nvPr/>
            </p:nvSpPr>
            <p:spPr bwMode="auto">
              <a:xfrm>
                <a:off x="2843955" y="4814638"/>
                <a:ext cx="177868" cy="230942"/>
              </a:xfrm>
              <a:custGeom>
                <a:avLst/>
                <a:gdLst>
                  <a:gd name="T0" fmla="*/ 6350 w 124"/>
                  <a:gd name="T1" fmla="*/ 0 h 161"/>
                  <a:gd name="T2" fmla="*/ 6350 w 124"/>
                  <a:gd name="T3" fmla="*/ 0 h 161"/>
                  <a:gd name="T4" fmla="*/ 196850 w 124"/>
                  <a:gd name="T5" fmla="*/ 0 h 161"/>
                  <a:gd name="T6" fmla="*/ 196850 w 124"/>
                  <a:gd name="T7" fmla="*/ 0 h 161"/>
                  <a:gd name="T8" fmla="*/ 169863 w 124"/>
                  <a:gd name="T9" fmla="*/ 222250 h 161"/>
                  <a:gd name="T10" fmla="*/ 169863 w 124"/>
                  <a:gd name="T11" fmla="*/ 222250 h 161"/>
                  <a:gd name="T12" fmla="*/ 165100 w 124"/>
                  <a:gd name="T13" fmla="*/ 234950 h 161"/>
                  <a:gd name="T14" fmla="*/ 158750 w 124"/>
                  <a:gd name="T15" fmla="*/ 242888 h 161"/>
                  <a:gd name="T16" fmla="*/ 147638 w 124"/>
                  <a:gd name="T17" fmla="*/ 252413 h 161"/>
                  <a:gd name="T18" fmla="*/ 138113 w 124"/>
                  <a:gd name="T19" fmla="*/ 255588 h 161"/>
                  <a:gd name="T20" fmla="*/ 138113 w 124"/>
                  <a:gd name="T21" fmla="*/ 255588 h 161"/>
                  <a:gd name="T22" fmla="*/ 0 w 124"/>
                  <a:gd name="T23" fmla="*/ 176213 h 161"/>
                  <a:gd name="T24" fmla="*/ 0 w 124"/>
                  <a:gd name="T25" fmla="*/ 176213 h 161"/>
                  <a:gd name="T26" fmla="*/ 6350 w 124"/>
                  <a:gd name="T27" fmla="*/ 0 h 161"/>
                  <a:gd name="T28" fmla="*/ 6350 w 124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4B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ṩḻïḑe">
                <a:extLst>
                  <a:ext uri="{FF2B5EF4-FFF2-40B4-BE49-F238E27FC236}">
                    <a16:creationId xmlns:a16="http://schemas.microsoft.com/office/drawing/2014/main" xmlns="" id="{A45230FA-9B48-4F2D-AAE4-783EDB3FBEC3}"/>
                  </a:ext>
                </a:extLst>
              </p:cNvPr>
              <p:cNvSpPr/>
              <p:nvPr/>
            </p:nvSpPr>
            <p:spPr bwMode="auto">
              <a:xfrm>
                <a:off x="2849692" y="4814638"/>
                <a:ext cx="172130" cy="230942"/>
              </a:xfrm>
              <a:custGeom>
                <a:avLst/>
                <a:gdLst>
                  <a:gd name="T0" fmla="*/ 6350 w 120"/>
                  <a:gd name="T1" fmla="*/ 0 h 161"/>
                  <a:gd name="T2" fmla="*/ 6350 w 120"/>
                  <a:gd name="T3" fmla="*/ 0 h 161"/>
                  <a:gd name="T4" fmla="*/ 190500 w 120"/>
                  <a:gd name="T5" fmla="*/ 0 h 161"/>
                  <a:gd name="T6" fmla="*/ 190500 w 120"/>
                  <a:gd name="T7" fmla="*/ 0 h 161"/>
                  <a:gd name="T8" fmla="*/ 163513 w 120"/>
                  <a:gd name="T9" fmla="*/ 222250 h 161"/>
                  <a:gd name="T10" fmla="*/ 163513 w 120"/>
                  <a:gd name="T11" fmla="*/ 222250 h 161"/>
                  <a:gd name="T12" fmla="*/ 158750 w 120"/>
                  <a:gd name="T13" fmla="*/ 234950 h 161"/>
                  <a:gd name="T14" fmla="*/ 152400 w 120"/>
                  <a:gd name="T15" fmla="*/ 242888 h 161"/>
                  <a:gd name="T16" fmla="*/ 141288 w 120"/>
                  <a:gd name="T17" fmla="*/ 252413 h 161"/>
                  <a:gd name="T18" fmla="*/ 131763 w 120"/>
                  <a:gd name="T19" fmla="*/ 255588 h 161"/>
                  <a:gd name="T20" fmla="*/ 131763 w 120"/>
                  <a:gd name="T21" fmla="*/ 255588 h 161"/>
                  <a:gd name="T22" fmla="*/ 0 w 120"/>
                  <a:gd name="T23" fmla="*/ 174625 h 161"/>
                  <a:gd name="T24" fmla="*/ 0 w 120"/>
                  <a:gd name="T25" fmla="*/ 174625 h 161"/>
                  <a:gd name="T26" fmla="*/ 6350 w 120"/>
                  <a:gd name="T27" fmla="*/ 0 h 161"/>
                  <a:gd name="T28" fmla="*/ 6350 w 120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4B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íŝľïḋê">
                <a:extLst>
                  <a:ext uri="{FF2B5EF4-FFF2-40B4-BE49-F238E27FC236}">
                    <a16:creationId xmlns:a16="http://schemas.microsoft.com/office/drawing/2014/main" xmlns="" id="{B11B069A-BC55-4960-A0AE-4ED787C5DB56}"/>
                  </a:ext>
                </a:extLst>
              </p:cNvPr>
              <p:cNvSpPr/>
              <p:nvPr/>
            </p:nvSpPr>
            <p:spPr bwMode="auto">
              <a:xfrm>
                <a:off x="2853996" y="4814638"/>
                <a:ext cx="167827" cy="230942"/>
              </a:xfrm>
              <a:custGeom>
                <a:avLst/>
                <a:gdLst>
                  <a:gd name="T0" fmla="*/ 7938 w 117"/>
                  <a:gd name="T1" fmla="*/ 0 h 161"/>
                  <a:gd name="T2" fmla="*/ 7938 w 117"/>
                  <a:gd name="T3" fmla="*/ 0 h 161"/>
                  <a:gd name="T4" fmla="*/ 185738 w 117"/>
                  <a:gd name="T5" fmla="*/ 0 h 161"/>
                  <a:gd name="T6" fmla="*/ 185738 w 117"/>
                  <a:gd name="T7" fmla="*/ 0 h 161"/>
                  <a:gd name="T8" fmla="*/ 158750 w 117"/>
                  <a:gd name="T9" fmla="*/ 222250 h 161"/>
                  <a:gd name="T10" fmla="*/ 158750 w 117"/>
                  <a:gd name="T11" fmla="*/ 222250 h 161"/>
                  <a:gd name="T12" fmla="*/ 153988 w 117"/>
                  <a:gd name="T13" fmla="*/ 234950 h 161"/>
                  <a:gd name="T14" fmla="*/ 147638 w 117"/>
                  <a:gd name="T15" fmla="*/ 242888 h 161"/>
                  <a:gd name="T16" fmla="*/ 136525 w 117"/>
                  <a:gd name="T17" fmla="*/ 249238 h 161"/>
                  <a:gd name="T18" fmla="*/ 128588 w 117"/>
                  <a:gd name="T19" fmla="*/ 255588 h 161"/>
                  <a:gd name="T20" fmla="*/ 128588 w 117"/>
                  <a:gd name="T21" fmla="*/ 255588 h 161"/>
                  <a:gd name="T22" fmla="*/ 0 w 117"/>
                  <a:gd name="T23" fmla="*/ 173038 h 161"/>
                  <a:gd name="T24" fmla="*/ 0 w 117"/>
                  <a:gd name="T25" fmla="*/ 173038 h 161"/>
                  <a:gd name="T26" fmla="*/ 7938 w 117"/>
                  <a:gd name="T27" fmla="*/ 0 h 161"/>
                  <a:gd name="T28" fmla="*/ 7938 w 117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5B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íṣ1ïḓe">
                <a:extLst>
                  <a:ext uri="{FF2B5EF4-FFF2-40B4-BE49-F238E27FC236}">
                    <a16:creationId xmlns:a16="http://schemas.microsoft.com/office/drawing/2014/main" xmlns="" id="{51ECE338-95BC-4780-830D-FA6606C565F9}"/>
                  </a:ext>
                </a:extLst>
              </p:cNvPr>
              <p:cNvSpPr/>
              <p:nvPr/>
            </p:nvSpPr>
            <p:spPr bwMode="auto">
              <a:xfrm>
                <a:off x="2859734" y="4814638"/>
                <a:ext cx="162089" cy="230942"/>
              </a:xfrm>
              <a:custGeom>
                <a:avLst/>
                <a:gdLst>
                  <a:gd name="T0" fmla="*/ 7938 w 113"/>
                  <a:gd name="T1" fmla="*/ 0 h 161"/>
                  <a:gd name="T2" fmla="*/ 7938 w 113"/>
                  <a:gd name="T3" fmla="*/ 0 h 161"/>
                  <a:gd name="T4" fmla="*/ 179388 w 113"/>
                  <a:gd name="T5" fmla="*/ 0 h 161"/>
                  <a:gd name="T6" fmla="*/ 179388 w 113"/>
                  <a:gd name="T7" fmla="*/ 0 h 161"/>
                  <a:gd name="T8" fmla="*/ 152400 w 113"/>
                  <a:gd name="T9" fmla="*/ 222250 h 161"/>
                  <a:gd name="T10" fmla="*/ 152400 w 113"/>
                  <a:gd name="T11" fmla="*/ 222250 h 161"/>
                  <a:gd name="T12" fmla="*/ 147638 w 113"/>
                  <a:gd name="T13" fmla="*/ 233363 h 161"/>
                  <a:gd name="T14" fmla="*/ 141288 w 113"/>
                  <a:gd name="T15" fmla="*/ 242888 h 161"/>
                  <a:gd name="T16" fmla="*/ 133350 w 113"/>
                  <a:gd name="T17" fmla="*/ 249238 h 161"/>
                  <a:gd name="T18" fmla="*/ 122238 w 113"/>
                  <a:gd name="T19" fmla="*/ 255588 h 161"/>
                  <a:gd name="T20" fmla="*/ 122238 w 113"/>
                  <a:gd name="T21" fmla="*/ 255588 h 161"/>
                  <a:gd name="T22" fmla="*/ 0 w 113"/>
                  <a:gd name="T23" fmla="*/ 169863 h 161"/>
                  <a:gd name="T24" fmla="*/ 0 w 113"/>
                  <a:gd name="T25" fmla="*/ 169863 h 161"/>
                  <a:gd name="T26" fmla="*/ 7938 w 113"/>
                  <a:gd name="T27" fmla="*/ 0 h 161"/>
                  <a:gd name="T28" fmla="*/ 7938 w 113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B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iṧļîďè">
                <a:extLst>
                  <a:ext uri="{FF2B5EF4-FFF2-40B4-BE49-F238E27FC236}">
                    <a16:creationId xmlns:a16="http://schemas.microsoft.com/office/drawing/2014/main" xmlns="" id="{EDF0D4C0-4D6C-4EC6-98B9-B10E67CF6FEF}"/>
                  </a:ext>
                </a:extLst>
              </p:cNvPr>
              <p:cNvSpPr/>
              <p:nvPr/>
            </p:nvSpPr>
            <p:spPr bwMode="auto">
              <a:xfrm>
                <a:off x="2865471" y="4814638"/>
                <a:ext cx="156352" cy="230942"/>
              </a:xfrm>
              <a:custGeom>
                <a:avLst/>
                <a:gdLst>
                  <a:gd name="T0" fmla="*/ 7938 w 109"/>
                  <a:gd name="T1" fmla="*/ 0 h 161"/>
                  <a:gd name="T2" fmla="*/ 7938 w 109"/>
                  <a:gd name="T3" fmla="*/ 0 h 161"/>
                  <a:gd name="T4" fmla="*/ 173038 w 109"/>
                  <a:gd name="T5" fmla="*/ 0 h 161"/>
                  <a:gd name="T6" fmla="*/ 173038 w 109"/>
                  <a:gd name="T7" fmla="*/ 0 h 161"/>
                  <a:gd name="T8" fmla="*/ 146050 w 109"/>
                  <a:gd name="T9" fmla="*/ 222250 h 161"/>
                  <a:gd name="T10" fmla="*/ 146050 w 109"/>
                  <a:gd name="T11" fmla="*/ 222250 h 161"/>
                  <a:gd name="T12" fmla="*/ 141288 w 109"/>
                  <a:gd name="T13" fmla="*/ 233363 h 161"/>
                  <a:gd name="T14" fmla="*/ 134938 w 109"/>
                  <a:gd name="T15" fmla="*/ 242888 h 161"/>
                  <a:gd name="T16" fmla="*/ 127000 w 109"/>
                  <a:gd name="T17" fmla="*/ 249238 h 161"/>
                  <a:gd name="T18" fmla="*/ 115888 w 109"/>
                  <a:gd name="T19" fmla="*/ 255588 h 161"/>
                  <a:gd name="T20" fmla="*/ 115888 w 109"/>
                  <a:gd name="T21" fmla="*/ 255588 h 161"/>
                  <a:gd name="T22" fmla="*/ 0 w 109"/>
                  <a:gd name="T23" fmla="*/ 168275 h 161"/>
                  <a:gd name="T24" fmla="*/ 0 w 109"/>
                  <a:gd name="T25" fmla="*/ 168275 h 161"/>
                  <a:gd name="T26" fmla="*/ 7938 w 109"/>
                  <a:gd name="T27" fmla="*/ 0 h 161"/>
                  <a:gd name="T28" fmla="*/ 7938 w 109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B6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î$1îḍe">
                <a:extLst>
                  <a:ext uri="{FF2B5EF4-FFF2-40B4-BE49-F238E27FC236}">
                    <a16:creationId xmlns:a16="http://schemas.microsoft.com/office/drawing/2014/main" xmlns="" id="{13054477-99E5-44FE-A7DF-9A4FD4AF43D4}"/>
                  </a:ext>
                </a:extLst>
              </p:cNvPr>
              <p:cNvSpPr/>
              <p:nvPr/>
            </p:nvSpPr>
            <p:spPr bwMode="auto">
              <a:xfrm>
                <a:off x="2871209" y="4814638"/>
                <a:ext cx="150614" cy="229507"/>
              </a:xfrm>
              <a:custGeom>
                <a:avLst/>
                <a:gdLst>
                  <a:gd name="T0" fmla="*/ 7938 w 105"/>
                  <a:gd name="T1" fmla="*/ 0 h 160"/>
                  <a:gd name="T2" fmla="*/ 7938 w 105"/>
                  <a:gd name="T3" fmla="*/ 0 h 160"/>
                  <a:gd name="T4" fmla="*/ 166688 w 105"/>
                  <a:gd name="T5" fmla="*/ 0 h 160"/>
                  <a:gd name="T6" fmla="*/ 166688 w 105"/>
                  <a:gd name="T7" fmla="*/ 0 h 160"/>
                  <a:gd name="T8" fmla="*/ 139700 w 105"/>
                  <a:gd name="T9" fmla="*/ 222250 h 160"/>
                  <a:gd name="T10" fmla="*/ 139700 w 105"/>
                  <a:gd name="T11" fmla="*/ 222250 h 160"/>
                  <a:gd name="T12" fmla="*/ 138113 w 105"/>
                  <a:gd name="T13" fmla="*/ 233363 h 160"/>
                  <a:gd name="T14" fmla="*/ 128588 w 105"/>
                  <a:gd name="T15" fmla="*/ 242888 h 160"/>
                  <a:gd name="T16" fmla="*/ 120650 w 105"/>
                  <a:gd name="T17" fmla="*/ 249238 h 160"/>
                  <a:gd name="T18" fmla="*/ 109538 w 105"/>
                  <a:gd name="T19" fmla="*/ 254000 h 160"/>
                  <a:gd name="T20" fmla="*/ 109538 w 105"/>
                  <a:gd name="T21" fmla="*/ 254000 h 160"/>
                  <a:gd name="T22" fmla="*/ 0 w 105"/>
                  <a:gd name="T23" fmla="*/ 168275 h 160"/>
                  <a:gd name="T24" fmla="*/ 0 w 105"/>
                  <a:gd name="T25" fmla="*/ 168275 h 160"/>
                  <a:gd name="T26" fmla="*/ 7938 w 105"/>
                  <a:gd name="T27" fmla="*/ 0 h 160"/>
                  <a:gd name="T28" fmla="*/ 7938 w 10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7B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íṧḻïḍè">
                <a:extLst>
                  <a:ext uri="{FF2B5EF4-FFF2-40B4-BE49-F238E27FC236}">
                    <a16:creationId xmlns:a16="http://schemas.microsoft.com/office/drawing/2014/main" xmlns="" id="{1234801C-57CD-4EA7-898A-0B12B5B2C7D6}"/>
                  </a:ext>
                </a:extLst>
              </p:cNvPr>
              <p:cNvSpPr/>
              <p:nvPr/>
            </p:nvSpPr>
            <p:spPr bwMode="auto">
              <a:xfrm>
                <a:off x="2875512" y="4814638"/>
                <a:ext cx="146310" cy="229507"/>
              </a:xfrm>
              <a:custGeom>
                <a:avLst/>
                <a:gdLst>
                  <a:gd name="T0" fmla="*/ 7938 w 102"/>
                  <a:gd name="T1" fmla="*/ 0 h 160"/>
                  <a:gd name="T2" fmla="*/ 7938 w 102"/>
                  <a:gd name="T3" fmla="*/ 0 h 160"/>
                  <a:gd name="T4" fmla="*/ 161925 w 102"/>
                  <a:gd name="T5" fmla="*/ 0 h 160"/>
                  <a:gd name="T6" fmla="*/ 161925 w 102"/>
                  <a:gd name="T7" fmla="*/ 0 h 160"/>
                  <a:gd name="T8" fmla="*/ 134938 w 102"/>
                  <a:gd name="T9" fmla="*/ 222250 h 160"/>
                  <a:gd name="T10" fmla="*/ 134938 w 102"/>
                  <a:gd name="T11" fmla="*/ 222250 h 160"/>
                  <a:gd name="T12" fmla="*/ 133350 w 102"/>
                  <a:gd name="T13" fmla="*/ 233363 h 160"/>
                  <a:gd name="T14" fmla="*/ 123825 w 102"/>
                  <a:gd name="T15" fmla="*/ 242888 h 160"/>
                  <a:gd name="T16" fmla="*/ 115888 w 102"/>
                  <a:gd name="T17" fmla="*/ 249238 h 160"/>
                  <a:gd name="T18" fmla="*/ 106363 w 102"/>
                  <a:gd name="T19" fmla="*/ 254000 h 160"/>
                  <a:gd name="T20" fmla="*/ 106363 w 102"/>
                  <a:gd name="T21" fmla="*/ 254000 h 160"/>
                  <a:gd name="T22" fmla="*/ 0 w 102"/>
                  <a:gd name="T23" fmla="*/ 166688 h 160"/>
                  <a:gd name="T24" fmla="*/ 0 w 102"/>
                  <a:gd name="T25" fmla="*/ 166688 h 160"/>
                  <a:gd name="T26" fmla="*/ 7938 w 102"/>
                  <a:gd name="T27" fmla="*/ 0 h 160"/>
                  <a:gd name="T28" fmla="*/ 7938 w 10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7B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îṣļïḋè">
                <a:extLst>
                  <a:ext uri="{FF2B5EF4-FFF2-40B4-BE49-F238E27FC236}">
                    <a16:creationId xmlns:a16="http://schemas.microsoft.com/office/drawing/2014/main" xmlns="" id="{FBBF6A6C-EBCC-49C6-A020-8171ACEE4CE9}"/>
                  </a:ext>
                </a:extLst>
              </p:cNvPr>
              <p:cNvSpPr/>
              <p:nvPr/>
            </p:nvSpPr>
            <p:spPr bwMode="auto">
              <a:xfrm>
                <a:off x="2881249" y="4814638"/>
                <a:ext cx="140573" cy="229507"/>
              </a:xfrm>
              <a:custGeom>
                <a:avLst/>
                <a:gdLst>
                  <a:gd name="T0" fmla="*/ 7938 w 98"/>
                  <a:gd name="T1" fmla="*/ 0 h 160"/>
                  <a:gd name="T2" fmla="*/ 7938 w 98"/>
                  <a:gd name="T3" fmla="*/ 0 h 160"/>
                  <a:gd name="T4" fmla="*/ 155575 w 98"/>
                  <a:gd name="T5" fmla="*/ 0 h 160"/>
                  <a:gd name="T6" fmla="*/ 155575 w 98"/>
                  <a:gd name="T7" fmla="*/ 0 h 160"/>
                  <a:gd name="T8" fmla="*/ 128588 w 98"/>
                  <a:gd name="T9" fmla="*/ 222250 h 160"/>
                  <a:gd name="T10" fmla="*/ 128588 w 98"/>
                  <a:gd name="T11" fmla="*/ 222250 h 160"/>
                  <a:gd name="T12" fmla="*/ 127000 w 98"/>
                  <a:gd name="T13" fmla="*/ 233363 h 160"/>
                  <a:gd name="T14" fmla="*/ 117475 w 98"/>
                  <a:gd name="T15" fmla="*/ 241300 h 160"/>
                  <a:gd name="T16" fmla="*/ 109538 w 98"/>
                  <a:gd name="T17" fmla="*/ 249238 h 160"/>
                  <a:gd name="T18" fmla="*/ 100013 w 98"/>
                  <a:gd name="T19" fmla="*/ 254000 h 160"/>
                  <a:gd name="T20" fmla="*/ 100013 w 98"/>
                  <a:gd name="T21" fmla="*/ 254000 h 160"/>
                  <a:gd name="T22" fmla="*/ 0 w 98"/>
                  <a:gd name="T23" fmla="*/ 163513 h 160"/>
                  <a:gd name="T24" fmla="*/ 0 w 98"/>
                  <a:gd name="T25" fmla="*/ 163513 h 160"/>
                  <a:gd name="T26" fmla="*/ 7938 w 98"/>
                  <a:gd name="T27" fmla="*/ 0 h 160"/>
                  <a:gd name="T28" fmla="*/ 7938 w 9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8B8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íṩľîḓè">
                <a:extLst>
                  <a:ext uri="{FF2B5EF4-FFF2-40B4-BE49-F238E27FC236}">
                    <a16:creationId xmlns:a16="http://schemas.microsoft.com/office/drawing/2014/main" xmlns="" id="{6CA15E9D-7E4A-49AB-ADAA-84AC1E183751}"/>
                  </a:ext>
                </a:extLst>
              </p:cNvPr>
              <p:cNvSpPr/>
              <p:nvPr/>
            </p:nvSpPr>
            <p:spPr bwMode="auto">
              <a:xfrm>
                <a:off x="2886987" y="4814638"/>
                <a:ext cx="134835" cy="229507"/>
              </a:xfrm>
              <a:custGeom>
                <a:avLst/>
                <a:gdLst>
                  <a:gd name="T0" fmla="*/ 7938 w 94"/>
                  <a:gd name="T1" fmla="*/ 0 h 160"/>
                  <a:gd name="T2" fmla="*/ 7938 w 94"/>
                  <a:gd name="T3" fmla="*/ 0 h 160"/>
                  <a:gd name="T4" fmla="*/ 149225 w 94"/>
                  <a:gd name="T5" fmla="*/ 0 h 160"/>
                  <a:gd name="T6" fmla="*/ 149225 w 94"/>
                  <a:gd name="T7" fmla="*/ 0 h 160"/>
                  <a:gd name="T8" fmla="*/ 122238 w 94"/>
                  <a:gd name="T9" fmla="*/ 222250 h 160"/>
                  <a:gd name="T10" fmla="*/ 122238 w 94"/>
                  <a:gd name="T11" fmla="*/ 222250 h 160"/>
                  <a:gd name="T12" fmla="*/ 120650 w 94"/>
                  <a:gd name="T13" fmla="*/ 233363 h 160"/>
                  <a:gd name="T14" fmla="*/ 112713 w 94"/>
                  <a:gd name="T15" fmla="*/ 241300 h 160"/>
                  <a:gd name="T16" fmla="*/ 104775 w 94"/>
                  <a:gd name="T17" fmla="*/ 249238 h 160"/>
                  <a:gd name="T18" fmla="*/ 93663 w 94"/>
                  <a:gd name="T19" fmla="*/ 254000 h 160"/>
                  <a:gd name="T20" fmla="*/ 93663 w 94"/>
                  <a:gd name="T21" fmla="*/ 254000 h 160"/>
                  <a:gd name="T22" fmla="*/ 0 w 94"/>
                  <a:gd name="T23" fmla="*/ 161925 h 160"/>
                  <a:gd name="T24" fmla="*/ 0 w 94"/>
                  <a:gd name="T25" fmla="*/ 161925 h 160"/>
                  <a:gd name="T26" fmla="*/ 7938 w 94"/>
                  <a:gd name="T27" fmla="*/ 0 h 160"/>
                  <a:gd name="T28" fmla="*/ 7938 w 94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9B9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îṡlíḋé">
                <a:extLst>
                  <a:ext uri="{FF2B5EF4-FFF2-40B4-BE49-F238E27FC236}">
                    <a16:creationId xmlns:a16="http://schemas.microsoft.com/office/drawing/2014/main" xmlns="" id="{1BF4D663-3C80-4B4A-A18A-F5D84E5A66A5}"/>
                  </a:ext>
                </a:extLst>
              </p:cNvPr>
              <p:cNvSpPr/>
              <p:nvPr/>
            </p:nvSpPr>
            <p:spPr bwMode="auto">
              <a:xfrm>
                <a:off x="2892725" y="4814638"/>
                <a:ext cx="129097" cy="229507"/>
              </a:xfrm>
              <a:custGeom>
                <a:avLst/>
                <a:gdLst>
                  <a:gd name="T0" fmla="*/ 7938 w 90"/>
                  <a:gd name="T1" fmla="*/ 0 h 160"/>
                  <a:gd name="T2" fmla="*/ 7938 w 90"/>
                  <a:gd name="T3" fmla="*/ 0 h 160"/>
                  <a:gd name="T4" fmla="*/ 142875 w 90"/>
                  <a:gd name="T5" fmla="*/ 0 h 160"/>
                  <a:gd name="T6" fmla="*/ 142875 w 90"/>
                  <a:gd name="T7" fmla="*/ 0 h 160"/>
                  <a:gd name="T8" fmla="*/ 115888 w 90"/>
                  <a:gd name="T9" fmla="*/ 222250 h 160"/>
                  <a:gd name="T10" fmla="*/ 115888 w 90"/>
                  <a:gd name="T11" fmla="*/ 222250 h 160"/>
                  <a:gd name="T12" fmla="*/ 114300 w 90"/>
                  <a:gd name="T13" fmla="*/ 233363 h 160"/>
                  <a:gd name="T14" fmla="*/ 106363 w 90"/>
                  <a:gd name="T15" fmla="*/ 241300 h 160"/>
                  <a:gd name="T16" fmla="*/ 98425 w 90"/>
                  <a:gd name="T17" fmla="*/ 249238 h 160"/>
                  <a:gd name="T18" fmla="*/ 87313 w 90"/>
                  <a:gd name="T19" fmla="*/ 254000 h 160"/>
                  <a:gd name="T20" fmla="*/ 87313 w 90"/>
                  <a:gd name="T21" fmla="*/ 254000 h 160"/>
                  <a:gd name="T22" fmla="*/ 0 w 90"/>
                  <a:gd name="T23" fmla="*/ 160338 h 160"/>
                  <a:gd name="T24" fmla="*/ 0 w 90"/>
                  <a:gd name="T25" fmla="*/ 160338 h 160"/>
                  <a:gd name="T26" fmla="*/ 7938 w 90"/>
                  <a:gd name="T27" fmla="*/ 0 h 160"/>
                  <a:gd name="T28" fmla="*/ 7938 w 90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9B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ïṥľíḋè">
                <a:extLst>
                  <a:ext uri="{FF2B5EF4-FFF2-40B4-BE49-F238E27FC236}">
                    <a16:creationId xmlns:a16="http://schemas.microsoft.com/office/drawing/2014/main" xmlns="" id="{0CB933F0-07EB-4350-9B8A-84577638405C}"/>
                  </a:ext>
                </a:extLst>
              </p:cNvPr>
              <p:cNvSpPr/>
              <p:nvPr/>
            </p:nvSpPr>
            <p:spPr bwMode="auto">
              <a:xfrm>
                <a:off x="2895593" y="4814638"/>
                <a:ext cx="126229" cy="229507"/>
              </a:xfrm>
              <a:custGeom>
                <a:avLst/>
                <a:gdLst>
                  <a:gd name="T0" fmla="*/ 11113 w 88"/>
                  <a:gd name="T1" fmla="*/ 0 h 160"/>
                  <a:gd name="T2" fmla="*/ 11113 w 88"/>
                  <a:gd name="T3" fmla="*/ 0 h 160"/>
                  <a:gd name="T4" fmla="*/ 139700 w 88"/>
                  <a:gd name="T5" fmla="*/ 0 h 160"/>
                  <a:gd name="T6" fmla="*/ 139700 w 88"/>
                  <a:gd name="T7" fmla="*/ 0 h 160"/>
                  <a:gd name="T8" fmla="*/ 112713 w 88"/>
                  <a:gd name="T9" fmla="*/ 222250 h 160"/>
                  <a:gd name="T10" fmla="*/ 112713 w 88"/>
                  <a:gd name="T11" fmla="*/ 222250 h 160"/>
                  <a:gd name="T12" fmla="*/ 111125 w 88"/>
                  <a:gd name="T13" fmla="*/ 233363 h 160"/>
                  <a:gd name="T14" fmla="*/ 103188 w 88"/>
                  <a:gd name="T15" fmla="*/ 241300 h 160"/>
                  <a:gd name="T16" fmla="*/ 95250 w 88"/>
                  <a:gd name="T17" fmla="*/ 249238 h 160"/>
                  <a:gd name="T18" fmla="*/ 87313 w 88"/>
                  <a:gd name="T19" fmla="*/ 254000 h 160"/>
                  <a:gd name="T20" fmla="*/ 87313 w 88"/>
                  <a:gd name="T21" fmla="*/ 254000 h 160"/>
                  <a:gd name="T22" fmla="*/ 0 w 88"/>
                  <a:gd name="T23" fmla="*/ 157163 h 160"/>
                  <a:gd name="T24" fmla="*/ 0 w 88"/>
                  <a:gd name="T25" fmla="*/ 157163 h 160"/>
                  <a:gd name="T26" fmla="*/ 11113 w 88"/>
                  <a:gd name="T27" fmla="*/ 0 h 160"/>
                  <a:gd name="T28" fmla="*/ 11113 w 8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ABA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iṣliḑé">
                <a:extLst>
                  <a:ext uri="{FF2B5EF4-FFF2-40B4-BE49-F238E27FC236}">
                    <a16:creationId xmlns:a16="http://schemas.microsoft.com/office/drawing/2014/main" xmlns="" id="{67AD6699-3279-4475-A2D3-DBA763A68679}"/>
                  </a:ext>
                </a:extLst>
              </p:cNvPr>
              <p:cNvSpPr/>
              <p:nvPr/>
            </p:nvSpPr>
            <p:spPr bwMode="auto">
              <a:xfrm>
                <a:off x="2902766" y="4814638"/>
                <a:ext cx="119057" cy="229507"/>
              </a:xfrm>
              <a:custGeom>
                <a:avLst/>
                <a:gdLst>
                  <a:gd name="T0" fmla="*/ 9525 w 83"/>
                  <a:gd name="T1" fmla="*/ 0 h 160"/>
                  <a:gd name="T2" fmla="*/ 9525 w 83"/>
                  <a:gd name="T3" fmla="*/ 0 h 160"/>
                  <a:gd name="T4" fmla="*/ 131763 w 83"/>
                  <a:gd name="T5" fmla="*/ 0 h 160"/>
                  <a:gd name="T6" fmla="*/ 131763 w 83"/>
                  <a:gd name="T7" fmla="*/ 0 h 160"/>
                  <a:gd name="T8" fmla="*/ 104775 w 83"/>
                  <a:gd name="T9" fmla="*/ 222250 h 160"/>
                  <a:gd name="T10" fmla="*/ 104775 w 83"/>
                  <a:gd name="T11" fmla="*/ 222250 h 160"/>
                  <a:gd name="T12" fmla="*/ 103188 w 83"/>
                  <a:gd name="T13" fmla="*/ 233363 h 160"/>
                  <a:gd name="T14" fmla="*/ 95250 w 83"/>
                  <a:gd name="T15" fmla="*/ 241300 h 160"/>
                  <a:gd name="T16" fmla="*/ 87313 w 83"/>
                  <a:gd name="T17" fmla="*/ 247650 h 160"/>
                  <a:gd name="T18" fmla="*/ 79375 w 83"/>
                  <a:gd name="T19" fmla="*/ 254000 h 160"/>
                  <a:gd name="T20" fmla="*/ 79375 w 83"/>
                  <a:gd name="T21" fmla="*/ 254000 h 160"/>
                  <a:gd name="T22" fmla="*/ 0 w 83"/>
                  <a:gd name="T23" fmla="*/ 157163 h 160"/>
                  <a:gd name="T24" fmla="*/ 0 w 83"/>
                  <a:gd name="T25" fmla="*/ 157163 h 160"/>
                  <a:gd name="T26" fmla="*/ 9525 w 83"/>
                  <a:gd name="T27" fmla="*/ 0 h 160"/>
                  <a:gd name="T28" fmla="*/ 9525 w 83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BBB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ïṥ1îḋe">
                <a:extLst>
                  <a:ext uri="{FF2B5EF4-FFF2-40B4-BE49-F238E27FC236}">
                    <a16:creationId xmlns:a16="http://schemas.microsoft.com/office/drawing/2014/main" xmlns="" id="{14787E3F-DA65-4F33-B34D-0BEC8E649561}"/>
                  </a:ext>
                </a:extLst>
              </p:cNvPr>
              <p:cNvSpPr/>
              <p:nvPr/>
            </p:nvSpPr>
            <p:spPr bwMode="auto">
              <a:xfrm>
                <a:off x="2908504" y="4814638"/>
                <a:ext cx="113319" cy="229507"/>
              </a:xfrm>
              <a:custGeom>
                <a:avLst/>
                <a:gdLst>
                  <a:gd name="T0" fmla="*/ 7938 w 79"/>
                  <a:gd name="T1" fmla="*/ 0 h 160"/>
                  <a:gd name="T2" fmla="*/ 7938 w 79"/>
                  <a:gd name="T3" fmla="*/ 0 h 160"/>
                  <a:gd name="T4" fmla="*/ 125413 w 79"/>
                  <a:gd name="T5" fmla="*/ 0 h 160"/>
                  <a:gd name="T6" fmla="*/ 125413 w 79"/>
                  <a:gd name="T7" fmla="*/ 0 h 160"/>
                  <a:gd name="T8" fmla="*/ 98425 w 79"/>
                  <a:gd name="T9" fmla="*/ 222250 h 160"/>
                  <a:gd name="T10" fmla="*/ 98425 w 79"/>
                  <a:gd name="T11" fmla="*/ 222250 h 160"/>
                  <a:gd name="T12" fmla="*/ 96838 w 79"/>
                  <a:gd name="T13" fmla="*/ 233363 h 160"/>
                  <a:gd name="T14" fmla="*/ 88900 w 79"/>
                  <a:gd name="T15" fmla="*/ 241300 h 160"/>
                  <a:gd name="T16" fmla="*/ 80963 w 79"/>
                  <a:gd name="T17" fmla="*/ 247650 h 160"/>
                  <a:gd name="T18" fmla="*/ 73025 w 79"/>
                  <a:gd name="T19" fmla="*/ 254000 h 160"/>
                  <a:gd name="T20" fmla="*/ 73025 w 79"/>
                  <a:gd name="T21" fmla="*/ 254000 h 160"/>
                  <a:gd name="T22" fmla="*/ 0 w 79"/>
                  <a:gd name="T23" fmla="*/ 155575 h 160"/>
                  <a:gd name="T24" fmla="*/ 0 w 79"/>
                  <a:gd name="T25" fmla="*/ 155575 h 160"/>
                  <a:gd name="T26" fmla="*/ 7938 w 79"/>
                  <a:gd name="T27" fmla="*/ 0 h 160"/>
                  <a:gd name="T28" fmla="*/ 7938 w 79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BB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î$ļiḍé">
                <a:extLst>
                  <a:ext uri="{FF2B5EF4-FFF2-40B4-BE49-F238E27FC236}">
                    <a16:creationId xmlns:a16="http://schemas.microsoft.com/office/drawing/2014/main" xmlns="" id="{64687635-6B01-4BD1-8F4A-CB61B427333A}"/>
                  </a:ext>
                </a:extLst>
              </p:cNvPr>
              <p:cNvSpPr/>
              <p:nvPr/>
            </p:nvSpPr>
            <p:spPr bwMode="auto">
              <a:xfrm>
                <a:off x="2914241" y="4814638"/>
                <a:ext cx="107582" cy="229507"/>
              </a:xfrm>
              <a:custGeom>
                <a:avLst/>
                <a:gdLst>
                  <a:gd name="T0" fmla="*/ 7938 w 75"/>
                  <a:gd name="T1" fmla="*/ 0 h 160"/>
                  <a:gd name="T2" fmla="*/ 7938 w 75"/>
                  <a:gd name="T3" fmla="*/ 0 h 160"/>
                  <a:gd name="T4" fmla="*/ 119063 w 75"/>
                  <a:gd name="T5" fmla="*/ 0 h 160"/>
                  <a:gd name="T6" fmla="*/ 119063 w 75"/>
                  <a:gd name="T7" fmla="*/ 0 h 160"/>
                  <a:gd name="T8" fmla="*/ 92075 w 75"/>
                  <a:gd name="T9" fmla="*/ 222250 h 160"/>
                  <a:gd name="T10" fmla="*/ 92075 w 75"/>
                  <a:gd name="T11" fmla="*/ 222250 h 160"/>
                  <a:gd name="T12" fmla="*/ 90488 w 75"/>
                  <a:gd name="T13" fmla="*/ 233363 h 160"/>
                  <a:gd name="T14" fmla="*/ 82550 w 75"/>
                  <a:gd name="T15" fmla="*/ 241300 h 160"/>
                  <a:gd name="T16" fmla="*/ 76200 w 75"/>
                  <a:gd name="T17" fmla="*/ 247650 h 160"/>
                  <a:gd name="T18" fmla="*/ 68263 w 75"/>
                  <a:gd name="T19" fmla="*/ 254000 h 160"/>
                  <a:gd name="T20" fmla="*/ 68263 w 75"/>
                  <a:gd name="T21" fmla="*/ 254000 h 160"/>
                  <a:gd name="T22" fmla="*/ 0 w 75"/>
                  <a:gd name="T23" fmla="*/ 152400 h 160"/>
                  <a:gd name="T24" fmla="*/ 0 w 75"/>
                  <a:gd name="T25" fmla="*/ 152400 h 160"/>
                  <a:gd name="T26" fmla="*/ 7938 w 75"/>
                  <a:gd name="T27" fmla="*/ 0 h 160"/>
                  <a:gd name="T28" fmla="*/ 7938 w 7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CB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iSľîde">
                <a:extLst>
                  <a:ext uri="{FF2B5EF4-FFF2-40B4-BE49-F238E27FC236}">
                    <a16:creationId xmlns:a16="http://schemas.microsoft.com/office/drawing/2014/main" xmlns="" id="{975383C3-F62E-4474-8C41-85E20A25C1D6}"/>
                  </a:ext>
                </a:extLst>
              </p:cNvPr>
              <p:cNvSpPr/>
              <p:nvPr/>
            </p:nvSpPr>
            <p:spPr bwMode="auto">
              <a:xfrm>
                <a:off x="2919979" y="4814638"/>
                <a:ext cx="101844" cy="229507"/>
              </a:xfrm>
              <a:custGeom>
                <a:avLst/>
                <a:gdLst>
                  <a:gd name="T0" fmla="*/ 7938 w 71"/>
                  <a:gd name="T1" fmla="*/ 0 h 160"/>
                  <a:gd name="T2" fmla="*/ 7938 w 71"/>
                  <a:gd name="T3" fmla="*/ 0 h 160"/>
                  <a:gd name="T4" fmla="*/ 112713 w 71"/>
                  <a:gd name="T5" fmla="*/ 0 h 160"/>
                  <a:gd name="T6" fmla="*/ 112713 w 71"/>
                  <a:gd name="T7" fmla="*/ 0 h 160"/>
                  <a:gd name="T8" fmla="*/ 85725 w 71"/>
                  <a:gd name="T9" fmla="*/ 222250 h 160"/>
                  <a:gd name="T10" fmla="*/ 85725 w 71"/>
                  <a:gd name="T11" fmla="*/ 222250 h 160"/>
                  <a:gd name="T12" fmla="*/ 84138 w 71"/>
                  <a:gd name="T13" fmla="*/ 233363 h 160"/>
                  <a:gd name="T14" fmla="*/ 76200 w 71"/>
                  <a:gd name="T15" fmla="*/ 241300 h 160"/>
                  <a:gd name="T16" fmla="*/ 69850 w 71"/>
                  <a:gd name="T17" fmla="*/ 247650 h 160"/>
                  <a:gd name="T18" fmla="*/ 61913 w 71"/>
                  <a:gd name="T19" fmla="*/ 254000 h 160"/>
                  <a:gd name="T20" fmla="*/ 61913 w 71"/>
                  <a:gd name="T21" fmla="*/ 254000 h 160"/>
                  <a:gd name="T22" fmla="*/ 0 w 71"/>
                  <a:gd name="T23" fmla="*/ 150813 h 160"/>
                  <a:gd name="T24" fmla="*/ 0 w 71"/>
                  <a:gd name="T25" fmla="*/ 150813 h 160"/>
                  <a:gd name="T26" fmla="*/ 7938 w 71"/>
                  <a:gd name="T27" fmla="*/ 0 h 160"/>
                  <a:gd name="T28" fmla="*/ 7938 w 71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CB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ïšļidê">
                <a:extLst>
                  <a:ext uri="{FF2B5EF4-FFF2-40B4-BE49-F238E27FC236}">
                    <a16:creationId xmlns:a16="http://schemas.microsoft.com/office/drawing/2014/main" xmlns="" id="{E506496B-8103-4BA8-BCB4-5C3DCB9D1932}"/>
                  </a:ext>
                </a:extLst>
              </p:cNvPr>
              <p:cNvSpPr/>
              <p:nvPr/>
            </p:nvSpPr>
            <p:spPr bwMode="auto">
              <a:xfrm>
                <a:off x="2922848" y="4814638"/>
                <a:ext cx="98975" cy="228073"/>
              </a:xfrm>
              <a:custGeom>
                <a:avLst/>
                <a:gdLst>
                  <a:gd name="T0" fmla="*/ 11113 w 69"/>
                  <a:gd name="T1" fmla="*/ 0 h 159"/>
                  <a:gd name="T2" fmla="*/ 11113 w 69"/>
                  <a:gd name="T3" fmla="*/ 0 h 159"/>
                  <a:gd name="T4" fmla="*/ 109538 w 69"/>
                  <a:gd name="T5" fmla="*/ 0 h 159"/>
                  <a:gd name="T6" fmla="*/ 109538 w 69"/>
                  <a:gd name="T7" fmla="*/ 0 h 159"/>
                  <a:gd name="T8" fmla="*/ 82550 w 69"/>
                  <a:gd name="T9" fmla="*/ 222250 h 159"/>
                  <a:gd name="T10" fmla="*/ 82550 w 69"/>
                  <a:gd name="T11" fmla="*/ 222250 h 159"/>
                  <a:gd name="T12" fmla="*/ 80963 w 69"/>
                  <a:gd name="T13" fmla="*/ 233363 h 159"/>
                  <a:gd name="T14" fmla="*/ 73025 w 69"/>
                  <a:gd name="T15" fmla="*/ 241300 h 159"/>
                  <a:gd name="T16" fmla="*/ 66675 w 69"/>
                  <a:gd name="T17" fmla="*/ 247650 h 159"/>
                  <a:gd name="T18" fmla="*/ 58738 w 69"/>
                  <a:gd name="T19" fmla="*/ 252413 h 159"/>
                  <a:gd name="T20" fmla="*/ 58738 w 69"/>
                  <a:gd name="T21" fmla="*/ 252413 h 159"/>
                  <a:gd name="T22" fmla="*/ 0 w 69"/>
                  <a:gd name="T23" fmla="*/ 149225 h 159"/>
                  <a:gd name="T24" fmla="*/ 0 w 69"/>
                  <a:gd name="T25" fmla="*/ 149225 h 159"/>
                  <a:gd name="T26" fmla="*/ 11113 w 69"/>
                  <a:gd name="T27" fmla="*/ 0 h 159"/>
                  <a:gd name="T28" fmla="*/ 11113 w 6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DB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ïśľiḑé">
                <a:extLst>
                  <a:ext uri="{FF2B5EF4-FFF2-40B4-BE49-F238E27FC236}">
                    <a16:creationId xmlns:a16="http://schemas.microsoft.com/office/drawing/2014/main" xmlns="" id="{776525B5-4CF0-4D60-AA6A-E6DD4E2797E9}"/>
                  </a:ext>
                </a:extLst>
              </p:cNvPr>
              <p:cNvSpPr/>
              <p:nvPr/>
            </p:nvSpPr>
            <p:spPr bwMode="auto">
              <a:xfrm>
                <a:off x="2928586" y="4814638"/>
                <a:ext cx="93237" cy="228073"/>
              </a:xfrm>
              <a:custGeom>
                <a:avLst/>
                <a:gdLst>
                  <a:gd name="T0" fmla="*/ 11113 w 65"/>
                  <a:gd name="T1" fmla="*/ 0 h 159"/>
                  <a:gd name="T2" fmla="*/ 11113 w 65"/>
                  <a:gd name="T3" fmla="*/ 0 h 159"/>
                  <a:gd name="T4" fmla="*/ 103188 w 65"/>
                  <a:gd name="T5" fmla="*/ 0 h 159"/>
                  <a:gd name="T6" fmla="*/ 103188 w 65"/>
                  <a:gd name="T7" fmla="*/ 0 h 159"/>
                  <a:gd name="T8" fmla="*/ 76200 w 65"/>
                  <a:gd name="T9" fmla="*/ 222250 h 159"/>
                  <a:gd name="T10" fmla="*/ 76200 w 65"/>
                  <a:gd name="T11" fmla="*/ 222250 h 159"/>
                  <a:gd name="T12" fmla="*/ 74613 w 65"/>
                  <a:gd name="T13" fmla="*/ 233363 h 159"/>
                  <a:gd name="T14" fmla="*/ 66675 w 65"/>
                  <a:gd name="T15" fmla="*/ 241300 h 159"/>
                  <a:gd name="T16" fmla="*/ 60325 w 65"/>
                  <a:gd name="T17" fmla="*/ 247650 h 159"/>
                  <a:gd name="T18" fmla="*/ 52388 w 65"/>
                  <a:gd name="T19" fmla="*/ 252413 h 159"/>
                  <a:gd name="T20" fmla="*/ 52388 w 65"/>
                  <a:gd name="T21" fmla="*/ 252413 h 159"/>
                  <a:gd name="T22" fmla="*/ 0 w 65"/>
                  <a:gd name="T23" fmla="*/ 146050 h 159"/>
                  <a:gd name="T24" fmla="*/ 0 w 65"/>
                  <a:gd name="T25" fmla="*/ 146050 h 159"/>
                  <a:gd name="T26" fmla="*/ 11113 w 65"/>
                  <a:gd name="T27" fmla="*/ 0 h 159"/>
                  <a:gd name="T28" fmla="*/ 11113 w 6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isḷïḑe">
                <a:extLst>
                  <a:ext uri="{FF2B5EF4-FFF2-40B4-BE49-F238E27FC236}">
                    <a16:creationId xmlns:a16="http://schemas.microsoft.com/office/drawing/2014/main" xmlns="" id="{FC95BE02-1A93-461A-B6B7-4EF623BB78D3}"/>
                  </a:ext>
                </a:extLst>
              </p:cNvPr>
              <p:cNvSpPr/>
              <p:nvPr/>
            </p:nvSpPr>
            <p:spPr bwMode="auto">
              <a:xfrm>
                <a:off x="2935757" y="4814638"/>
                <a:ext cx="86065" cy="228073"/>
              </a:xfrm>
              <a:custGeom>
                <a:avLst/>
                <a:gdLst>
                  <a:gd name="T0" fmla="*/ 9525 w 60"/>
                  <a:gd name="T1" fmla="*/ 0 h 159"/>
                  <a:gd name="T2" fmla="*/ 9525 w 60"/>
                  <a:gd name="T3" fmla="*/ 0 h 159"/>
                  <a:gd name="T4" fmla="*/ 95250 w 60"/>
                  <a:gd name="T5" fmla="*/ 0 h 159"/>
                  <a:gd name="T6" fmla="*/ 95250 w 60"/>
                  <a:gd name="T7" fmla="*/ 0 h 159"/>
                  <a:gd name="T8" fmla="*/ 68263 w 60"/>
                  <a:gd name="T9" fmla="*/ 222250 h 159"/>
                  <a:gd name="T10" fmla="*/ 68263 w 60"/>
                  <a:gd name="T11" fmla="*/ 222250 h 159"/>
                  <a:gd name="T12" fmla="*/ 66675 w 60"/>
                  <a:gd name="T13" fmla="*/ 233363 h 159"/>
                  <a:gd name="T14" fmla="*/ 61913 w 60"/>
                  <a:gd name="T15" fmla="*/ 239713 h 159"/>
                  <a:gd name="T16" fmla="*/ 52388 w 60"/>
                  <a:gd name="T17" fmla="*/ 247650 h 159"/>
                  <a:gd name="T18" fmla="*/ 46038 w 60"/>
                  <a:gd name="T19" fmla="*/ 252413 h 159"/>
                  <a:gd name="T20" fmla="*/ 46038 w 60"/>
                  <a:gd name="T21" fmla="*/ 252413 h 159"/>
                  <a:gd name="T22" fmla="*/ 0 w 60"/>
                  <a:gd name="T23" fmla="*/ 144463 h 159"/>
                  <a:gd name="T24" fmla="*/ 0 w 60"/>
                  <a:gd name="T25" fmla="*/ 144463 h 159"/>
                  <a:gd name="T26" fmla="*/ 9525 w 60"/>
                  <a:gd name="T27" fmla="*/ 0 h 159"/>
                  <a:gd name="T28" fmla="*/ 9525 w 6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EBE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íş1iďe">
                <a:extLst>
                  <a:ext uri="{FF2B5EF4-FFF2-40B4-BE49-F238E27FC236}">
                    <a16:creationId xmlns:a16="http://schemas.microsoft.com/office/drawing/2014/main" xmlns="" id="{4586FD5B-3BF7-4D8F-BEF4-A8B997DF5F1F}"/>
                  </a:ext>
                </a:extLst>
              </p:cNvPr>
              <p:cNvSpPr/>
              <p:nvPr/>
            </p:nvSpPr>
            <p:spPr bwMode="auto">
              <a:xfrm>
                <a:off x="2941495" y="4814638"/>
                <a:ext cx="80327" cy="228073"/>
              </a:xfrm>
              <a:custGeom>
                <a:avLst/>
                <a:gdLst>
                  <a:gd name="T0" fmla="*/ 9525 w 56"/>
                  <a:gd name="T1" fmla="*/ 0 h 159"/>
                  <a:gd name="T2" fmla="*/ 9525 w 56"/>
                  <a:gd name="T3" fmla="*/ 0 h 159"/>
                  <a:gd name="T4" fmla="*/ 88900 w 56"/>
                  <a:gd name="T5" fmla="*/ 0 h 159"/>
                  <a:gd name="T6" fmla="*/ 88900 w 56"/>
                  <a:gd name="T7" fmla="*/ 0 h 159"/>
                  <a:gd name="T8" fmla="*/ 61913 w 56"/>
                  <a:gd name="T9" fmla="*/ 222250 h 159"/>
                  <a:gd name="T10" fmla="*/ 61913 w 56"/>
                  <a:gd name="T11" fmla="*/ 222250 h 159"/>
                  <a:gd name="T12" fmla="*/ 60325 w 56"/>
                  <a:gd name="T13" fmla="*/ 233363 h 159"/>
                  <a:gd name="T14" fmla="*/ 55563 w 56"/>
                  <a:gd name="T15" fmla="*/ 239713 h 159"/>
                  <a:gd name="T16" fmla="*/ 46038 w 56"/>
                  <a:gd name="T17" fmla="*/ 247650 h 159"/>
                  <a:gd name="T18" fmla="*/ 39688 w 56"/>
                  <a:gd name="T19" fmla="*/ 252413 h 159"/>
                  <a:gd name="T20" fmla="*/ 39688 w 56"/>
                  <a:gd name="T21" fmla="*/ 252413 h 159"/>
                  <a:gd name="T22" fmla="*/ 0 w 56"/>
                  <a:gd name="T23" fmla="*/ 144463 h 159"/>
                  <a:gd name="T24" fmla="*/ 0 w 56"/>
                  <a:gd name="T25" fmla="*/ 144463 h 159"/>
                  <a:gd name="T26" fmla="*/ 9525 w 56"/>
                  <a:gd name="T27" fmla="*/ 0 h 159"/>
                  <a:gd name="T28" fmla="*/ 9525 w 5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FB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iŝ1ïḋe">
                <a:extLst>
                  <a:ext uri="{FF2B5EF4-FFF2-40B4-BE49-F238E27FC236}">
                    <a16:creationId xmlns:a16="http://schemas.microsoft.com/office/drawing/2014/main" xmlns="" id="{A0984798-1D38-4E00-A6F3-B884A9E002F8}"/>
                  </a:ext>
                </a:extLst>
              </p:cNvPr>
              <p:cNvSpPr/>
              <p:nvPr/>
            </p:nvSpPr>
            <p:spPr bwMode="auto">
              <a:xfrm>
                <a:off x="2944364" y="4814638"/>
                <a:ext cx="77458" cy="228073"/>
              </a:xfrm>
              <a:custGeom>
                <a:avLst/>
                <a:gdLst>
                  <a:gd name="T0" fmla="*/ 11113 w 54"/>
                  <a:gd name="T1" fmla="*/ 0 h 159"/>
                  <a:gd name="T2" fmla="*/ 11113 w 54"/>
                  <a:gd name="T3" fmla="*/ 0 h 159"/>
                  <a:gd name="T4" fmla="*/ 85725 w 54"/>
                  <a:gd name="T5" fmla="*/ 0 h 159"/>
                  <a:gd name="T6" fmla="*/ 85725 w 54"/>
                  <a:gd name="T7" fmla="*/ 0 h 159"/>
                  <a:gd name="T8" fmla="*/ 58738 w 54"/>
                  <a:gd name="T9" fmla="*/ 222250 h 159"/>
                  <a:gd name="T10" fmla="*/ 58738 w 54"/>
                  <a:gd name="T11" fmla="*/ 222250 h 159"/>
                  <a:gd name="T12" fmla="*/ 57150 w 54"/>
                  <a:gd name="T13" fmla="*/ 230188 h 159"/>
                  <a:gd name="T14" fmla="*/ 52388 w 54"/>
                  <a:gd name="T15" fmla="*/ 239713 h 159"/>
                  <a:gd name="T16" fmla="*/ 46038 w 54"/>
                  <a:gd name="T17" fmla="*/ 246063 h 159"/>
                  <a:gd name="T18" fmla="*/ 36513 w 54"/>
                  <a:gd name="T19" fmla="*/ 252413 h 159"/>
                  <a:gd name="T20" fmla="*/ 36513 w 54"/>
                  <a:gd name="T21" fmla="*/ 252413 h 159"/>
                  <a:gd name="T22" fmla="*/ 0 w 54"/>
                  <a:gd name="T23" fmla="*/ 142875 h 159"/>
                  <a:gd name="T24" fmla="*/ 0 w 54"/>
                  <a:gd name="T25" fmla="*/ 142875 h 159"/>
                  <a:gd name="T26" fmla="*/ 11113 w 54"/>
                  <a:gd name="T27" fmla="*/ 0 h 159"/>
                  <a:gd name="T28" fmla="*/ 11113 w 54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FB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ïṥļiḋé">
                <a:extLst>
                  <a:ext uri="{FF2B5EF4-FFF2-40B4-BE49-F238E27FC236}">
                    <a16:creationId xmlns:a16="http://schemas.microsoft.com/office/drawing/2014/main" xmlns="" id="{7F5210EE-215F-499D-B1D1-E8AA0DE17B93}"/>
                  </a:ext>
                </a:extLst>
              </p:cNvPr>
              <p:cNvSpPr/>
              <p:nvPr/>
            </p:nvSpPr>
            <p:spPr bwMode="auto">
              <a:xfrm>
                <a:off x="2950101" y="4814638"/>
                <a:ext cx="71721" cy="228073"/>
              </a:xfrm>
              <a:custGeom>
                <a:avLst/>
                <a:gdLst>
                  <a:gd name="T0" fmla="*/ 11113 w 50"/>
                  <a:gd name="T1" fmla="*/ 0 h 159"/>
                  <a:gd name="T2" fmla="*/ 11113 w 50"/>
                  <a:gd name="T3" fmla="*/ 0 h 159"/>
                  <a:gd name="T4" fmla="*/ 79375 w 50"/>
                  <a:gd name="T5" fmla="*/ 0 h 159"/>
                  <a:gd name="T6" fmla="*/ 79375 w 50"/>
                  <a:gd name="T7" fmla="*/ 0 h 159"/>
                  <a:gd name="T8" fmla="*/ 52388 w 50"/>
                  <a:gd name="T9" fmla="*/ 222250 h 159"/>
                  <a:gd name="T10" fmla="*/ 52388 w 50"/>
                  <a:gd name="T11" fmla="*/ 222250 h 159"/>
                  <a:gd name="T12" fmla="*/ 50800 w 50"/>
                  <a:gd name="T13" fmla="*/ 230188 h 159"/>
                  <a:gd name="T14" fmla="*/ 46038 w 50"/>
                  <a:gd name="T15" fmla="*/ 239713 h 159"/>
                  <a:gd name="T16" fmla="*/ 39688 w 50"/>
                  <a:gd name="T17" fmla="*/ 246063 h 159"/>
                  <a:gd name="T18" fmla="*/ 30163 w 50"/>
                  <a:gd name="T19" fmla="*/ 252413 h 159"/>
                  <a:gd name="T20" fmla="*/ 30163 w 50"/>
                  <a:gd name="T21" fmla="*/ 252413 h 159"/>
                  <a:gd name="T22" fmla="*/ 0 w 50"/>
                  <a:gd name="T23" fmla="*/ 139700 h 159"/>
                  <a:gd name="T24" fmla="*/ 0 w 50"/>
                  <a:gd name="T25" fmla="*/ 139700 h 159"/>
                  <a:gd name="T26" fmla="*/ 11113 w 50"/>
                  <a:gd name="T27" fmla="*/ 0 h 159"/>
                  <a:gd name="T28" fmla="*/ 11113 w 5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0C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ïŝļiḓê">
                <a:extLst>
                  <a:ext uri="{FF2B5EF4-FFF2-40B4-BE49-F238E27FC236}">
                    <a16:creationId xmlns:a16="http://schemas.microsoft.com/office/drawing/2014/main" xmlns="" id="{65D09FD2-B1FF-4238-8E60-04D4A3CA4A49}"/>
                  </a:ext>
                </a:extLst>
              </p:cNvPr>
              <p:cNvSpPr/>
              <p:nvPr/>
            </p:nvSpPr>
            <p:spPr bwMode="auto">
              <a:xfrm>
                <a:off x="2955839" y="4814638"/>
                <a:ext cx="65983" cy="228073"/>
              </a:xfrm>
              <a:custGeom>
                <a:avLst/>
                <a:gdLst>
                  <a:gd name="T0" fmla="*/ 11113 w 46"/>
                  <a:gd name="T1" fmla="*/ 0 h 159"/>
                  <a:gd name="T2" fmla="*/ 11113 w 46"/>
                  <a:gd name="T3" fmla="*/ 0 h 159"/>
                  <a:gd name="T4" fmla="*/ 73025 w 46"/>
                  <a:gd name="T5" fmla="*/ 0 h 159"/>
                  <a:gd name="T6" fmla="*/ 73025 w 46"/>
                  <a:gd name="T7" fmla="*/ 0 h 159"/>
                  <a:gd name="T8" fmla="*/ 46038 w 46"/>
                  <a:gd name="T9" fmla="*/ 222250 h 159"/>
                  <a:gd name="T10" fmla="*/ 46038 w 46"/>
                  <a:gd name="T11" fmla="*/ 222250 h 159"/>
                  <a:gd name="T12" fmla="*/ 44450 w 46"/>
                  <a:gd name="T13" fmla="*/ 230188 h 159"/>
                  <a:gd name="T14" fmla="*/ 39688 w 46"/>
                  <a:gd name="T15" fmla="*/ 239713 h 159"/>
                  <a:gd name="T16" fmla="*/ 33338 w 46"/>
                  <a:gd name="T17" fmla="*/ 246063 h 159"/>
                  <a:gd name="T18" fmla="*/ 26988 w 46"/>
                  <a:gd name="T19" fmla="*/ 252413 h 159"/>
                  <a:gd name="T20" fmla="*/ 26988 w 46"/>
                  <a:gd name="T21" fmla="*/ 252413 h 159"/>
                  <a:gd name="T22" fmla="*/ 0 w 46"/>
                  <a:gd name="T23" fmla="*/ 138113 h 159"/>
                  <a:gd name="T24" fmla="*/ 0 w 46"/>
                  <a:gd name="T25" fmla="*/ 138113 h 159"/>
                  <a:gd name="T26" fmla="*/ 11113 w 46"/>
                  <a:gd name="T27" fmla="*/ 0 h 159"/>
                  <a:gd name="T28" fmla="*/ 11113 w 4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1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îśļiďè">
                <a:extLst>
                  <a:ext uri="{FF2B5EF4-FFF2-40B4-BE49-F238E27FC236}">
                    <a16:creationId xmlns:a16="http://schemas.microsoft.com/office/drawing/2014/main" xmlns="" id="{11F8BF24-2173-45F4-9811-95F83C11BA65}"/>
                  </a:ext>
                </a:extLst>
              </p:cNvPr>
              <p:cNvSpPr/>
              <p:nvPr/>
            </p:nvSpPr>
            <p:spPr bwMode="auto">
              <a:xfrm>
                <a:off x="2963011" y="4814638"/>
                <a:ext cx="58812" cy="228073"/>
              </a:xfrm>
              <a:custGeom>
                <a:avLst/>
                <a:gdLst>
                  <a:gd name="T0" fmla="*/ 9525 w 41"/>
                  <a:gd name="T1" fmla="*/ 0 h 159"/>
                  <a:gd name="T2" fmla="*/ 9525 w 41"/>
                  <a:gd name="T3" fmla="*/ 0 h 159"/>
                  <a:gd name="T4" fmla="*/ 65088 w 41"/>
                  <a:gd name="T5" fmla="*/ 0 h 159"/>
                  <a:gd name="T6" fmla="*/ 65088 w 41"/>
                  <a:gd name="T7" fmla="*/ 0 h 159"/>
                  <a:gd name="T8" fmla="*/ 38100 w 41"/>
                  <a:gd name="T9" fmla="*/ 222250 h 159"/>
                  <a:gd name="T10" fmla="*/ 38100 w 41"/>
                  <a:gd name="T11" fmla="*/ 222250 h 159"/>
                  <a:gd name="T12" fmla="*/ 36513 w 41"/>
                  <a:gd name="T13" fmla="*/ 230188 h 159"/>
                  <a:gd name="T14" fmla="*/ 31750 w 41"/>
                  <a:gd name="T15" fmla="*/ 239713 h 159"/>
                  <a:gd name="T16" fmla="*/ 25400 w 41"/>
                  <a:gd name="T17" fmla="*/ 246063 h 159"/>
                  <a:gd name="T18" fmla="*/ 19050 w 41"/>
                  <a:gd name="T19" fmla="*/ 252413 h 159"/>
                  <a:gd name="T20" fmla="*/ 19050 w 41"/>
                  <a:gd name="T21" fmla="*/ 252413 h 159"/>
                  <a:gd name="T22" fmla="*/ 0 w 41"/>
                  <a:gd name="T23" fmla="*/ 136525 h 159"/>
                  <a:gd name="T24" fmla="*/ 0 w 41"/>
                  <a:gd name="T25" fmla="*/ 136525 h 159"/>
                  <a:gd name="T26" fmla="*/ 9525 w 41"/>
                  <a:gd name="T27" fmla="*/ 0 h 159"/>
                  <a:gd name="T28" fmla="*/ 9525 w 41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1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îsľíḍe">
                <a:extLst>
                  <a:ext uri="{FF2B5EF4-FFF2-40B4-BE49-F238E27FC236}">
                    <a16:creationId xmlns:a16="http://schemas.microsoft.com/office/drawing/2014/main" xmlns="" id="{7F89E593-5F88-4F7B-98F5-F155FA3AB2E5}"/>
                  </a:ext>
                </a:extLst>
              </p:cNvPr>
              <p:cNvSpPr/>
              <p:nvPr/>
            </p:nvSpPr>
            <p:spPr bwMode="auto">
              <a:xfrm>
                <a:off x="2965880" y="4814638"/>
                <a:ext cx="55943" cy="228073"/>
              </a:xfrm>
              <a:custGeom>
                <a:avLst/>
                <a:gdLst>
                  <a:gd name="T0" fmla="*/ 12700 w 39"/>
                  <a:gd name="T1" fmla="*/ 0 h 159"/>
                  <a:gd name="T2" fmla="*/ 12700 w 39"/>
                  <a:gd name="T3" fmla="*/ 0 h 159"/>
                  <a:gd name="T4" fmla="*/ 61913 w 39"/>
                  <a:gd name="T5" fmla="*/ 0 h 159"/>
                  <a:gd name="T6" fmla="*/ 61913 w 39"/>
                  <a:gd name="T7" fmla="*/ 0 h 159"/>
                  <a:gd name="T8" fmla="*/ 34925 w 39"/>
                  <a:gd name="T9" fmla="*/ 222250 h 159"/>
                  <a:gd name="T10" fmla="*/ 34925 w 39"/>
                  <a:gd name="T11" fmla="*/ 222250 h 159"/>
                  <a:gd name="T12" fmla="*/ 33338 w 39"/>
                  <a:gd name="T13" fmla="*/ 230188 h 159"/>
                  <a:gd name="T14" fmla="*/ 28575 w 39"/>
                  <a:gd name="T15" fmla="*/ 239713 h 159"/>
                  <a:gd name="T16" fmla="*/ 22225 w 39"/>
                  <a:gd name="T17" fmla="*/ 246063 h 159"/>
                  <a:gd name="T18" fmla="*/ 15875 w 39"/>
                  <a:gd name="T19" fmla="*/ 252413 h 159"/>
                  <a:gd name="T20" fmla="*/ 15875 w 39"/>
                  <a:gd name="T21" fmla="*/ 252413 h 159"/>
                  <a:gd name="T22" fmla="*/ 0 w 39"/>
                  <a:gd name="T23" fmla="*/ 133350 h 159"/>
                  <a:gd name="T24" fmla="*/ 0 w 39"/>
                  <a:gd name="T25" fmla="*/ 133350 h 159"/>
                  <a:gd name="T26" fmla="*/ 12700 w 39"/>
                  <a:gd name="T27" fmla="*/ 0 h 159"/>
                  <a:gd name="T28" fmla="*/ 12700 w 3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2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ŝḻîdè">
                <a:extLst>
                  <a:ext uri="{FF2B5EF4-FFF2-40B4-BE49-F238E27FC236}">
                    <a16:creationId xmlns:a16="http://schemas.microsoft.com/office/drawing/2014/main" xmlns="" id="{3E051379-6C41-44EF-B71C-521D0384C6E1}"/>
                  </a:ext>
                </a:extLst>
              </p:cNvPr>
              <p:cNvSpPr/>
              <p:nvPr/>
            </p:nvSpPr>
            <p:spPr bwMode="auto">
              <a:xfrm>
                <a:off x="2971618" y="4814638"/>
                <a:ext cx="50205" cy="228073"/>
              </a:xfrm>
              <a:custGeom>
                <a:avLst/>
                <a:gdLst>
                  <a:gd name="T0" fmla="*/ 12700 w 35"/>
                  <a:gd name="T1" fmla="*/ 0 h 159"/>
                  <a:gd name="T2" fmla="*/ 12700 w 35"/>
                  <a:gd name="T3" fmla="*/ 0 h 159"/>
                  <a:gd name="T4" fmla="*/ 55563 w 35"/>
                  <a:gd name="T5" fmla="*/ 0 h 159"/>
                  <a:gd name="T6" fmla="*/ 55563 w 35"/>
                  <a:gd name="T7" fmla="*/ 0 h 159"/>
                  <a:gd name="T8" fmla="*/ 28575 w 35"/>
                  <a:gd name="T9" fmla="*/ 222250 h 159"/>
                  <a:gd name="T10" fmla="*/ 28575 w 35"/>
                  <a:gd name="T11" fmla="*/ 222250 h 159"/>
                  <a:gd name="T12" fmla="*/ 26988 w 35"/>
                  <a:gd name="T13" fmla="*/ 230188 h 159"/>
                  <a:gd name="T14" fmla="*/ 22225 w 35"/>
                  <a:gd name="T15" fmla="*/ 239713 h 159"/>
                  <a:gd name="T16" fmla="*/ 17463 w 35"/>
                  <a:gd name="T17" fmla="*/ 246063 h 159"/>
                  <a:gd name="T18" fmla="*/ 11113 w 35"/>
                  <a:gd name="T19" fmla="*/ 252413 h 159"/>
                  <a:gd name="T20" fmla="*/ 11113 w 35"/>
                  <a:gd name="T21" fmla="*/ 252413 h 159"/>
                  <a:gd name="T22" fmla="*/ 0 w 35"/>
                  <a:gd name="T23" fmla="*/ 133350 h 159"/>
                  <a:gd name="T24" fmla="*/ 0 w 35"/>
                  <a:gd name="T25" fmla="*/ 133350 h 159"/>
                  <a:gd name="T26" fmla="*/ 12700 w 35"/>
                  <a:gd name="T27" fmla="*/ 0 h 159"/>
                  <a:gd name="T28" fmla="*/ 12700 w 3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3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ïşḻíḍe">
                <a:extLst>
                  <a:ext uri="{FF2B5EF4-FFF2-40B4-BE49-F238E27FC236}">
                    <a16:creationId xmlns:a16="http://schemas.microsoft.com/office/drawing/2014/main" xmlns="" id="{141C88D6-6475-4B37-ABB3-B560F1E57F80}"/>
                  </a:ext>
                </a:extLst>
              </p:cNvPr>
              <p:cNvSpPr/>
              <p:nvPr/>
            </p:nvSpPr>
            <p:spPr bwMode="auto">
              <a:xfrm>
                <a:off x="2977356" y="4814638"/>
                <a:ext cx="44467" cy="225204"/>
              </a:xfrm>
              <a:custGeom>
                <a:avLst/>
                <a:gdLst>
                  <a:gd name="T0" fmla="*/ 11113 w 31"/>
                  <a:gd name="T1" fmla="*/ 0 h 157"/>
                  <a:gd name="T2" fmla="*/ 11113 w 31"/>
                  <a:gd name="T3" fmla="*/ 0 h 157"/>
                  <a:gd name="T4" fmla="*/ 49213 w 31"/>
                  <a:gd name="T5" fmla="*/ 0 h 157"/>
                  <a:gd name="T6" fmla="*/ 49213 w 31"/>
                  <a:gd name="T7" fmla="*/ 0 h 157"/>
                  <a:gd name="T8" fmla="*/ 22225 w 31"/>
                  <a:gd name="T9" fmla="*/ 222250 h 157"/>
                  <a:gd name="T10" fmla="*/ 22225 w 31"/>
                  <a:gd name="T11" fmla="*/ 222250 h 157"/>
                  <a:gd name="T12" fmla="*/ 20638 w 31"/>
                  <a:gd name="T13" fmla="*/ 230188 h 157"/>
                  <a:gd name="T14" fmla="*/ 15875 w 31"/>
                  <a:gd name="T15" fmla="*/ 239713 h 157"/>
                  <a:gd name="T16" fmla="*/ 11113 w 31"/>
                  <a:gd name="T17" fmla="*/ 246063 h 157"/>
                  <a:gd name="T18" fmla="*/ 4763 w 31"/>
                  <a:gd name="T19" fmla="*/ 249238 h 157"/>
                  <a:gd name="T20" fmla="*/ 4763 w 31"/>
                  <a:gd name="T21" fmla="*/ 249238 h 157"/>
                  <a:gd name="T22" fmla="*/ 0 w 31"/>
                  <a:gd name="T23" fmla="*/ 131763 h 157"/>
                  <a:gd name="T24" fmla="*/ 0 w 31"/>
                  <a:gd name="T25" fmla="*/ 131763 h 157"/>
                  <a:gd name="T26" fmla="*/ 11113 w 31"/>
                  <a:gd name="T27" fmla="*/ 0 h 157"/>
                  <a:gd name="T28" fmla="*/ 11113 w 31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3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işḷiďê">
                <a:extLst>
                  <a:ext uri="{FF2B5EF4-FFF2-40B4-BE49-F238E27FC236}">
                    <a16:creationId xmlns:a16="http://schemas.microsoft.com/office/drawing/2014/main" xmlns="" id="{97BF4A1F-C46B-453B-8002-D3B53DC65249}"/>
                  </a:ext>
                </a:extLst>
              </p:cNvPr>
              <p:cNvSpPr/>
              <p:nvPr/>
            </p:nvSpPr>
            <p:spPr bwMode="auto">
              <a:xfrm>
                <a:off x="2981658" y="4814638"/>
                <a:ext cx="40164" cy="225204"/>
              </a:xfrm>
              <a:custGeom>
                <a:avLst/>
                <a:gdLst>
                  <a:gd name="T0" fmla="*/ 12700 w 28"/>
                  <a:gd name="T1" fmla="*/ 0 h 157"/>
                  <a:gd name="T2" fmla="*/ 12700 w 28"/>
                  <a:gd name="T3" fmla="*/ 0 h 157"/>
                  <a:gd name="T4" fmla="*/ 44450 w 28"/>
                  <a:gd name="T5" fmla="*/ 0 h 157"/>
                  <a:gd name="T6" fmla="*/ 44450 w 28"/>
                  <a:gd name="T7" fmla="*/ 0 h 157"/>
                  <a:gd name="T8" fmla="*/ 17463 w 28"/>
                  <a:gd name="T9" fmla="*/ 222250 h 157"/>
                  <a:gd name="T10" fmla="*/ 17463 w 28"/>
                  <a:gd name="T11" fmla="*/ 222250 h 157"/>
                  <a:gd name="T12" fmla="*/ 15875 w 28"/>
                  <a:gd name="T13" fmla="*/ 230188 h 157"/>
                  <a:gd name="T14" fmla="*/ 11113 w 28"/>
                  <a:gd name="T15" fmla="*/ 239713 h 157"/>
                  <a:gd name="T16" fmla="*/ 6350 w 28"/>
                  <a:gd name="T17" fmla="*/ 246063 h 157"/>
                  <a:gd name="T18" fmla="*/ 0 w 28"/>
                  <a:gd name="T19" fmla="*/ 249238 h 157"/>
                  <a:gd name="T20" fmla="*/ 0 w 28"/>
                  <a:gd name="T21" fmla="*/ 249238 h 157"/>
                  <a:gd name="T22" fmla="*/ 1588 w 28"/>
                  <a:gd name="T23" fmla="*/ 130175 h 157"/>
                  <a:gd name="T24" fmla="*/ 1588 w 28"/>
                  <a:gd name="T25" fmla="*/ 130175 h 157"/>
                  <a:gd name="T26" fmla="*/ 12700 w 28"/>
                  <a:gd name="T27" fmla="*/ 0 h 157"/>
                  <a:gd name="T28" fmla="*/ 12700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4C4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Sliḍé">
                <a:extLst>
                  <a:ext uri="{FF2B5EF4-FFF2-40B4-BE49-F238E27FC236}">
                    <a16:creationId xmlns:a16="http://schemas.microsoft.com/office/drawing/2014/main" xmlns="" id="{554B71C2-3624-4EE8-B49C-93E1A62A5A20}"/>
                  </a:ext>
                </a:extLst>
              </p:cNvPr>
              <p:cNvSpPr/>
              <p:nvPr/>
            </p:nvSpPr>
            <p:spPr bwMode="auto">
              <a:xfrm>
                <a:off x="2981658" y="4814638"/>
                <a:ext cx="40164" cy="225204"/>
              </a:xfrm>
              <a:custGeom>
                <a:avLst/>
                <a:gdLst>
                  <a:gd name="T0" fmla="*/ 19050 w 28"/>
                  <a:gd name="T1" fmla="*/ 0 h 157"/>
                  <a:gd name="T2" fmla="*/ 19050 w 28"/>
                  <a:gd name="T3" fmla="*/ 0 h 157"/>
                  <a:gd name="T4" fmla="*/ 44450 w 28"/>
                  <a:gd name="T5" fmla="*/ 0 h 157"/>
                  <a:gd name="T6" fmla="*/ 44450 w 28"/>
                  <a:gd name="T7" fmla="*/ 0 h 157"/>
                  <a:gd name="T8" fmla="*/ 17463 w 28"/>
                  <a:gd name="T9" fmla="*/ 222250 h 157"/>
                  <a:gd name="T10" fmla="*/ 17463 w 28"/>
                  <a:gd name="T11" fmla="*/ 222250 h 157"/>
                  <a:gd name="T12" fmla="*/ 15875 w 28"/>
                  <a:gd name="T13" fmla="*/ 230188 h 157"/>
                  <a:gd name="T14" fmla="*/ 12700 w 28"/>
                  <a:gd name="T15" fmla="*/ 236538 h 157"/>
                  <a:gd name="T16" fmla="*/ 6350 w 28"/>
                  <a:gd name="T17" fmla="*/ 246063 h 157"/>
                  <a:gd name="T18" fmla="*/ 0 w 28"/>
                  <a:gd name="T19" fmla="*/ 249238 h 157"/>
                  <a:gd name="T20" fmla="*/ 0 w 28"/>
                  <a:gd name="T21" fmla="*/ 249238 h 157"/>
                  <a:gd name="T22" fmla="*/ 7938 w 28"/>
                  <a:gd name="T23" fmla="*/ 127000 h 157"/>
                  <a:gd name="T24" fmla="*/ 7938 w 28"/>
                  <a:gd name="T25" fmla="*/ 127000 h 157"/>
                  <a:gd name="T26" fmla="*/ 19050 w 28"/>
                  <a:gd name="T27" fmla="*/ 0 h 157"/>
                  <a:gd name="T28" fmla="*/ 19050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4C4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ísḷïḋe">
                <a:extLst>
                  <a:ext uri="{FF2B5EF4-FFF2-40B4-BE49-F238E27FC236}">
                    <a16:creationId xmlns:a16="http://schemas.microsoft.com/office/drawing/2014/main" xmlns="" id="{AC5940EA-CAB2-40AF-A104-CFE904ED4915}"/>
                  </a:ext>
                </a:extLst>
              </p:cNvPr>
              <p:cNvSpPr/>
              <p:nvPr/>
            </p:nvSpPr>
            <p:spPr bwMode="auto">
              <a:xfrm>
                <a:off x="2983093" y="4814638"/>
                <a:ext cx="38730" cy="225204"/>
              </a:xfrm>
              <a:custGeom>
                <a:avLst/>
                <a:gdLst>
                  <a:gd name="T0" fmla="*/ 23813 w 27"/>
                  <a:gd name="T1" fmla="*/ 0 h 157"/>
                  <a:gd name="T2" fmla="*/ 42863 w 27"/>
                  <a:gd name="T3" fmla="*/ 0 h 157"/>
                  <a:gd name="T4" fmla="*/ 15875 w 27"/>
                  <a:gd name="T5" fmla="*/ 222250 h 157"/>
                  <a:gd name="T6" fmla="*/ 15875 w 27"/>
                  <a:gd name="T7" fmla="*/ 222250 h 157"/>
                  <a:gd name="T8" fmla="*/ 14288 w 27"/>
                  <a:gd name="T9" fmla="*/ 230188 h 157"/>
                  <a:gd name="T10" fmla="*/ 11113 w 27"/>
                  <a:gd name="T11" fmla="*/ 236538 h 157"/>
                  <a:gd name="T12" fmla="*/ 4763 w 27"/>
                  <a:gd name="T13" fmla="*/ 242888 h 157"/>
                  <a:gd name="T14" fmla="*/ 0 w 27"/>
                  <a:gd name="T15" fmla="*/ 249238 h 157"/>
                  <a:gd name="T16" fmla="*/ 23813 w 27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C5C5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îṥlíḍé">
                <a:extLst>
                  <a:ext uri="{FF2B5EF4-FFF2-40B4-BE49-F238E27FC236}">
                    <a16:creationId xmlns:a16="http://schemas.microsoft.com/office/drawing/2014/main" xmlns="" id="{8E08E162-0370-4457-B2E4-443383B83463}"/>
                  </a:ext>
                </a:extLst>
              </p:cNvPr>
              <p:cNvSpPr/>
              <p:nvPr/>
            </p:nvSpPr>
            <p:spPr bwMode="auto">
              <a:xfrm>
                <a:off x="2235762" y="4676934"/>
                <a:ext cx="43032" cy="50205"/>
              </a:xfrm>
              <a:custGeom>
                <a:avLst/>
                <a:gdLst>
                  <a:gd name="T0" fmla="*/ 47625 w 30"/>
                  <a:gd name="T1" fmla="*/ 3175 h 35"/>
                  <a:gd name="T2" fmla="*/ 47625 w 30"/>
                  <a:gd name="T3" fmla="*/ 3175 h 35"/>
                  <a:gd name="T4" fmla="*/ 42863 w 30"/>
                  <a:gd name="T5" fmla="*/ 22225 h 35"/>
                  <a:gd name="T6" fmla="*/ 36513 w 30"/>
                  <a:gd name="T7" fmla="*/ 47625 h 35"/>
                  <a:gd name="T8" fmla="*/ 36513 w 30"/>
                  <a:gd name="T9" fmla="*/ 47625 h 35"/>
                  <a:gd name="T10" fmla="*/ 31750 w 30"/>
                  <a:gd name="T11" fmla="*/ 53975 h 35"/>
                  <a:gd name="T12" fmla="*/ 30163 w 30"/>
                  <a:gd name="T13" fmla="*/ 55563 h 35"/>
                  <a:gd name="T14" fmla="*/ 25400 w 30"/>
                  <a:gd name="T15" fmla="*/ 53975 h 35"/>
                  <a:gd name="T16" fmla="*/ 22225 w 30"/>
                  <a:gd name="T17" fmla="*/ 49213 h 35"/>
                  <a:gd name="T18" fmla="*/ 17463 w 30"/>
                  <a:gd name="T19" fmla="*/ 41275 h 35"/>
                  <a:gd name="T20" fmla="*/ 0 w 30"/>
                  <a:gd name="T21" fmla="*/ 11113 h 35"/>
                  <a:gd name="T22" fmla="*/ 0 w 30"/>
                  <a:gd name="T23" fmla="*/ 11113 h 35"/>
                  <a:gd name="T24" fmla="*/ 4763 w 30"/>
                  <a:gd name="T25" fmla="*/ 9525 h 35"/>
                  <a:gd name="T26" fmla="*/ 12700 w 30"/>
                  <a:gd name="T27" fmla="*/ 3175 h 35"/>
                  <a:gd name="T28" fmla="*/ 19050 w 30"/>
                  <a:gd name="T29" fmla="*/ 0 h 35"/>
                  <a:gd name="T30" fmla="*/ 28575 w 30"/>
                  <a:gd name="T31" fmla="*/ 0 h 35"/>
                  <a:gd name="T32" fmla="*/ 36513 w 30"/>
                  <a:gd name="T33" fmla="*/ 0 h 35"/>
                  <a:gd name="T34" fmla="*/ 47625 w 30"/>
                  <a:gd name="T35" fmla="*/ 3175 h 35"/>
                  <a:gd name="T36" fmla="*/ 47625 w 30"/>
                  <a:gd name="T37" fmla="*/ 3175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îṩļiḍê">
                <a:extLst>
                  <a:ext uri="{FF2B5EF4-FFF2-40B4-BE49-F238E27FC236}">
                    <a16:creationId xmlns:a16="http://schemas.microsoft.com/office/drawing/2014/main" xmlns="" id="{BE1DC328-12C3-41A5-9F19-7B99EDB3B787}"/>
                  </a:ext>
                </a:extLst>
              </p:cNvPr>
              <p:cNvSpPr/>
              <p:nvPr/>
            </p:nvSpPr>
            <p:spPr bwMode="auto">
              <a:xfrm>
                <a:off x="2141090" y="4218748"/>
                <a:ext cx="159220" cy="467620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ïṩḻíďê">
                <a:extLst>
                  <a:ext uri="{FF2B5EF4-FFF2-40B4-BE49-F238E27FC236}">
                    <a16:creationId xmlns:a16="http://schemas.microsoft.com/office/drawing/2014/main" xmlns="" id="{42A3FF57-FAA7-4BF7-A7F7-32418B8FA86C}"/>
                  </a:ext>
                </a:extLst>
              </p:cNvPr>
              <p:cNvSpPr/>
              <p:nvPr/>
            </p:nvSpPr>
            <p:spPr bwMode="auto">
              <a:xfrm>
                <a:off x="2135352" y="4142723"/>
                <a:ext cx="114753" cy="131966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îṣlîḑè">
                <a:extLst>
                  <a:ext uri="{FF2B5EF4-FFF2-40B4-BE49-F238E27FC236}">
                    <a16:creationId xmlns:a16="http://schemas.microsoft.com/office/drawing/2014/main" xmlns="" id="{A1E664AC-8A63-421B-86BC-087F462C8BBD}"/>
                  </a:ext>
                </a:extLst>
              </p:cNvPr>
              <p:cNvSpPr/>
              <p:nvPr/>
            </p:nvSpPr>
            <p:spPr bwMode="auto">
              <a:xfrm>
                <a:off x="2131049" y="4187190"/>
                <a:ext cx="136270" cy="13053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ṣlídê">
                <a:extLst>
                  <a:ext uri="{FF2B5EF4-FFF2-40B4-BE49-F238E27FC236}">
                    <a16:creationId xmlns:a16="http://schemas.microsoft.com/office/drawing/2014/main" xmlns="" id="{944B4B91-5707-4941-9F41-DBDE8712CDDD}"/>
                  </a:ext>
                </a:extLst>
              </p:cNvPr>
              <p:cNvSpPr/>
              <p:nvPr/>
            </p:nvSpPr>
            <p:spPr bwMode="auto">
              <a:xfrm>
                <a:off x="2116705" y="4224485"/>
                <a:ext cx="40164" cy="235245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îşḷïḑê">
                <a:extLst>
                  <a:ext uri="{FF2B5EF4-FFF2-40B4-BE49-F238E27FC236}">
                    <a16:creationId xmlns:a16="http://schemas.microsoft.com/office/drawing/2014/main" xmlns="" id="{DC563F33-1294-4905-8A8F-30C79A083980}"/>
                  </a:ext>
                </a:extLst>
              </p:cNvPr>
              <p:cNvSpPr/>
              <p:nvPr/>
            </p:nvSpPr>
            <p:spPr bwMode="auto">
              <a:xfrm>
                <a:off x="2554202" y="4148452"/>
                <a:ext cx="701430" cy="314138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ïŝļiḍè">
                <a:extLst>
                  <a:ext uri="{FF2B5EF4-FFF2-40B4-BE49-F238E27FC236}">
                    <a16:creationId xmlns:a16="http://schemas.microsoft.com/office/drawing/2014/main" xmlns="" id="{63B1FA41-B584-4F40-96E2-EF27038AEA90}"/>
                  </a:ext>
                </a:extLst>
              </p:cNvPr>
              <p:cNvSpPr/>
              <p:nvPr/>
            </p:nvSpPr>
            <p:spPr bwMode="auto">
              <a:xfrm>
                <a:off x="2562808" y="4296197"/>
                <a:ext cx="20082" cy="230942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íṥļîḋê">
                <a:extLst>
                  <a:ext uri="{FF2B5EF4-FFF2-40B4-BE49-F238E27FC236}">
                    <a16:creationId xmlns:a16="http://schemas.microsoft.com/office/drawing/2014/main" xmlns="" id="{CD88BE23-C81E-458E-A05D-50064738476A}"/>
                  </a:ext>
                </a:extLst>
              </p:cNvPr>
              <p:cNvSpPr/>
              <p:nvPr/>
            </p:nvSpPr>
            <p:spPr bwMode="auto">
              <a:xfrm>
                <a:off x="2538424" y="4499885"/>
                <a:ext cx="68852" cy="70287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ïş1ïḋé">
                <a:extLst>
                  <a:ext uri="{FF2B5EF4-FFF2-40B4-BE49-F238E27FC236}">
                    <a16:creationId xmlns:a16="http://schemas.microsoft.com/office/drawing/2014/main" xmlns="" id="{20BA8963-42FD-4264-B5F8-2BFDE8371D12}"/>
                  </a:ext>
                </a:extLst>
              </p:cNvPr>
              <p:cNvSpPr/>
              <p:nvPr/>
            </p:nvSpPr>
            <p:spPr bwMode="auto">
              <a:xfrm>
                <a:off x="2565677" y="4538614"/>
                <a:ext cx="41599" cy="15348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ïsḻïḍé">
                <a:extLst>
                  <a:ext uri="{FF2B5EF4-FFF2-40B4-BE49-F238E27FC236}">
                    <a16:creationId xmlns:a16="http://schemas.microsoft.com/office/drawing/2014/main" xmlns="" id="{90EDCC8B-ADA7-4D95-9ABA-E1F70CF6DD21}"/>
                  </a:ext>
                </a:extLst>
              </p:cNvPr>
              <p:cNvSpPr/>
              <p:nvPr/>
            </p:nvSpPr>
            <p:spPr bwMode="auto">
              <a:xfrm>
                <a:off x="2535555" y="4538614"/>
                <a:ext cx="41599" cy="15348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íṡľîḑé">
                <a:extLst>
                  <a:ext uri="{FF2B5EF4-FFF2-40B4-BE49-F238E27FC236}">
                    <a16:creationId xmlns:a16="http://schemas.microsoft.com/office/drawing/2014/main" xmlns="" id="{DA745F0F-20DA-4E9C-B8AA-02D192F24A96}"/>
                  </a:ext>
                </a:extLst>
              </p:cNvPr>
              <p:cNvSpPr/>
              <p:nvPr/>
            </p:nvSpPr>
            <p:spPr bwMode="auto">
              <a:xfrm>
                <a:off x="2709119" y="4399475"/>
                <a:ext cx="405940" cy="3026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i$ḷiḑè">
                <a:extLst>
                  <a:ext uri="{FF2B5EF4-FFF2-40B4-BE49-F238E27FC236}">
                    <a16:creationId xmlns:a16="http://schemas.microsoft.com/office/drawing/2014/main" xmlns="" id="{8AF3DEEB-1191-4865-9207-38A9CA84A926}"/>
                  </a:ext>
                </a:extLst>
              </p:cNvPr>
              <p:cNvSpPr/>
              <p:nvPr/>
            </p:nvSpPr>
            <p:spPr bwMode="auto">
              <a:xfrm>
                <a:off x="3449278" y="2226950"/>
                <a:ext cx="354301" cy="444669"/>
              </a:xfrm>
              <a:custGeom>
                <a:avLst/>
                <a:gdLst>
                  <a:gd name="T0" fmla="*/ 130175 w 247"/>
                  <a:gd name="T1" fmla="*/ 238125 h 310"/>
                  <a:gd name="T2" fmla="*/ 138113 w 247"/>
                  <a:gd name="T3" fmla="*/ 209550 h 310"/>
                  <a:gd name="T4" fmla="*/ 138113 w 247"/>
                  <a:gd name="T5" fmla="*/ 93663 h 310"/>
                  <a:gd name="T6" fmla="*/ 125413 w 247"/>
                  <a:gd name="T7" fmla="*/ 79375 h 310"/>
                  <a:gd name="T8" fmla="*/ 127000 w 247"/>
                  <a:gd name="T9" fmla="*/ 26988 h 310"/>
                  <a:gd name="T10" fmla="*/ 127000 w 247"/>
                  <a:gd name="T11" fmla="*/ 20638 h 310"/>
                  <a:gd name="T12" fmla="*/ 146050 w 247"/>
                  <a:gd name="T13" fmla="*/ 7938 h 310"/>
                  <a:gd name="T14" fmla="*/ 198438 w 247"/>
                  <a:gd name="T15" fmla="*/ 0 h 310"/>
                  <a:gd name="T16" fmla="*/ 257175 w 247"/>
                  <a:gd name="T17" fmla="*/ 9525 h 310"/>
                  <a:gd name="T18" fmla="*/ 266700 w 247"/>
                  <a:gd name="T19" fmla="*/ 25400 h 310"/>
                  <a:gd name="T20" fmla="*/ 269875 w 247"/>
                  <a:gd name="T21" fmla="*/ 26988 h 310"/>
                  <a:gd name="T22" fmla="*/ 266700 w 247"/>
                  <a:gd name="T23" fmla="*/ 79375 h 310"/>
                  <a:gd name="T24" fmla="*/ 257175 w 247"/>
                  <a:gd name="T25" fmla="*/ 92075 h 310"/>
                  <a:gd name="T26" fmla="*/ 247650 w 247"/>
                  <a:gd name="T27" fmla="*/ 209550 h 310"/>
                  <a:gd name="T28" fmla="*/ 249238 w 247"/>
                  <a:gd name="T29" fmla="*/ 222250 h 310"/>
                  <a:gd name="T30" fmla="*/ 263525 w 247"/>
                  <a:gd name="T31" fmla="*/ 238125 h 310"/>
                  <a:gd name="T32" fmla="*/ 301625 w 247"/>
                  <a:gd name="T33" fmla="*/ 271463 h 310"/>
                  <a:gd name="T34" fmla="*/ 366713 w 247"/>
                  <a:gd name="T35" fmla="*/ 352425 h 310"/>
                  <a:gd name="T36" fmla="*/ 390525 w 247"/>
                  <a:gd name="T37" fmla="*/ 401638 h 310"/>
                  <a:gd name="T38" fmla="*/ 385763 w 247"/>
                  <a:gd name="T39" fmla="*/ 441325 h 310"/>
                  <a:gd name="T40" fmla="*/ 374650 w 247"/>
                  <a:gd name="T41" fmla="*/ 452438 h 310"/>
                  <a:gd name="T42" fmla="*/ 296863 w 247"/>
                  <a:gd name="T43" fmla="*/ 482600 h 310"/>
                  <a:gd name="T44" fmla="*/ 223838 w 247"/>
                  <a:gd name="T45" fmla="*/ 492125 h 310"/>
                  <a:gd name="T46" fmla="*/ 179388 w 247"/>
                  <a:gd name="T47" fmla="*/ 492125 h 310"/>
                  <a:gd name="T48" fmla="*/ 80963 w 247"/>
                  <a:gd name="T49" fmla="*/ 481013 h 310"/>
                  <a:gd name="T50" fmla="*/ 100013 w 247"/>
                  <a:gd name="T51" fmla="*/ 452438 h 310"/>
                  <a:gd name="T52" fmla="*/ 131763 w 247"/>
                  <a:gd name="T53" fmla="*/ 455613 h 310"/>
                  <a:gd name="T54" fmla="*/ 96838 w 247"/>
                  <a:gd name="T55" fmla="*/ 444500 h 310"/>
                  <a:gd name="T56" fmla="*/ 80963 w 247"/>
                  <a:gd name="T57" fmla="*/ 334963 h 310"/>
                  <a:gd name="T58" fmla="*/ 120650 w 247"/>
                  <a:gd name="T59" fmla="*/ 285750 h 310"/>
                  <a:gd name="T60" fmla="*/ 80963 w 247"/>
                  <a:gd name="T61" fmla="*/ 322263 h 310"/>
                  <a:gd name="T62" fmla="*/ 107950 w 247"/>
                  <a:gd name="T63" fmla="*/ 252413 h 310"/>
                  <a:gd name="T64" fmla="*/ 80963 w 247"/>
                  <a:gd name="T65" fmla="*/ 481013 h 310"/>
                  <a:gd name="T66" fmla="*/ 47625 w 247"/>
                  <a:gd name="T67" fmla="*/ 469900 h 310"/>
                  <a:gd name="T68" fmla="*/ 17463 w 247"/>
                  <a:gd name="T69" fmla="*/ 452438 h 310"/>
                  <a:gd name="T70" fmla="*/ 3175 w 247"/>
                  <a:gd name="T71" fmla="*/ 428625 h 310"/>
                  <a:gd name="T72" fmla="*/ 4763 w 247"/>
                  <a:gd name="T73" fmla="*/ 398463 h 310"/>
                  <a:gd name="T74" fmla="*/ 42863 w 247"/>
                  <a:gd name="T75" fmla="*/ 325438 h 310"/>
                  <a:gd name="T76" fmla="*/ 80963 w 247"/>
                  <a:gd name="T77" fmla="*/ 322263 h 310"/>
                  <a:gd name="T78" fmla="*/ 42863 w 247"/>
                  <a:gd name="T79" fmla="*/ 361950 h 310"/>
                  <a:gd name="T80" fmla="*/ 28575 w 247"/>
                  <a:gd name="T81" fmla="*/ 395288 h 310"/>
                  <a:gd name="T82" fmla="*/ 28575 w 247"/>
                  <a:gd name="T83" fmla="*/ 414338 h 310"/>
                  <a:gd name="T84" fmla="*/ 42863 w 247"/>
                  <a:gd name="T85" fmla="*/ 433388 h 310"/>
                  <a:gd name="T86" fmla="*/ 80963 w 247"/>
                  <a:gd name="T87" fmla="*/ 481013 h 310"/>
                  <a:gd name="T88" fmla="*/ 80963 w 247"/>
                  <a:gd name="T89" fmla="*/ 334963 h 310"/>
                  <a:gd name="T90" fmla="*/ 53975 w 247"/>
                  <a:gd name="T91" fmla="*/ 385763 h 310"/>
                  <a:gd name="T92" fmla="*/ 57150 w 247"/>
                  <a:gd name="T93" fmla="*/ 411163 h 310"/>
                  <a:gd name="T94" fmla="*/ 80963 w 247"/>
                  <a:gd name="T95" fmla="*/ 434975 h 3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47" h="310">
                    <a:moveTo>
                      <a:pt x="80" y="150"/>
                    </a:moveTo>
                    <a:lnTo>
                      <a:pt x="80" y="150"/>
                    </a:lnTo>
                    <a:lnTo>
                      <a:pt x="82" y="150"/>
                    </a:lnTo>
                    <a:lnTo>
                      <a:pt x="84" y="146"/>
                    </a:lnTo>
                    <a:lnTo>
                      <a:pt x="86" y="140"/>
                    </a:lnTo>
                    <a:lnTo>
                      <a:pt x="87" y="132"/>
                    </a:lnTo>
                    <a:lnTo>
                      <a:pt x="87" y="59"/>
                    </a:lnTo>
                    <a:lnTo>
                      <a:pt x="82" y="55"/>
                    </a:lnTo>
                    <a:lnTo>
                      <a:pt x="80" y="50"/>
                    </a:lnTo>
                    <a:lnTo>
                      <a:pt x="79" y="50"/>
                    </a:lnTo>
                    <a:lnTo>
                      <a:pt x="79" y="17"/>
                    </a:lnTo>
                    <a:lnTo>
                      <a:pt x="80" y="17"/>
                    </a:lnTo>
                    <a:lnTo>
                      <a:pt x="80" y="16"/>
                    </a:lnTo>
                    <a:lnTo>
                      <a:pt x="80" y="13"/>
                    </a:lnTo>
                    <a:lnTo>
                      <a:pt x="83" y="10"/>
                    </a:lnTo>
                    <a:lnTo>
                      <a:pt x="87" y="6"/>
                    </a:lnTo>
                    <a:lnTo>
                      <a:pt x="92" y="5"/>
                    </a:lnTo>
                    <a:lnTo>
                      <a:pt x="107" y="1"/>
                    </a:lnTo>
                    <a:lnTo>
                      <a:pt x="125" y="0"/>
                    </a:lnTo>
                    <a:lnTo>
                      <a:pt x="141" y="1"/>
                    </a:lnTo>
                    <a:lnTo>
                      <a:pt x="156" y="5"/>
                    </a:lnTo>
                    <a:lnTo>
                      <a:pt x="162" y="6"/>
                    </a:lnTo>
                    <a:lnTo>
                      <a:pt x="166" y="10"/>
                    </a:lnTo>
                    <a:lnTo>
                      <a:pt x="168" y="13"/>
                    </a:lnTo>
                    <a:lnTo>
                      <a:pt x="168" y="16"/>
                    </a:lnTo>
                    <a:lnTo>
                      <a:pt x="168" y="17"/>
                    </a:lnTo>
                    <a:lnTo>
                      <a:pt x="170" y="17"/>
                    </a:lnTo>
                    <a:lnTo>
                      <a:pt x="170" y="50"/>
                    </a:lnTo>
                    <a:lnTo>
                      <a:pt x="168" y="50"/>
                    </a:lnTo>
                    <a:lnTo>
                      <a:pt x="168" y="52"/>
                    </a:lnTo>
                    <a:lnTo>
                      <a:pt x="166" y="55"/>
                    </a:lnTo>
                    <a:lnTo>
                      <a:pt x="162" y="58"/>
                    </a:lnTo>
                    <a:lnTo>
                      <a:pt x="156" y="59"/>
                    </a:lnTo>
                    <a:lnTo>
                      <a:pt x="156" y="132"/>
                    </a:lnTo>
                    <a:lnTo>
                      <a:pt x="156" y="136"/>
                    </a:lnTo>
                    <a:lnTo>
                      <a:pt x="157" y="140"/>
                    </a:lnTo>
                    <a:lnTo>
                      <a:pt x="160" y="146"/>
                    </a:lnTo>
                    <a:lnTo>
                      <a:pt x="164" y="150"/>
                    </a:lnTo>
                    <a:lnTo>
                      <a:pt x="166" y="150"/>
                    </a:lnTo>
                    <a:lnTo>
                      <a:pt x="175" y="158"/>
                    </a:lnTo>
                    <a:lnTo>
                      <a:pt x="190" y="171"/>
                    </a:lnTo>
                    <a:lnTo>
                      <a:pt x="206" y="189"/>
                    </a:lnTo>
                    <a:lnTo>
                      <a:pt x="222" y="211"/>
                    </a:lnTo>
                    <a:lnTo>
                      <a:pt x="231" y="222"/>
                    </a:lnTo>
                    <a:lnTo>
                      <a:pt x="236" y="232"/>
                    </a:lnTo>
                    <a:lnTo>
                      <a:pt x="241" y="243"/>
                    </a:lnTo>
                    <a:lnTo>
                      <a:pt x="246" y="253"/>
                    </a:lnTo>
                    <a:lnTo>
                      <a:pt x="247" y="262"/>
                    </a:lnTo>
                    <a:lnTo>
                      <a:pt x="246" y="272"/>
                    </a:lnTo>
                    <a:lnTo>
                      <a:pt x="243" y="278"/>
                    </a:lnTo>
                    <a:lnTo>
                      <a:pt x="240" y="282"/>
                    </a:lnTo>
                    <a:lnTo>
                      <a:pt x="236" y="285"/>
                    </a:lnTo>
                    <a:lnTo>
                      <a:pt x="221" y="293"/>
                    </a:lnTo>
                    <a:lnTo>
                      <a:pt x="205" y="300"/>
                    </a:lnTo>
                    <a:lnTo>
                      <a:pt x="187" y="304"/>
                    </a:lnTo>
                    <a:lnTo>
                      <a:pt x="171" y="307"/>
                    </a:lnTo>
                    <a:lnTo>
                      <a:pt x="155" y="310"/>
                    </a:lnTo>
                    <a:lnTo>
                      <a:pt x="141" y="310"/>
                    </a:lnTo>
                    <a:lnTo>
                      <a:pt x="124" y="310"/>
                    </a:lnTo>
                    <a:lnTo>
                      <a:pt x="113" y="310"/>
                    </a:lnTo>
                    <a:lnTo>
                      <a:pt x="95" y="310"/>
                    </a:lnTo>
                    <a:lnTo>
                      <a:pt x="74" y="307"/>
                    </a:lnTo>
                    <a:lnTo>
                      <a:pt x="51" y="303"/>
                    </a:lnTo>
                    <a:lnTo>
                      <a:pt x="51" y="282"/>
                    </a:lnTo>
                    <a:lnTo>
                      <a:pt x="63" y="285"/>
                    </a:lnTo>
                    <a:lnTo>
                      <a:pt x="72" y="287"/>
                    </a:lnTo>
                    <a:lnTo>
                      <a:pt x="83" y="287"/>
                    </a:lnTo>
                    <a:lnTo>
                      <a:pt x="72" y="284"/>
                    </a:lnTo>
                    <a:lnTo>
                      <a:pt x="61" y="280"/>
                    </a:lnTo>
                    <a:lnTo>
                      <a:pt x="51" y="274"/>
                    </a:lnTo>
                    <a:lnTo>
                      <a:pt x="51" y="211"/>
                    </a:lnTo>
                    <a:lnTo>
                      <a:pt x="60" y="199"/>
                    </a:lnTo>
                    <a:lnTo>
                      <a:pt x="68" y="189"/>
                    </a:lnTo>
                    <a:lnTo>
                      <a:pt x="76" y="180"/>
                    </a:lnTo>
                    <a:lnTo>
                      <a:pt x="68" y="186"/>
                    </a:lnTo>
                    <a:lnTo>
                      <a:pt x="51" y="203"/>
                    </a:lnTo>
                    <a:lnTo>
                      <a:pt x="51" y="178"/>
                    </a:lnTo>
                    <a:lnTo>
                      <a:pt x="68" y="159"/>
                    </a:lnTo>
                    <a:lnTo>
                      <a:pt x="80" y="150"/>
                    </a:lnTo>
                    <a:close/>
                    <a:moveTo>
                      <a:pt x="51" y="303"/>
                    </a:moveTo>
                    <a:lnTo>
                      <a:pt x="51" y="303"/>
                    </a:lnTo>
                    <a:lnTo>
                      <a:pt x="40" y="299"/>
                    </a:lnTo>
                    <a:lnTo>
                      <a:pt x="30" y="296"/>
                    </a:lnTo>
                    <a:lnTo>
                      <a:pt x="21" y="291"/>
                    </a:lnTo>
                    <a:lnTo>
                      <a:pt x="11" y="285"/>
                    </a:lnTo>
                    <a:lnTo>
                      <a:pt x="6" y="281"/>
                    </a:lnTo>
                    <a:lnTo>
                      <a:pt x="3" y="276"/>
                    </a:lnTo>
                    <a:lnTo>
                      <a:pt x="2" y="270"/>
                    </a:lnTo>
                    <a:lnTo>
                      <a:pt x="0" y="265"/>
                    </a:lnTo>
                    <a:lnTo>
                      <a:pt x="0" y="258"/>
                    </a:lnTo>
                    <a:lnTo>
                      <a:pt x="3" y="251"/>
                    </a:lnTo>
                    <a:lnTo>
                      <a:pt x="9" y="236"/>
                    </a:lnTo>
                    <a:lnTo>
                      <a:pt x="17" y="222"/>
                    </a:lnTo>
                    <a:lnTo>
                      <a:pt x="27" y="205"/>
                    </a:lnTo>
                    <a:lnTo>
                      <a:pt x="38" y="192"/>
                    </a:lnTo>
                    <a:lnTo>
                      <a:pt x="51" y="178"/>
                    </a:lnTo>
                    <a:lnTo>
                      <a:pt x="51" y="203"/>
                    </a:lnTo>
                    <a:lnTo>
                      <a:pt x="38" y="215"/>
                    </a:lnTo>
                    <a:lnTo>
                      <a:pt x="27" y="228"/>
                    </a:lnTo>
                    <a:lnTo>
                      <a:pt x="23" y="235"/>
                    </a:lnTo>
                    <a:lnTo>
                      <a:pt x="21" y="242"/>
                    </a:lnTo>
                    <a:lnTo>
                      <a:pt x="18" y="249"/>
                    </a:lnTo>
                    <a:lnTo>
                      <a:pt x="18" y="255"/>
                    </a:lnTo>
                    <a:lnTo>
                      <a:pt x="18" y="261"/>
                    </a:lnTo>
                    <a:lnTo>
                      <a:pt x="21" y="266"/>
                    </a:lnTo>
                    <a:lnTo>
                      <a:pt x="23" y="270"/>
                    </a:lnTo>
                    <a:lnTo>
                      <a:pt x="27" y="273"/>
                    </a:lnTo>
                    <a:lnTo>
                      <a:pt x="38" y="278"/>
                    </a:lnTo>
                    <a:lnTo>
                      <a:pt x="51" y="282"/>
                    </a:lnTo>
                    <a:lnTo>
                      <a:pt x="51" y="303"/>
                    </a:lnTo>
                    <a:close/>
                    <a:moveTo>
                      <a:pt x="51" y="211"/>
                    </a:moveTo>
                    <a:lnTo>
                      <a:pt x="51" y="211"/>
                    </a:lnTo>
                    <a:lnTo>
                      <a:pt x="44" y="222"/>
                    </a:lnTo>
                    <a:lnTo>
                      <a:pt x="38" y="232"/>
                    </a:lnTo>
                    <a:lnTo>
                      <a:pt x="34" y="243"/>
                    </a:lnTo>
                    <a:lnTo>
                      <a:pt x="33" y="253"/>
                    </a:lnTo>
                    <a:lnTo>
                      <a:pt x="36" y="259"/>
                    </a:lnTo>
                    <a:lnTo>
                      <a:pt x="38" y="265"/>
                    </a:lnTo>
                    <a:lnTo>
                      <a:pt x="44" y="270"/>
                    </a:lnTo>
                    <a:lnTo>
                      <a:pt x="51" y="274"/>
                    </a:lnTo>
                    <a:lnTo>
                      <a:pt x="51" y="21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íślîḋe">
                <a:extLst>
                  <a:ext uri="{FF2B5EF4-FFF2-40B4-BE49-F238E27FC236}">
                    <a16:creationId xmlns:a16="http://schemas.microsoft.com/office/drawing/2014/main" xmlns="" id="{22FFD4BC-289F-46AC-ABD5-3FCCB3CA10BE}"/>
                  </a:ext>
                </a:extLst>
              </p:cNvPr>
              <p:cNvSpPr/>
              <p:nvPr/>
            </p:nvSpPr>
            <p:spPr bwMode="auto">
              <a:xfrm>
                <a:off x="1005035" y="2120195"/>
                <a:ext cx="126229" cy="126229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îṡľíḑe">
                <a:extLst>
                  <a:ext uri="{FF2B5EF4-FFF2-40B4-BE49-F238E27FC236}">
                    <a16:creationId xmlns:a16="http://schemas.microsoft.com/office/drawing/2014/main" xmlns="" id="{D0DCB408-30E8-41EE-98B6-63B712675FFA}"/>
                  </a:ext>
                </a:extLst>
              </p:cNvPr>
              <p:cNvSpPr/>
              <p:nvPr/>
            </p:nvSpPr>
            <p:spPr bwMode="auto">
              <a:xfrm>
                <a:off x="893150" y="2213433"/>
                <a:ext cx="192213" cy="41454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ïṧļiḓé">
                <a:extLst>
                  <a:ext uri="{FF2B5EF4-FFF2-40B4-BE49-F238E27FC236}">
                    <a16:creationId xmlns:a16="http://schemas.microsoft.com/office/drawing/2014/main" xmlns="" id="{731C65AA-F418-4100-8EB9-7F6897000AE1}"/>
                  </a:ext>
                </a:extLst>
              </p:cNvPr>
              <p:cNvSpPr/>
              <p:nvPr/>
            </p:nvSpPr>
            <p:spPr bwMode="auto">
              <a:xfrm>
                <a:off x="1046634" y="2213433"/>
                <a:ext cx="212294" cy="405942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ïşlïďê">
                <a:extLst>
                  <a:ext uri="{FF2B5EF4-FFF2-40B4-BE49-F238E27FC236}">
                    <a16:creationId xmlns:a16="http://schemas.microsoft.com/office/drawing/2014/main" xmlns="" id="{0C50A839-9C7C-4480-9658-B74BF5D76193}"/>
                  </a:ext>
                </a:extLst>
              </p:cNvPr>
              <p:cNvSpPr/>
              <p:nvPr/>
            </p:nvSpPr>
            <p:spPr bwMode="auto">
              <a:xfrm>
                <a:off x="1050936" y="2075728"/>
                <a:ext cx="22951" cy="70287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iṥḻiḍe">
                <a:extLst>
                  <a:ext uri="{FF2B5EF4-FFF2-40B4-BE49-F238E27FC236}">
                    <a16:creationId xmlns:a16="http://schemas.microsoft.com/office/drawing/2014/main" xmlns="" id="{F51F98D2-46E7-4F8C-97F8-C17CB0EA05EB}"/>
                  </a:ext>
                </a:extLst>
              </p:cNvPr>
              <p:cNvSpPr/>
              <p:nvPr/>
            </p:nvSpPr>
            <p:spPr bwMode="auto">
              <a:xfrm>
                <a:off x="1885763" y="1768756"/>
                <a:ext cx="202253" cy="543644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iŝľïḍe">
                <a:extLst>
                  <a:ext uri="{FF2B5EF4-FFF2-40B4-BE49-F238E27FC236}">
                    <a16:creationId xmlns:a16="http://schemas.microsoft.com/office/drawing/2014/main" xmlns="" id="{A77BD242-3556-4939-A98D-7E254F8F778E}"/>
                  </a:ext>
                </a:extLst>
              </p:cNvPr>
              <p:cNvSpPr/>
              <p:nvPr/>
            </p:nvSpPr>
            <p:spPr bwMode="auto">
              <a:xfrm>
                <a:off x="1715068" y="1942320"/>
                <a:ext cx="543644" cy="199384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í$ḷïḋe">
                <a:extLst>
                  <a:ext uri="{FF2B5EF4-FFF2-40B4-BE49-F238E27FC236}">
                    <a16:creationId xmlns:a16="http://schemas.microsoft.com/office/drawing/2014/main" xmlns="" id="{B60D83D3-B4E8-416D-BE3F-85154CA4CE80}"/>
                  </a:ext>
                </a:extLst>
              </p:cNvPr>
              <p:cNvSpPr/>
              <p:nvPr/>
            </p:nvSpPr>
            <p:spPr bwMode="auto">
              <a:xfrm>
                <a:off x="1783920" y="1837608"/>
                <a:ext cx="407374" cy="408809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íşḷíďê">
                <a:extLst>
                  <a:ext uri="{FF2B5EF4-FFF2-40B4-BE49-F238E27FC236}">
                    <a16:creationId xmlns:a16="http://schemas.microsoft.com/office/drawing/2014/main" xmlns="" id="{182BF60F-215A-4154-A4AB-8238B7E659AB}"/>
                  </a:ext>
                </a:extLst>
              </p:cNvPr>
              <p:cNvSpPr/>
              <p:nvPr/>
            </p:nvSpPr>
            <p:spPr bwMode="auto">
              <a:xfrm>
                <a:off x="1783920" y="1837608"/>
                <a:ext cx="407374" cy="408809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şľídé">
                <a:extLst>
                  <a:ext uri="{FF2B5EF4-FFF2-40B4-BE49-F238E27FC236}">
                    <a16:creationId xmlns:a16="http://schemas.microsoft.com/office/drawing/2014/main" xmlns="" id="{EAFAE650-AA44-4307-ADDB-F5934C39BC79}"/>
                  </a:ext>
                </a:extLst>
              </p:cNvPr>
              <p:cNvSpPr/>
              <p:nvPr/>
            </p:nvSpPr>
            <p:spPr bwMode="auto">
              <a:xfrm>
                <a:off x="1944575" y="1998263"/>
                <a:ext cx="83196" cy="86065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ṣľíḑé">
                <a:extLst>
                  <a:ext uri="{FF2B5EF4-FFF2-40B4-BE49-F238E27FC236}">
                    <a16:creationId xmlns:a16="http://schemas.microsoft.com/office/drawing/2014/main" xmlns="" id="{937B9E1C-0065-46EA-9DCB-F3B6339212D8}"/>
                  </a:ext>
                </a:extLst>
              </p:cNvPr>
              <p:cNvSpPr/>
              <p:nvPr/>
            </p:nvSpPr>
            <p:spPr bwMode="auto">
              <a:xfrm>
                <a:off x="1157084" y="1618142"/>
                <a:ext cx="229507" cy="433194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iṣḻídê">
                <a:extLst>
                  <a:ext uri="{FF2B5EF4-FFF2-40B4-BE49-F238E27FC236}">
                    <a16:creationId xmlns:a16="http://schemas.microsoft.com/office/drawing/2014/main" xmlns="" id="{8F4F0E3D-3C0F-4A9D-8E46-33E159AE6D1F}"/>
                  </a:ext>
                </a:extLst>
              </p:cNvPr>
              <p:cNvSpPr/>
              <p:nvPr/>
            </p:nvSpPr>
            <p:spPr bwMode="auto">
              <a:xfrm>
                <a:off x="1443968" y="1613839"/>
                <a:ext cx="57377" cy="426023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îşľîḓé">
                <a:extLst>
                  <a:ext uri="{FF2B5EF4-FFF2-40B4-BE49-F238E27FC236}">
                    <a16:creationId xmlns:a16="http://schemas.microsoft.com/office/drawing/2014/main" xmlns="" id="{47966DA7-CBCB-47C7-B791-39F3D760F44A}"/>
                  </a:ext>
                </a:extLst>
              </p:cNvPr>
              <p:cNvSpPr/>
              <p:nvPr/>
            </p:nvSpPr>
            <p:spPr bwMode="auto">
              <a:xfrm>
                <a:off x="2888422" y="3753170"/>
                <a:ext cx="459013" cy="358604"/>
              </a:xfrm>
              <a:custGeom>
                <a:avLst/>
                <a:gdLst>
                  <a:gd name="T0" fmla="*/ 298 w 320"/>
                  <a:gd name="T1" fmla="*/ 57 h 250"/>
                  <a:gd name="T2" fmla="*/ 320 w 320"/>
                  <a:gd name="T3" fmla="*/ 138 h 250"/>
                  <a:gd name="T4" fmla="*/ 303 w 320"/>
                  <a:gd name="T5" fmla="*/ 212 h 250"/>
                  <a:gd name="T6" fmla="*/ 271 w 320"/>
                  <a:gd name="T7" fmla="*/ 245 h 250"/>
                  <a:gd name="T8" fmla="*/ 263 w 320"/>
                  <a:gd name="T9" fmla="*/ 233 h 250"/>
                  <a:gd name="T10" fmla="*/ 279 w 320"/>
                  <a:gd name="T11" fmla="*/ 214 h 250"/>
                  <a:gd name="T12" fmla="*/ 276 w 320"/>
                  <a:gd name="T13" fmla="*/ 191 h 250"/>
                  <a:gd name="T14" fmla="*/ 261 w 320"/>
                  <a:gd name="T15" fmla="*/ 165 h 250"/>
                  <a:gd name="T16" fmla="*/ 287 w 320"/>
                  <a:gd name="T17" fmla="*/ 165 h 250"/>
                  <a:gd name="T18" fmla="*/ 299 w 320"/>
                  <a:gd name="T19" fmla="*/ 153 h 250"/>
                  <a:gd name="T20" fmla="*/ 299 w 320"/>
                  <a:gd name="T21" fmla="*/ 126 h 250"/>
                  <a:gd name="T22" fmla="*/ 283 w 320"/>
                  <a:gd name="T23" fmla="*/ 112 h 250"/>
                  <a:gd name="T24" fmla="*/ 261 w 320"/>
                  <a:gd name="T25" fmla="*/ 100 h 250"/>
                  <a:gd name="T26" fmla="*/ 278 w 320"/>
                  <a:gd name="T27" fmla="*/ 96 h 250"/>
                  <a:gd name="T28" fmla="*/ 287 w 320"/>
                  <a:gd name="T29" fmla="*/ 74 h 250"/>
                  <a:gd name="T30" fmla="*/ 280 w 320"/>
                  <a:gd name="T31" fmla="*/ 58 h 250"/>
                  <a:gd name="T32" fmla="*/ 238 w 320"/>
                  <a:gd name="T33" fmla="*/ 8 h 250"/>
                  <a:gd name="T34" fmla="*/ 261 w 320"/>
                  <a:gd name="T35" fmla="*/ 50 h 250"/>
                  <a:gd name="T36" fmla="*/ 242 w 320"/>
                  <a:gd name="T37" fmla="*/ 59 h 250"/>
                  <a:gd name="T38" fmla="*/ 238 w 320"/>
                  <a:gd name="T39" fmla="*/ 34 h 250"/>
                  <a:gd name="T40" fmla="*/ 261 w 320"/>
                  <a:gd name="T41" fmla="*/ 247 h 250"/>
                  <a:gd name="T42" fmla="*/ 244 w 320"/>
                  <a:gd name="T43" fmla="*/ 235 h 250"/>
                  <a:gd name="T44" fmla="*/ 261 w 320"/>
                  <a:gd name="T45" fmla="*/ 247 h 250"/>
                  <a:gd name="T46" fmla="*/ 261 w 320"/>
                  <a:gd name="T47" fmla="*/ 113 h 250"/>
                  <a:gd name="T48" fmla="*/ 245 w 320"/>
                  <a:gd name="T49" fmla="*/ 135 h 250"/>
                  <a:gd name="T50" fmla="*/ 252 w 320"/>
                  <a:gd name="T51" fmla="*/ 155 h 250"/>
                  <a:gd name="T52" fmla="*/ 256 w 320"/>
                  <a:gd name="T53" fmla="*/ 174 h 250"/>
                  <a:gd name="T54" fmla="*/ 238 w 320"/>
                  <a:gd name="T55" fmla="*/ 82 h 250"/>
                  <a:gd name="T56" fmla="*/ 255 w 320"/>
                  <a:gd name="T57" fmla="*/ 100 h 250"/>
                  <a:gd name="T58" fmla="*/ 238 w 320"/>
                  <a:gd name="T59" fmla="*/ 8 h 250"/>
                  <a:gd name="T60" fmla="*/ 234 w 320"/>
                  <a:gd name="T61" fmla="*/ 20 h 250"/>
                  <a:gd name="T62" fmla="*/ 219 w 320"/>
                  <a:gd name="T63" fmla="*/ 2 h 250"/>
                  <a:gd name="T64" fmla="*/ 219 w 320"/>
                  <a:gd name="T65" fmla="*/ 215 h 250"/>
                  <a:gd name="T66" fmla="*/ 229 w 320"/>
                  <a:gd name="T67" fmla="*/ 227 h 250"/>
                  <a:gd name="T68" fmla="*/ 238 w 320"/>
                  <a:gd name="T69" fmla="*/ 39 h 250"/>
                  <a:gd name="T70" fmla="*/ 238 w 320"/>
                  <a:gd name="T71" fmla="*/ 174 h 250"/>
                  <a:gd name="T72" fmla="*/ 226 w 320"/>
                  <a:gd name="T73" fmla="*/ 184 h 250"/>
                  <a:gd name="T74" fmla="*/ 225 w 320"/>
                  <a:gd name="T75" fmla="*/ 51 h 250"/>
                  <a:gd name="T76" fmla="*/ 238 w 320"/>
                  <a:gd name="T77" fmla="*/ 39 h 250"/>
                  <a:gd name="T78" fmla="*/ 134 w 320"/>
                  <a:gd name="T79" fmla="*/ 8 h 250"/>
                  <a:gd name="T80" fmla="*/ 219 w 320"/>
                  <a:gd name="T81" fmla="*/ 2 h 250"/>
                  <a:gd name="T82" fmla="*/ 211 w 320"/>
                  <a:gd name="T83" fmla="*/ 16 h 250"/>
                  <a:gd name="T84" fmla="*/ 203 w 320"/>
                  <a:gd name="T85" fmla="*/ 42 h 250"/>
                  <a:gd name="T86" fmla="*/ 219 w 320"/>
                  <a:gd name="T87" fmla="*/ 53 h 250"/>
                  <a:gd name="T88" fmla="*/ 218 w 320"/>
                  <a:gd name="T89" fmla="*/ 210 h 250"/>
                  <a:gd name="T90" fmla="*/ 194 w 320"/>
                  <a:gd name="T91" fmla="*/ 230 h 250"/>
                  <a:gd name="T92" fmla="*/ 125 w 320"/>
                  <a:gd name="T93" fmla="*/ 192 h 250"/>
                  <a:gd name="T94" fmla="*/ 68 w 320"/>
                  <a:gd name="T95" fmla="*/ 164 h 250"/>
                  <a:gd name="T96" fmla="*/ 84 w 320"/>
                  <a:gd name="T97" fmla="*/ 159 h 250"/>
                  <a:gd name="T98" fmla="*/ 104 w 320"/>
                  <a:gd name="T99" fmla="*/ 131 h 250"/>
                  <a:gd name="T100" fmla="*/ 95 w 320"/>
                  <a:gd name="T101" fmla="*/ 100 h 250"/>
                  <a:gd name="T102" fmla="*/ 0 w 320"/>
                  <a:gd name="T103" fmla="*/ 136 h 250"/>
                  <a:gd name="T104" fmla="*/ 5 w 320"/>
                  <a:gd name="T105" fmla="*/ 96 h 250"/>
                  <a:gd name="T106" fmla="*/ 45 w 320"/>
                  <a:gd name="T107" fmla="*/ 44 h 250"/>
                  <a:gd name="T108" fmla="*/ 68 w 320"/>
                  <a:gd name="T109" fmla="*/ 88 h 250"/>
                  <a:gd name="T110" fmla="*/ 38 w 320"/>
                  <a:gd name="T111" fmla="*/ 101 h 250"/>
                  <a:gd name="T112" fmla="*/ 31 w 320"/>
                  <a:gd name="T113" fmla="*/ 135 h 250"/>
                  <a:gd name="T114" fmla="*/ 57 w 320"/>
                  <a:gd name="T115" fmla="*/ 162 h 250"/>
                  <a:gd name="T116" fmla="*/ 42 w 320"/>
                  <a:gd name="T117" fmla="*/ 189 h 250"/>
                  <a:gd name="T118" fmla="*/ 3 w 320"/>
                  <a:gd name="T119" fmla="*/ 1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0" h="250">
                    <a:moveTo>
                      <a:pt x="261" y="19"/>
                    </a:moveTo>
                    <a:lnTo>
                      <a:pt x="261" y="19"/>
                    </a:lnTo>
                    <a:lnTo>
                      <a:pt x="276" y="30"/>
                    </a:lnTo>
                    <a:lnTo>
                      <a:pt x="288" y="42"/>
                    </a:lnTo>
                    <a:lnTo>
                      <a:pt x="298" y="57"/>
                    </a:lnTo>
                    <a:lnTo>
                      <a:pt x="306" y="71"/>
                    </a:lnTo>
                    <a:lnTo>
                      <a:pt x="312" y="88"/>
                    </a:lnTo>
                    <a:lnTo>
                      <a:pt x="316" y="104"/>
                    </a:lnTo>
                    <a:lnTo>
                      <a:pt x="318" y="120"/>
                    </a:lnTo>
                    <a:lnTo>
                      <a:pt x="320" y="138"/>
                    </a:lnTo>
                    <a:lnTo>
                      <a:pt x="320" y="154"/>
                    </a:lnTo>
                    <a:lnTo>
                      <a:pt x="317" y="170"/>
                    </a:lnTo>
                    <a:lnTo>
                      <a:pt x="314" y="185"/>
                    </a:lnTo>
                    <a:lnTo>
                      <a:pt x="310" y="200"/>
                    </a:lnTo>
                    <a:lnTo>
                      <a:pt x="303" y="212"/>
                    </a:lnTo>
                    <a:lnTo>
                      <a:pt x="297" y="223"/>
                    </a:lnTo>
                    <a:lnTo>
                      <a:pt x="290" y="233"/>
                    </a:lnTo>
                    <a:lnTo>
                      <a:pt x="282" y="239"/>
                    </a:lnTo>
                    <a:lnTo>
                      <a:pt x="282" y="239"/>
                    </a:lnTo>
                    <a:lnTo>
                      <a:pt x="271" y="245"/>
                    </a:lnTo>
                    <a:lnTo>
                      <a:pt x="261" y="247"/>
                    </a:lnTo>
                    <a:lnTo>
                      <a:pt x="261" y="233"/>
                    </a:lnTo>
                    <a:lnTo>
                      <a:pt x="261" y="233"/>
                    </a:lnTo>
                    <a:lnTo>
                      <a:pt x="263" y="233"/>
                    </a:lnTo>
                    <a:lnTo>
                      <a:pt x="263" y="233"/>
                    </a:lnTo>
                    <a:lnTo>
                      <a:pt x="263" y="233"/>
                    </a:lnTo>
                    <a:lnTo>
                      <a:pt x="268" y="229"/>
                    </a:lnTo>
                    <a:lnTo>
                      <a:pt x="272" y="224"/>
                    </a:lnTo>
                    <a:lnTo>
                      <a:pt x="276" y="219"/>
                    </a:lnTo>
                    <a:lnTo>
                      <a:pt x="279" y="214"/>
                    </a:lnTo>
                    <a:lnTo>
                      <a:pt x="280" y="208"/>
                    </a:lnTo>
                    <a:lnTo>
                      <a:pt x="280" y="203"/>
                    </a:lnTo>
                    <a:lnTo>
                      <a:pt x="279" y="196"/>
                    </a:lnTo>
                    <a:lnTo>
                      <a:pt x="276" y="191"/>
                    </a:lnTo>
                    <a:lnTo>
                      <a:pt x="276" y="191"/>
                    </a:lnTo>
                    <a:lnTo>
                      <a:pt x="274" y="185"/>
                    </a:lnTo>
                    <a:lnTo>
                      <a:pt x="271" y="181"/>
                    </a:lnTo>
                    <a:lnTo>
                      <a:pt x="267" y="178"/>
                    </a:lnTo>
                    <a:lnTo>
                      <a:pt x="261" y="176"/>
                    </a:lnTo>
                    <a:lnTo>
                      <a:pt x="261" y="165"/>
                    </a:lnTo>
                    <a:lnTo>
                      <a:pt x="261" y="165"/>
                    </a:lnTo>
                    <a:lnTo>
                      <a:pt x="268" y="168"/>
                    </a:lnTo>
                    <a:lnTo>
                      <a:pt x="275" y="168"/>
                    </a:lnTo>
                    <a:lnTo>
                      <a:pt x="280" y="168"/>
                    </a:lnTo>
                    <a:lnTo>
                      <a:pt x="287" y="165"/>
                    </a:lnTo>
                    <a:lnTo>
                      <a:pt x="287" y="165"/>
                    </a:lnTo>
                    <a:lnTo>
                      <a:pt x="287" y="165"/>
                    </a:lnTo>
                    <a:lnTo>
                      <a:pt x="293" y="162"/>
                    </a:lnTo>
                    <a:lnTo>
                      <a:pt x="297" y="158"/>
                    </a:lnTo>
                    <a:lnTo>
                      <a:pt x="299" y="153"/>
                    </a:lnTo>
                    <a:lnTo>
                      <a:pt x="302" y="149"/>
                    </a:lnTo>
                    <a:lnTo>
                      <a:pt x="303" y="143"/>
                    </a:lnTo>
                    <a:lnTo>
                      <a:pt x="303" y="136"/>
                    </a:lnTo>
                    <a:lnTo>
                      <a:pt x="302" y="131"/>
                    </a:lnTo>
                    <a:lnTo>
                      <a:pt x="299" y="126"/>
                    </a:lnTo>
                    <a:lnTo>
                      <a:pt x="299" y="126"/>
                    </a:lnTo>
                    <a:lnTo>
                      <a:pt x="297" y="122"/>
                    </a:lnTo>
                    <a:lnTo>
                      <a:pt x="293" y="118"/>
                    </a:lnTo>
                    <a:lnTo>
                      <a:pt x="288" y="113"/>
                    </a:lnTo>
                    <a:lnTo>
                      <a:pt x="283" y="112"/>
                    </a:lnTo>
                    <a:lnTo>
                      <a:pt x="279" y="111"/>
                    </a:lnTo>
                    <a:lnTo>
                      <a:pt x="272" y="109"/>
                    </a:lnTo>
                    <a:lnTo>
                      <a:pt x="267" y="111"/>
                    </a:lnTo>
                    <a:lnTo>
                      <a:pt x="261" y="112"/>
                    </a:lnTo>
                    <a:lnTo>
                      <a:pt x="261" y="100"/>
                    </a:lnTo>
                    <a:lnTo>
                      <a:pt x="261" y="100"/>
                    </a:lnTo>
                    <a:lnTo>
                      <a:pt x="268" y="100"/>
                    </a:lnTo>
                    <a:lnTo>
                      <a:pt x="274" y="99"/>
                    </a:lnTo>
                    <a:lnTo>
                      <a:pt x="274" y="99"/>
                    </a:lnTo>
                    <a:lnTo>
                      <a:pt x="278" y="96"/>
                    </a:lnTo>
                    <a:lnTo>
                      <a:pt x="282" y="92"/>
                    </a:lnTo>
                    <a:lnTo>
                      <a:pt x="284" y="88"/>
                    </a:lnTo>
                    <a:lnTo>
                      <a:pt x="286" y="84"/>
                    </a:lnTo>
                    <a:lnTo>
                      <a:pt x="287" y="78"/>
                    </a:lnTo>
                    <a:lnTo>
                      <a:pt x="287" y="74"/>
                    </a:lnTo>
                    <a:lnTo>
                      <a:pt x="286" y="69"/>
                    </a:lnTo>
                    <a:lnTo>
                      <a:pt x="284" y="63"/>
                    </a:lnTo>
                    <a:lnTo>
                      <a:pt x="284" y="63"/>
                    </a:lnTo>
                    <a:lnTo>
                      <a:pt x="284" y="63"/>
                    </a:lnTo>
                    <a:lnTo>
                      <a:pt x="280" y="58"/>
                    </a:lnTo>
                    <a:lnTo>
                      <a:pt x="275" y="54"/>
                    </a:lnTo>
                    <a:lnTo>
                      <a:pt x="270" y="51"/>
                    </a:lnTo>
                    <a:lnTo>
                      <a:pt x="261" y="50"/>
                    </a:lnTo>
                    <a:lnTo>
                      <a:pt x="261" y="19"/>
                    </a:lnTo>
                    <a:close/>
                    <a:moveTo>
                      <a:pt x="238" y="8"/>
                    </a:moveTo>
                    <a:lnTo>
                      <a:pt x="238" y="8"/>
                    </a:lnTo>
                    <a:lnTo>
                      <a:pt x="251" y="12"/>
                    </a:lnTo>
                    <a:lnTo>
                      <a:pt x="261" y="19"/>
                    </a:lnTo>
                    <a:lnTo>
                      <a:pt x="261" y="50"/>
                    </a:lnTo>
                    <a:lnTo>
                      <a:pt x="261" y="50"/>
                    </a:lnTo>
                    <a:lnTo>
                      <a:pt x="256" y="50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47" y="55"/>
                    </a:lnTo>
                    <a:lnTo>
                      <a:pt x="242" y="59"/>
                    </a:lnTo>
                    <a:lnTo>
                      <a:pt x="240" y="63"/>
                    </a:lnTo>
                    <a:lnTo>
                      <a:pt x="238" y="67"/>
                    </a:lnTo>
                    <a:lnTo>
                      <a:pt x="238" y="39"/>
                    </a:lnTo>
                    <a:lnTo>
                      <a:pt x="238" y="39"/>
                    </a:lnTo>
                    <a:lnTo>
                      <a:pt x="238" y="34"/>
                    </a:lnTo>
                    <a:lnTo>
                      <a:pt x="238" y="27"/>
                    </a:lnTo>
                    <a:lnTo>
                      <a:pt x="238" y="8"/>
                    </a:lnTo>
                    <a:lnTo>
                      <a:pt x="238" y="8"/>
                    </a:lnTo>
                    <a:close/>
                    <a:moveTo>
                      <a:pt x="261" y="247"/>
                    </a:moveTo>
                    <a:lnTo>
                      <a:pt x="261" y="247"/>
                    </a:lnTo>
                    <a:lnTo>
                      <a:pt x="249" y="250"/>
                    </a:lnTo>
                    <a:lnTo>
                      <a:pt x="238" y="250"/>
                    </a:lnTo>
                    <a:lnTo>
                      <a:pt x="238" y="233"/>
                    </a:lnTo>
                    <a:lnTo>
                      <a:pt x="238" y="233"/>
                    </a:lnTo>
                    <a:lnTo>
                      <a:pt x="244" y="235"/>
                    </a:lnTo>
                    <a:lnTo>
                      <a:pt x="249" y="235"/>
                    </a:lnTo>
                    <a:lnTo>
                      <a:pt x="256" y="235"/>
                    </a:lnTo>
                    <a:lnTo>
                      <a:pt x="261" y="233"/>
                    </a:lnTo>
                    <a:lnTo>
                      <a:pt x="261" y="247"/>
                    </a:lnTo>
                    <a:lnTo>
                      <a:pt x="261" y="247"/>
                    </a:lnTo>
                    <a:close/>
                    <a:moveTo>
                      <a:pt x="261" y="100"/>
                    </a:moveTo>
                    <a:lnTo>
                      <a:pt x="261" y="112"/>
                    </a:lnTo>
                    <a:lnTo>
                      <a:pt x="261" y="112"/>
                    </a:lnTo>
                    <a:lnTo>
                      <a:pt x="261" y="113"/>
                    </a:lnTo>
                    <a:lnTo>
                      <a:pt x="261" y="113"/>
                    </a:lnTo>
                    <a:lnTo>
                      <a:pt x="256" y="116"/>
                    </a:lnTo>
                    <a:lnTo>
                      <a:pt x="252" y="120"/>
                    </a:lnTo>
                    <a:lnTo>
                      <a:pt x="249" y="124"/>
                    </a:lnTo>
                    <a:lnTo>
                      <a:pt x="247" y="130"/>
                    </a:lnTo>
                    <a:lnTo>
                      <a:pt x="245" y="135"/>
                    </a:lnTo>
                    <a:lnTo>
                      <a:pt x="245" y="141"/>
                    </a:lnTo>
                    <a:lnTo>
                      <a:pt x="247" y="146"/>
                    </a:lnTo>
                    <a:lnTo>
                      <a:pt x="249" y="151"/>
                    </a:lnTo>
                    <a:lnTo>
                      <a:pt x="249" y="151"/>
                    </a:lnTo>
                    <a:lnTo>
                      <a:pt x="252" y="155"/>
                    </a:lnTo>
                    <a:lnTo>
                      <a:pt x="255" y="159"/>
                    </a:lnTo>
                    <a:lnTo>
                      <a:pt x="261" y="165"/>
                    </a:lnTo>
                    <a:lnTo>
                      <a:pt x="261" y="176"/>
                    </a:lnTo>
                    <a:lnTo>
                      <a:pt x="261" y="176"/>
                    </a:lnTo>
                    <a:lnTo>
                      <a:pt x="256" y="174"/>
                    </a:lnTo>
                    <a:lnTo>
                      <a:pt x="251" y="173"/>
                    </a:lnTo>
                    <a:lnTo>
                      <a:pt x="244" y="173"/>
                    </a:lnTo>
                    <a:lnTo>
                      <a:pt x="238" y="174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40" y="86"/>
                    </a:lnTo>
                    <a:lnTo>
                      <a:pt x="240" y="86"/>
                    </a:lnTo>
                    <a:lnTo>
                      <a:pt x="244" y="92"/>
                    </a:lnTo>
                    <a:lnTo>
                      <a:pt x="249" y="97"/>
                    </a:lnTo>
                    <a:lnTo>
                      <a:pt x="255" y="100"/>
                    </a:lnTo>
                    <a:lnTo>
                      <a:pt x="261" y="100"/>
                    </a:lnTo>
                    <a:lnTo>
                      <a:pt x="261" y="100"/>
                    </a:lnTo>
                    <a:close/>
                    <a:moveTo>
                      <a:pt x="219" y="2"/>
                    </a:moveTo>
                    <a:lnTo>
                      <a:pt x="219" y="2"/>
                    </a:lnTo>
                    <a:lnTo>
                      <a:pt x="238" y="8"/>
                    </a:lnTo>
                    <a:lnTo>
                      <a:pt x="238" y="27"/>
                    </a:lnTo>
                    <a:lnTo>
                      <a:pt x="238" y="27"/>
                    </a:lnTo>
                    <a:lnTo>
                      <a:pt x="237" y="24"/>
                    </a:lnTo>
                    <a:lnTo>
                      <a:pt x="237" y="24"/>
                    </a:lnTo>
                    <a:lnTo>
                      <a:pt x="234" y="20"/>
                    </a:lnTo>
                    <a:lnTo>
                      <a:pt x="230" y="17"/>
                    </a:lnTo>
                    <a:lnTo>
                      <a:pt x="225" y="15"/>
                    </a:lnTo>
                    <a:lnTo>
                      <a:pt x="219" y="15"/>
                    </a:lnTo>
                    <a:lnTo>
                      <a:pt x="219" y="2"/>
                    </a:lnTo>
                    <a:lnTo>
                      <a:pt x="219" y="2"/>
                    </a:lnTo>
                    <a:close/>
                    <a:moveTo>
                      <a:pt x="238" y="250"/>
                    </a:moveTo>
                    <a:lnTo>
                      <a:pt x="238" y="250"/>
                    </a:lnTo>
                    <a:lnTo>
                      <a:pt x="229" y="247"/>
                    </a:lnTo>
                    <a:lnTo>
                      <a:pt x="219" y="245"/>
                    </a:lnTo>
                    <a:lnTo>
                      <a:pt x="219" y="215"/>
                    </a:lnTo>
                    <a:lnTo>
                      <a:pt x="219" y="215"/>
                    </a:lnTo>
                    <a:lnTo>
                      <a:pt x="221" y="218"/>
                    </a:lnTo>
                    <a:lnTo>
                      <a:pt x="221" y="218"/>
                    </a:lnTo>
                    <a:lnTo>
                      <a:pt x="225" y="223"/>
                    </a:lnTo>
                    <a:lnTo>
                      <a:pt x="229" y="227"/>
                    </a:lnTo>
                    <a:lnTo>
                      <a:pt x="233" y="231"/>
                    </a:lnTo>
                    <a:lnTo>
                      <a:pt x="238" y="233"/>
                    </a:lnTo>
                    <a:lnTo>
                      <a:pt x="238" y="250"/>
                    </a:lnTo>
                    <a:lnTo>
                      <a:pt x="238" y="250"/>
                    </a:lnTo>
                    <a:close/>
                    <a:moveTo>
                      <a:pt x="238" y="39"/>
                    </a:moveTo>
                    <a:lnTo>
                      <a:pt x="238" y="67"/>
                    </a:lnTo>
                    <a:lnTo>
                      <a:pt x="238" y="67"/>
                    </a:lnTo>
                    <a:lnTo>
                      <a:pt x="237" y="74"/>
                    </a:lnTo>
                    <a:lnTo>
                      <a:pt x="238" y="82"/>
                    </a:lnTo>
                    <a:lnTo>
                      <a:pt x="238" y="174"/>
                    </a:lnTo>
                    <a:lnTo>
                      <a:pt x="238" y="174"/>
                    </a:lnTo>
                    <a:lnTo>
                      <a:pt x="236" y="176"/>
                    </a:lnTo>
                    <a:lnTo>
                      <a:pt x="236" y="176"/>
                    </a:lnTo>
                    <a:lnTo>
                      <a:pt x="230" y="180"/>
                    </a:lnTo>
                    <a:lnTo>
                      <a:pt x="226" y="184"/>
                    </a:lnTo>
                    <a:lnTo>
                      <a:pt x="222" y="188"/>
                    </a:lnTo>
                    <a:lnTo>
                      <a:pt x="219" y="193"/>
                    </a:lnTo>
                    <a:lnTo>
                      <a:pt x="219" y="53"/>
                    </a:lnTo>
                    <a:lnTo>
                      <a:pt x="219" y="53"/>
                    </a:lnTo>
                    <a:lnTo>
                      <a:pt x="225" y="51"/>
                    </a:lnTo>
                    <a:lnTo>
                      <a:pt x="229" y="50"/>
                    </a:lnTo>
                    <a:lnTo>
                      <a:pt x="229" y="50"/>
                    </a:lnTo>
                    <a:lnTo>
                      <a:pt x="234" y="46"/>
                    </a:lnTo>
                    <a:lnTo>
                      <a:pt x="238" y="39"/>
                    </a:lnTo>
                    <a:lnTo>
                      <a:pt x="238" y="39"/>
                    </a:lnTo>
                    <a:close/>
                    <a:moveTo>
                      <a:pt x="68" y="31"/>
                    </a:moveTo>
                    <a:lnTo>
                      <a:pt x="68" y="31"/>
                    </a:lnTo>
                    <a:lnTo>
                      <a:pt x="91" y="21"/>
                    </a:lnTo>
                    <a:lnTo>
                      <a:pt x="112" y="13"/>
                    </a:lnTo>
                    <a:lnTo>
                      <a:pt x="134" y="8"/>
                    </a:lnTo>
                    <a:lnTo>
                      <a:pt x="153" y="4"/>
                    </a:lnTo>
                    <a:lnTo>
                      <a:pt x="172" y="1"/>
                    </a:lnTo>
                    <a:lnTo>
                      <a:pt x="190" y="0"/>
                    </a:lnTo>
                    <a:lnTo>
                      <a:pt x="205" y="1"/>
                    </a:lnTo>
                    <a:lnTo>
                      <a:pt x="219" y="2"/>
                    </a:lnTo>
                    <a:lnTo>
                      <a:pt x="219" y="15"/>
                    </a:lnTo>
                    <a:lnTo>
                      <a:pt x="219" y="15"/>
                    </a:lnTo>
                    <a:lnTo>
                      <a:pt x="215" y="15"/>
                    </a:lnTo>
                    <a:lnTo>
                      <a:pt x="211" y="16"/>
                    </a:lnTo>
                    <a:lnTo>
                      <a:pt x="211" y="16"/>
                    </a:lnTo>
                    <a:lnTo>
                      <a:pt x="211" y="16"/>
                    </a:lnTo>
                    <a:lnTo>
                      <a:pt x="206" y="20"/>
                    </a:lnTo>
                    <a:lnTo>
                      <a:pt x="202" y="27"/>
                    </a:lnTo>
                    <a:lnTo>
                      <a:pt x="200" y="34"/>
                    </a:lnTo>
                    <a:lnTo>
                      <a:pt x="203" y="42"/>
                    </a:lnTo>
                    <a:lnTo>
                      <a:pt x="203" y="42"/>
                    </a:lnTo>
                    <a:lnTo>
                      <a:pt x="206" y="46"/>
                    </a:lnTo>
                    <a:lnTo>
                      <a:pt x="210" y="50"/>
                    </a:lnTo>
                    <a:lnTo>
                      <a:pt x="215" y="51"/>
                    </a:lnTo>
                    <a:lnTo>
                      <a:pt x="219" y="53"/>
                    </a:lnTo>
                    <a:lnTo>
                      <a:pt x="219" y="193"/>
                    </a:lnTo>
                    <a:lnTo>
                      <a:pt x="219" y="193"/>
                    </a:lnTo>
                    <a:lnTo>
                      <a:pt x="218" y="199"/>
                    </a:lnTo>
                    <a:lnTo>
                      <a:pt x="218" y="204"/>
                    </a:lnTo>
                    <a:lnTo>
                      <a:pt x="218" y="210"/>
                    </a:lnTo>
                    <a:lnTo>
                      <a:pt x="219" y="215"/>
                    </a:lnTo>
                    <a:lnTo>
                      <a:pt x="219" y="245"/>
                    </a:lnTo>
                    <a:lnTo>
                      <a:pt x="219" y="245"/>
                    </a:lnTo>
                    <a:lnTo>
                      <a:pt x="207" y="238"/>
                    </a:lnTo>
                    <a:lnTo>
                      <a:pt x="194" y="230"/>
                    </a:lnTo>
                    <a:lnTo>
                      <a:pt x="169" y="212"/>
                    </a:lnTo>
                    <a:lnTo>
                      <a:pt x="157" y="203"/>
                    </a:lnTo>
                    <a:lnTo>
                      <a:pt x="145" y="196"/>
                    </a:lnTo>
                    <a:lnTo>
                      <a:pt x="131" y="192"/>
                    </a:lnTo>
                    <a:lnTo>
                      <a:pt x="125" y="192"/>
                    </a:lnTo>
                    <a:lnTo>
                      <a:pt x="118" y="192"/>
                    </a:lnTo>
                    <a:lnTo>
                      <a:pt x="118" y="192"/>
                    </a:lnTo>
                    <a:lnTo>
                      <a:pt x="92" y="193"/>
                    </a:lnTo>
                    <a:lnTo>
                      <a:pt x="68" y="193"/>
                    </a:lnTo>
                    <a:lnTo>
                      <a:pt x="68" y="164"/>
                    </a:lnTo>
                    <a:lnTo>
                      <a:pt x="68" y="164"/>
                    </a:lnTo>
                    <a:lnTo>
                      <a:pt x="76" y="162"/>
                    </a:lnTo>
                    <a:lnTo>
                      <a:pt x="84" y="159"/>
                    </a:lnTo>
                    <a:lnTo>
                      <a:pt x="84" y="159"/>
                    </a:lnTo>
                    <a:lnTo>
                      <a:pt x="84" y="159"/>
                    </a:lnTo>
                    <a:lnTo>
                      <a:pt x="91" y="155"/>
                    </a:lnTo>
                    <a:lnTo>
                      <a:pt x="96" y="150"/>
                    </a:lnTo>
                    <a:lnTo>
                      <a:pt x="100" y="145"/>
                    </a:lnTo>
                    <a:lnTo>
                      <a:pt x="103" y="138"/>
                    </a:lnTo>
                    <a:lnTo>
                      <a:pt x="104" y="131"/>
                    </a:lnTo>
                    <a:lnTo>
                      <a:pt x="104" y="123"/>
                    </a:lnTo>
                    <a:lnTo>
                      <a:pt x="103" y="116"/>
                    </a:lnTo>
                    <a:lnTo>
                      <a:pt x="100" y="109"/>
                    </a:lnTo>
                    <a:lnTo>
                      <a:pt x="100" y="109"/>
                    </a:lnTo>
                    <a:lnTo>
                      <a:pt x="95" y="100"/>
                    </a:lnTo>
                    <a:lnTo>
                      <a:pt x="87" y="93"/>
                    </a:lnTo>
                    <a:lnTo>
                      <a:pt x="77" y="89"/>
                    </a:lnTo>
                    <a:lnTo>
                      <a:pt x="68" y="88"/>
                    </a:lnTo>
                    <a:lnTo>
                      <a:pt x="68" y="31"/>
                    </a:lnTo>
                    <a:close/>
                    <a:moveTo>
                      <a:pt x="0" y="136"/>
                    </a:moveTo>
                    <a:lnTo>
                      <a:pt x="0" y="136"/>
                    </a:lnTo>
                    <a:lnTo>
                      <a:pt x="0" y="124"/>
                    </a:lnTo>
                    <a:lnTo>
                      <a:pt x="0" y="115"/>
                    </a:lnTo>
                    <a:lnTo>
                      <a:pt x="3" y="104"/>
                    </a:lnTo>
                    <a:lnTo>
                      <a:pt x="5" y="96"/>
                    </a:lnTo>
                    <a:lnTo>
                      <a:pt x="10" y="86"/>
                    </a:lnTo>
                    <a:lnTo>
                      <a:pt x="14" y="78"/>
                    </a:lnTo>
                    <a:lnTo>
                      <a:pt x="24" y="65"/>
                    </a:lnTo>
                    <a:lnTo>
                      <a:pt x="35" y="53"/>
                    </a:lnTo>
                    <a:lnTo>
                      <a:pt x="45" y="44"/>
                    </a:lnTo>
                    <a:lnTo>
                      <a:pt x="54" y="38"/>
                    </a:lnTo>
                    <a:lnTo>
                      <a:pt x="54" y="38"/>
                    </a:lnTo>
                    <a:lnTo>
                      <a:pt x="68" y="31"/>
                    </a:lnTo>
                    <a:lnTo>
                      <a:pt x="68" y="88"/>
                    </a:lnTo>
                    <a:lnTo>
                      <a:pt x="68" y="88"/>
                    </a:lnTo>
                    <a:lnTo>
                      <a:pt x="58" y="89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43" y="96"/>
                    </a:lnTo>
                    <a:lnTo>
                      <a:pt x="38" y="101"/>
                    </a:lnTo>
                    <a:lnTo>
                      <a:pt x="34" y="108"/>
                    </a:lnTo>
                    <a:lnTo>
                      <a:pt x="31" y="113"/>
                    </a:lnTo>
                    <a:lnTo>
                      <a:pt x="30" y="122"/>
                    </a:lnTo>
                    <a:lnTo>
                      <a:pt x="30" y="128"/>
                    </a:lnTo>
                    <a:lnTo>
                      <a:pt x="31" y="135"/>
                    </a:lnTo>
                    <a:lnTo>
                      <a:pt x="34" y="143"/>
                    </a:lnTo>
                    <a:lnTo>
                      <a:pt x="34" y="143"/>
                    </a:lnTo>
                    <a:lnTo>
                      <a:pt x="39" y="151"/>
                    </a:lnTo>
                    <a:lnTo>
                      <a:pt x="47" y="158"/>
                    </a:lnTo>
                    <a:lnTo>
                      <a:pt x="57" y="162"/>
                    </a:lnTo>
                    <a:lnTo>
                      <a:pt x="68" y="164"/>
                    </a:lnTo>
                    <a:lnTo>
                      <a:pt x="68" y="193"/>
                    </a:lnTo>
                    <a:lnTo>
                      <a:pt x="68" y="193"/>
                    </a:lnTo>
                    <a:lnTo>
                      <a:pt x="54" y="192"/>
                    </a:lnTo>
                    <a:lnTo>
                      <a:pt x="42" y="189"/>
                    </a:lnTo>
                    <a:lnTo>
                      <a:pt x="31" y="185"/>
                    </a:lnTo>
                    <a:lnTo>
                      <a:pt x="22" y="178"/>
                    </a:lnTo>
                    <a:lnTo>
                      <a:pt x="14" y="172"/>
                    </a:lnTo>
                    <a:lnTo>
                      <a:pt x="8" y="162"/>
                    </a:lnTo>
                    <a:lnTo>
                      <a:pt x="3" y="150"/>
                    </a:lnTo>
                    <a:lnTo>
                      <a:pt x="0" y="136"/>
                    </a:lnTo>
                    <a:lnTo>
                      <a:pt x="0" y="13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îsḷiḍe">
                <a:extLst>
                  <a:ext uri="{FF2B5EF4-FFF2-40B4-BE49-F238E27FC236}">
                    <a16:creationId xmlns:a16="http://schemas.microsoft.com/office/drawing/2014/main" xmlns="" id="{45F795A0-C1EF-4DD9-8CE7-86F07A0E9132}"/>
                  </a:ext>
                </a:extLst>
              </p:cNvPr>
              <p:cNvSpPr/>
              <p:nvPr/>
            </p:nvSpPr>
            <p:spPr bwMode="auto">
              <a:xfrm>
                <a:off x="1518553" y="4111158"/>
                <a:ext cx="447538" cy="448973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iṧḷidé">
                <a:extLst>
                  <a:ext uri="{FF2B5EF4-FFF2-40B4-BE49-F238E27FC236}">
                    <a16:creationId xmlns:a16="http://schemas.microsoft.com/office/drawing/2014/main" xmlns="" id="{0F76BE87-982E-4113-B7CC-5F1D9EC856E1}"/>
                  </a:ext>
                </a:extLst>
              </p:cNvPr>
              <p:cNvSpPr/>
              <p:nvPr/>
            </p:nvSpPr>
            <p:spPr bwMode="auto">
              <a:xfrm>
                <a:off x="1567323" y="4119764"/>
                <a:ext cx="394465" cy="393030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îšļîďé">
                <a:extLst>
                  <a:ext uri="{FF2B5EF4-FFF2-40B4-BE49-F238E27FC236}">
                    <a16:creationId xmlns:a16="http://schemas.microsoft.com/office/drawing/2014/main" xmlns="" id="{8721B751-65B9-4781-8E00-4BB416894263}"/>
                  </a:ext>
                </a:extLst>
              </p:cNvPr>
              <p:cNvSpPr/>
              <p:nvPr/>
            </p:nvSpPr>
            <p:spPr bwMode="auto">
              <a:xfrm>
                <a:off x="1561586" y="4126937"/>
                <a:ext cx="393030" cy="382990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îşļiḑé">
                <a:extLst>
                  <a:ext uri="{FF2B5EF4-FFF2-40B4-BE49-F238E27FC236}">
                    <a16:creationId xmlns:a16="http://schemas.microsoft.com/office/drawing/2014/main" xmlns="" id="{3B2D2E56-EB62-44A1-9658-E35428F6D021}"/>
                  </a:ext>
                </a:extLst>
              </p:cNvPr>
              <p:cNvSpPr/>
              <p:nvPr/>
            </p:nvSpPr>
            <p:spPr bwMode="auto">
              <a:xfrm>
                <a:off x="1740888" y="4545787"/>
                <a:ext cx="123360" cy="147745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işḷïḑê">
                <a:extLst>
                  <a:ext uri="{FF2B5EF4-FFF2-40B4-BE49-F238E27FC236}">
                    <a16:creationId xmlns:a16="http://schemas.microsoft.com/office/drawing/2014/main" xmlns="" id="{D0ECA355-1743-4D84-A566-5CA553418861}"/>
                  </a:ext>
                </a:extLst>
              </p:cNvPr>
              <p:cNvSpPr/>
              <p:nvPr/>
            </p:nvSpPr>
            <p:spPr bwMode="auto">
              <a:xfrm>
                <a:off x="1636175" y="4545787"/>
                <a:ext cx="117622" cy="147745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íś1ïḑê">
                <a:extLst>
                  <a:ext uri="{FF2B5EF4-FFF2-40B4-BE49-F238E27FC236}">
                    <a16:creationId xmlns:a16="http://schemas.microsoft.com/office/drawing/2014/main" xmlns="" id="{A6139B3A-142A-40AE-B298-C279818D968D}"/>
                  </a:ext>
                </a:extLst>
              </p:cNvPr>
              <p:cNvSpPr/>
              <p:nvPr/>
            </p:nvSpPr>
            <p:spPr bwMode="auto">
              <a:xfrm>
                <a:off x="1518553" y="4111158"/>
                <a:ext cx="447538" cy="448973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ïš1íḋê">
                <a:extLst>
                  <a:ext uri="{FF2B5EF4-FFF2-40B4-BE49-F238E27FC236}">
                    <a16:creationId xmlns:a16="http://schemas.microsoft.com/office/drawing/2014/main" xmlns="" id="{F9EED6A1-2683-44A8-9674-B58F7339D04F}"/>
                  </a:ext>
                </a:extLst>
              </p:cNvPr>
              <p:cNvSpPr/>
              <p:nvPr/>
            </p:nvSpPr>
            <p:spPr bwMode="auto">
              <a:xfrm>
                <a:off x="1567323" y="4119764"/>
                <a:ext cx="394465" cy="393030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isľíḓè">
                <a:extLst>
                  <a:ext uri="{FF2B5EF4-FFF2-40B4-BE49-F238E27FC236}">
                    <a16:creationId xmlns:a16="http://schemas.microsoft.com/office/drawing/2014/main" xmlns="" id="{DB27CCE9-F99E-4BAC-BE44-D77648B07BBD}"/>
                  </a:ext>
                </a:extLst>
              </p:cNvPr>
              <p:cNvSpPr/>
              <p:nvPr/>
            </p:nvSpPr>
            <p:spPr bwMode="auto">
              <a:xfrm>
                <a:off x="1561586" y="4126937"/>
                <a:ext cx="393030" cy="382990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iS1îďê">
                <a:extLst>
                  <a:ext uri="{FF2B5EF4-FFF2-40B4-BE49-F238E27FC236}">
                    <a16:creationId xmlns:a16="http://schemas.microsoft.com/office/drawing/2014/main" xmlns="" id="{3485BFD1-ED9F-45EC-BDFA-5C2D80D3DD6C}"/>
                  </a:ext>
                </a:extLst>
              </p:cNvPr>
              <p:cNvSpPr/>
              <p:nvPr/>
            </p:nvSpPr>
            <p:spPr bwMode="auto">
              <a:xfrm>
                <a:off x="3282885" y="1860558"/>
                <a:ext cx="292621" cy="292621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ṣļiďé">
                <a:extLst>
                  <a:ext uri="{FF2B5EF4-FFF2-40B4-BE49-F238E27FC236}">
                    <a16:creationId xmlns:a16="http://schemas.microsoft.com/office/drawing/2014/main" xmlns="" id="{00DA7AEE-00FA-406D-8002-52F96DE7FD56}"/>
                  </a:ext>
                </a:extLst>
              </p:cNvPr>
              <p:cNvSpPr/>
              <p:nvPr/>
            </p:nvSpPr>
            <p:spPr bwMode="auto">
              <a:xfrm>
                <a:off x="3416286" y="2135966"/>
                <a:ext cx="47336" cy="146311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i$lîḓê">
                <a:extLst>
                  <a:ext uri="{FF2B5EF4-FFF2-40B4-BE49-F238E27FC236}">
                    <a16:creationId xmlns:a16="http://schemas.microsoft.com/office/drawing/2014/main" xmlns="" id="{E81115A9-3BB2-42BB-9CCC-2B731588EFFB}"/>
                  </a:ext>
                </a:extLst>
              </p:cNvPr>
              <p:cNvSpPr/>
              <p:nvPr/>
            </p:nvSpPr>
            <p:spPr bwMode="auto">
              <a:xfrm>
                <a:off x="3409114" y="2183301"/>
                <a:ext cx="70287" cy="197950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ṧľîḓê">
                <a:extLst>
                  <a:ext uri="{FF2B5EF4-FFF2-40B4-BE49-F238E27FC236}">
                    <a16:creationId xmlns:a16="http://schemas.microsoft.com/office/drawing/2014/main" xmlns="" id="{90833E9E-B155-4292-BB62-172F87B2C140}"/>
                  </a:ext>
                </a:extLst>
              </p:cNvPr>
              <p:cNvSpPr/>
              <p:nvPr/>
            </p:nvSpPr>
            <p:spPr bwMode="auto">
              <a:xfrm>
                <a:off x="2125312" y="1268760"/>
                <a:ext cx="466185" cy="380121"/>
              </a:xfrm>
              <a:custGeom>
                <a:avLst/>
                <a:gdLst>
                  <a:gd name="T0" fmla="*/ 263525 w 325"/>
                  <a:gd name="T1" fmla="*/ 420688 h 265"/>
                  <a:gd name="T2" fmla="*/ 263525 w 325"/>
                  <a:gd name="T3" fmla="*/ 420688 h 265"/>
                  <a:gd name="T4" fmla="*/ 268288 w 325"/>
                  <a:gd name="T5" fmla="*/ 417513 h 265"/>
                  <a:gd name="T6" fmla="*/ 280988 w 325"/>
                  <a:gd name="T7" fmla="*/ 407988 h 265"/>
                  <a:gd name="T8" fmla="*/ 300038 w 325"/>
                  <a:gd name="T9" fmla="*/ 396875 h 265"/>
                  <a:gd name="T10" fmla="*/ 314325 w 325"/>
                  <a:gd name="T11" fmla="*/ 390525 h 265"/>
                  <a:gd name="T12" fmla="*/ 328613 w 325"/>
                  <a:gd name="T13" fmla="*/ 387350 h 265"/>
                  <a:gd name="T14" fmla="*/ 346075 w 325"/>
                  <a:gd name="T15" fmla="*/ 382588 h 265"/>
                  <a:gd name="T16" fmla="*/ 365125 w 325"/>
                  <a:gd name="T17" fmla="*/ 381000 h 265"/>
                  <a:gd name="T18" fmla="*/ 384175 w 325"/>
                  <a:gd name="T19" fmla="*/ 381000 h 265"/>
                  <a:gd name="T20" fmla="*/ 407988 w 325"/>
                  <a:gd name="T21" fmla="*/ 382588 h 265"/>
                  <a:gd name="T22" fmla="*/ 431800 w 325"/>
                  <a:gd name="T23" fmla="*/ 384175 h 265"/>
                  <a:gd name="T24" fmla="*/ 457200 w 325"/>
                  <a:gd name="T25" fmla="*/ 393700 h 265"/>
                  <a:gd name="T26" fmla="*/ 485775 w 325"/>
                  <a:gd name="T27" fmla="*/ 404813 h 265"/>
                  <a:gd name="T28" fmla="*/ 515938 w 325"/>
                  <a:gd name="T29" fmla="*/ 417513 h 265"/>
                  <a:gd name="T30" fmla="*/ 515938 w 325"/>
                  <a:gd name="T31" fmla="*/ 41275 h 265"/>
                  <a:gd name="T32" fmla="*/ 515938 w 325"/>
                  <a:gd name="T33" fmla="*/ 41275 h 265"/>
                  <a:gd name="T34" fmla="*/ 487363 w 325"/>
                  <a:gd name="T35" fmla="*/ 28575 h 265"/>
                  <a:gd name="T36" fmla="*/ 457200 w 325"/>
                  <a:gd name="T37" fmla="*/ 14288 h 265"/>
                  <a:gd name="T38" fmla="*/ 420688 w 325"/>
                  <a:gd name="T39" fmla="*/ 6350 h 265"/>
                  <a:gd name="T40" fmla="*/ 401638 w 325"/>
                  <a:gd name="T41" fmla="*/ 1588 h 265"/>
                  <a:gd name="T42" fmla="*/ 381000 w 325"/>
                  <a:gd name="T43" fmla="*/ 0 h 265"/>
                  <a:gd name="T44" fmla="*/ 358775 w 325"/>
                  <a:gd name="T45" fmla="*/ 0 h 265"/>
                  <a:gd name="T46" fmla="*/ 336550 w 325"/>
                  <a:gd name="T47" fmla="*/ 1588 h 265"/>
                  <a:gd name="T48" fmla="*/ 315913 w 325"/>
                  <a:gd name="T49" fmla="*/ 6350 h 265"/>
                  <a:gd name="T50" fmla="*/ 296863 w 325"/>
                  <a:gd name="T51" fmla="*/ 12700 h 265"/>
                  <a:gd name="T52" fmla="*/ 277813 w 325"/>
                  <a:gd name="T53" fmla="*/ 25400 h 265"/>
                  <a:gd name="T54" fmla="*/ 257175 w 325"/>
                  <a:gd name="T55" fmla="*/ 41275 h 265"/>
                  <a:gd name="T56" fmla="*/ 0 w 325"/>
                  <a:gd name="T57" fmla="*/ 41275 h 265"/>
                  <a:gd name="T58" fmla="*/ 0 w 325"/>
                  <a:gd name="T59" fmla="*/ 419100 h 265"/>
                  <a:gd name="T60" fmla="*/ 263525 w 325"/>
                  <a:gd name="T61" fmla="*/ 420688 h 26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325" h="265">
                    <a:moveTo>
                      <a:pt x="166" y="265"/>
                    </a:moveTo>
                    <a:lnTo>
                      <a:pt x="166" y="265"/>
                    </a:lnTo>
                    <a:lnTo>
                      <a:pt x="169" y="263"/>
                    </a:lnTo>
                    <a:lnTo>
                      <a:pt x="177" y="257"/>
                    </a:lnTo>
                    <a:lnTo>
                      <a:pt x="189" y="250"/>
                    </a:lnTo>
                    <a:lnTo>
                      <a:pt x="198" y="246"/>
                    </a:lnTo>
                    <a:lnTo>
                      <a:pt x="207" y="244"/>
                    </a:lnTo>
                    <a:lnTo>
                      <a:pt x="218" y="241"/>
                    </a:lnTo>
                    <a:lnTo>
                      <a:pt x="230" y="240"/>
                    </a:lnTo>
                    <a:lnTo>
                      <a:pt x="242" y="240"/>
                    </a:lnTo>
                    <a:lnTo>
                      <a:pt x="257" y="241"/>
                    </a:lnTo>
                    <a:lnTo>
                      <a:pt x="272" y="242"/>
                    </a:lnTo>
                    <a:lnTo>
                      <a:pt x="288" y="248"/>
                    </a:lnTo>
                    <a:lnTo>
                      <a:pt x="306" y="255"/>
                    </a:lnTo>
                    <a:lnTo>
                      <a:pt x="325" y="263"/>
                    </a:lnTo>
                    <a:lnTo>
                      <a:pt x="325" y="26"/>
                    </a:lnTo>
                    <a:lnTo>
                      <a:pt x="307" y="18"/>
                    </a:lnTo>
                    <a:lnTo>
                      <a:pt x="288" y="9"/>
                    </a:lnTo>
                    <a:lnTo>
                      <a:pt x="265" y="4"/>
                    </a:lnTo>
                    <a:lnTo>
                      <a:pt x="253" y="1"/>
                    </a:lnTo>
                    <a:lnTo>
                      <a:pt x="240" y="0"/>
                    </a:lnTo>
                    <a:lnTo>
                      <a:pt x="226" y="0"/>
                    </a:lnTo>
                    <a:lnTo>
                      <a:pt x="212" y="1"/>
                    </a:lnTo>
                    <a:lnTo>
                      <a:pt x="199" y="4"/>
                    </a:lnTo>
                    <a:lnTo>
                      <a:pt x="187" y="8"/>
                    </a:lnTo>
                    <a:lnTo>
                      <a:pt x="175" y="16"/>
                    </a:lnTo>
                    <a:lnTo>
                      <a:pt x="162" y="26"/>
                    </a:lnTo>
                    <a:lnTo>
                      <a:pt x="0" y="26"/>
                    </a:lnTo>
                    <a:lnTo>
                      <a:pt x="0" y="264"/>
                    </a:lnTo>
                    <a:lnTo>
                      <a:pt x="166" y="26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îśḷîdè">
                <a:extLst>
                  <a:ext uri="{FF2B5EF4-FFF2-40B4-BE49-F238E27FC236}">
                    <a16:creationId xmlns:a16="http://schemas.microsoft.com/office/drawing/2014/main" xmlns="" id="{53133DD7-716D-4729-B3C1-1EEB11DFB1DB}"/>
                  </a:ext>
                </a:extLst>
              </p:cNvPr>
              <p:cNvSpPr/>
              <p:nvPr/>
            </p:nvSpPr>
            <p:spPr bwMode="auto">
              <a:xfrm>
                <a:off x="994992" y="2652973"/>
                <a:ext cx="730118" cy="850609"/>
              </a:xfrm>
              <a:custGeom>
                <a:avLst/>
                <a:gdLst>
                  <a:gd name="T0" fmla="*/ 146050 w 509"/>
                  <a:gd name="T1" fmla="*/ 200025 h 593"/>
                  <a:gd name="T2" fmla="*/ 233363 w 509"/>
                  <a:gd name="T3" fmla="*/ 149225 h 593"/>
                  <a:gd name="T4" fmla="*/ 217488 w 509"/>
                  <a:gd name="T5" fmla="*/ 211138 h 593"/>
                  <a:gd name="T6" fmla="*/ 266700 w 509"/>
                  <a:gd name="T7" fmla="*/ 190500 h 593"/>
                  <a:gd name="T8" fmla="*/ 249238 w 509"/>
                  <a:gd name="T9" fmla="*/ 249238 h 593"/>
                  <a:gd name="T10" fmla="*/ 300038 w 509"/>
                  <a:gd name="T11" fmla="*/ 228600 h 593"/>
                  <a:gd name="T12" fmla="*/ 280988 w 509"/>
                  <a:gd name="T13" fmla="*/ 290513 h 593"/>
                  <a:gd name="T14" fmla="*/ 333375 w 509"/>
                  <a:gd name="T15" fmla="*/ 269875 h 593"/>
                  <a:gd name="T16" fmla="*/ 276225 w 509"/>
                  <a:gd name="T17" fmla="*/ 361950 h 593"/>
                  <a:gd name="T18" fmla="*/ 365125 w 509"/>
                  <a:gd name="T19" fmla="*/ 309563 h 593"/>
                  <a:gd name="T20" fmla="*/ 347663 w 509"/>
                  <a:gd name="T21" fmla="*/ 373063 h 593"/>
                  <a:gd name="T22" fmla="*/ 400050 w 509"/>
                  <a:gd name="T23" fmla="*/ 350838 h 593"/>
                  <a:gd name="T24" fmla="*/ 379413 w 509"/>
                  <a:gd name="T25" fmla="*/ 411163 h 593"/>
                  <a:gd name="T26" fmla="*/ 431800 w 509"/>
                  <a:gd name="T27" fmla="*/ 388938 h 593"/>
                  <a:gd name="T28" fmla="*/ 414338 w 509"/>
                  <a:gd name="T29" fmla="*/ 452438 h 593"/>
                  <a:gd name="T30" fmla="*/ 466725 w 509"/>
                  <a:gd name="T31" fmla="*/ 430213 h 593"/>
                  <a:gd name="T32" fmla="*/ 409575 w 509"/>
                  <a:gd name="T33" fmla="*/ 522288 h 593"/>
                  <a:gd name="T34" fmla="*/ 498475 w 509"/>
                  <a:gd name="T35" fmla="*/ 471488 h 593"/>
                  <a:gd name="T36" fmla="*/ 479425 w 509"/>
                  <a:gd name="T37" fmla="*/ 533400 h 593"/>
                  <a:gd name="T38" fmla="*/ 530225 w 509"/>
                  <a:gd name="T39" fmla="*/ 512763 h 593"/>
                  <a:gd name="T40" fmla="*/ 512763 w 509"/>
                  <a:gd name="T41" fmla="*/ 574675 h 593"/>
                  <a:gd name="T42" fmla="*/ 565150 w 509"/>
                  <a:gd name="T43" fmla="*/ 550863 h 593"/>
                  <a:gd name="T44" fmla="*/ 546100 w 509"/>
                  <a:gd name="T45" fmla="*/ 612775 h 593"/>
                  <a:gd name="T46" fmla="*/ 596900 w 509"/>
                  <a:gd name="T47" fmla="*/ 592138 h 593"/>
                  <a:gd name="T48" fmla="*/ 541338 w 509"/>
                  <a:gd name="T49" fmla="*/ 684213 h 593"/>
                  <a:gd name="T50" fmla="*/ 630238 w 509"/>
                  <a:gd name="T51" fmla="*/ 631825 h 593"/>
                  <a:gd name="T52" fmla="*/ 612775 w 509"/>
                  <a:gd name="T53" fmla="*/ 695325 h 593"/>
                  <a:gd name="T54" fmla="*/ 663575 w 509"/>
                  <a:gd name="T55" fmla="*/ 673100 h 593"/>
                  <a:gd name="T56" fmla="*/ 644525 w 509"/>
                  <a:gd name="T57" fmla="*/ 735013 h 593"/>
                  <a:gd name="T58" fmla="*/ 695325 w 509"/>
                  <a:gd name="T59" fmla="*/ 714375 h 593"/>
                  <a:gd name="T60" fmla="*/ 676275 w 509"/>
                  <a:gd name="T61" fmla="*/ 774700 h 593"/>
                  <a:gd name="T62" fmla="*/ 728663 w 509"/>
                  <a:gd name="T63" fmla="*/ 752475 h 593"/>
                  <a:gd name="T64" fmla="*/ 673100 w 509"/>
                  <a:gd name="T65" fmla="*/ 844550 h 593"/>
                  <a:gd name="T66" fmla="*/ 762000 w 509"/>
                  <a:gd name="T67" fmla="*/ 793750 h 593"/>
                  <a:gd name="T68" fmla="*/ 693738 w 509"/>
                  <a:gd name="T69" fmla="*/ 941388 h 593"/>
                  <a:gd name="T70" fmla="*/ 111125 w 509"/>
                  <a:gd name="T71" fmla="*/ 130175 h 593"/>
                  <a:gd name="T72" fmla="*/ 122238 w 509"/>
                  <a:gd name="T73" fmla="*/ 127000 h 593"/>
                  <a:gd name="T74" fmla="*/ 130175 w 509"/>
                  <a:gd name="T75" fmla="*/ 123825 h 593"/>
                  <a:gd name="T76" fmla="*/ 139700 w 509"/>
                  <a:gd name="T77" fmla="*/ 103188 h 593"/>
                  <a:gd name="T78" fmla="*/ 133350 w 509"/>
                  <a:gd name="T79" fmla="*/ 82550 h 593"/>
                  <a:gd name="T80" fmla="*/ 128588 w 509"/>
                  <a:gd name="T81" fmla="*/ 77788 h 593"/>
                  <a:gd name="T82" fmla="*/ 117475 w 509"/>
                  <a:gd name="T83" fmla="*/ 71438 h 593"/>
                  <a:gd name="T84" fmla="*/ 111125 w 509"/>
                  <a:gd name="T85" fmla="*/ 3175 h 593"/>
                  <a:gd name="T86" fmla="*/ 223838 w 509"/>
                  <a:gd name="T87" fmla="*/ 136525 h 593"/>
                  <a:gd name="T88" fmla="*/ 0 w 509"/>
                  <a:gd name="T89" fmla="*/ 93663 h 593"/>
                  <a:gd name="T90" fmla="*/ 111125 w 509"/>
                  <a:gd name="T91" fmla="*/ 71438 h 593"/>
                  <a:gd name="T92" fmla="*/ 103188 w 509"/>
                  <a:gd name="T93" fmla="*/ 73025 h 593"/>
                  <a:gd name="T94" fmla="*/ 93663 w 509"/>
                  <a:gd name="T95" fmla="*/ 77788 h 593"/>
                  <a:gd name="T96" fmla="*/ 84138 w 509"/>
                  <a:gd name="T97" fmla="*/ 96838 h 593"/>
                  <a:gd name="T98" fmla="*/ 90488 w 509"/>
                  <a:gd name="T99" fmla="*/ 119063 h 593"/>
                  <a:gd name="T100" fmla="*/ 90488 w 509"/>
                  <a:gd name="T101" fmla="*/ 119063 h 593"/>
                  <a:gd name="T102" fmla="*/ 100013 w 509"/>
                  <a:gd name="T103" fmla="*/ 125413 h 593"/>
                  <a:gd name="T104" fmla="*/ 111125 w 509"/>
                  <a:gd name="T105" fmla="*/ 130175 h 59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509" h="593">
                    <a:moveTo>
                      <a:pt x="141" y="86"/>
                    </a:moveTo>
                    <a:lnTo>
                      <a:pt x="92" y="126"/>
                    </a:lnTo>
                    <a:lnTo>
                      <a:pt x="99" y="134"/>
                    </a:lnTo>
                    <a:lnTo>
                      <a:pt x="147" y="94"/>
                    </a:lnTo>
                    <a:lnTo>
                      <a:pt x="162" y="111"/>
                    </a:lnTo>
                    <a:lnTo>
                      <a:pt x="137" y="133"/>
                    </a:lnTo>
                    <a:lnTo>
                      <a:pt x="142" y="140"/>
                    </a:lnTo>
                    <a:lnTo>
                      <a:pt x="168" y="120"/>
                    </a:lnTo>
                    <a:lnTo>
                      <a:pt x="183" y="137"/>
                    </a:lnTo>
                    <a:lnTo>
                      <a:pt x="157" y="157"/>
                    </a:lnTo>
                    <a:lnTo>
                      <a:pt x="164" y="166"/>
                    </a:lnTo>
                    <a:lnTo>
                      <a:pt x="189" y="144"/>
                    </a:lnTo>
                    <a:lnTo>
                      <a:pt x="203" y="161"/>
                    </a:lnTo>
                    <a:lnTo>
                      <a:pt x="177" y="183"/>
                    </a:lnTo>
                    <a:lnTo>
                      <a:pt x="184" y="191"/>
                    </a:lnTo>
                    <a:lnTo>
                      <a:pt x="210" y="170"/>
                    </a:lnTo>
                    <a:lnTo>
                      <a:pt x="225" y="187"/>
                    </a:lnTo>
                    <a:lnTo>
                      <a:pt x="174" y="228"/>
                    </a:lnTo>
                    <a:lnTo>
                      <a:pt x="181" y="236"/>
                    </a:lnTo>
                    <a:lnTo>
                      <a:pt x="230" y="195"/>
                    </a:lnTo>
                    <a:lnTo>
                      <a:pt x="245" y="213"/>
                    </a:lnTo>
                    <a:lnTo>
                      <a:pt x="219" y="235"/>
                    </a:lnTo>
                    <a:lnTo>
                      <a:pt x="226" y="241"/>
                    </a:lnTo>
                    <a:lnTo>
                      <a:pt x="252" y="221"/>
                    </a:lnTo>
                    <a:lnTo>
                      <a:pt x="267" y="239"/>
                    </a:lnTo>
                    <a:lnTo>
                      <a:pt x="239" y="259"/>
                    </a:lnTo>
                    <a:lnTo>
                      <a:pt x="246" y="267"/>
                    </a:lnTo>
                    <a:lnTo>
                      <a:pt x="272" y="245"/>
                    </a:lnTo>
                    <a:lnTo>
                      <a:pt x="287" y="263"/>
                    </a:lnTo>
                    <a:lnTo>
                      <a:pt x="261" y="285"/>
                    </a:lnTo>
                    <a:lnTo>
                      <a:pt x="267" y="293"/>
                    </a:lnTo>
                    <a:lnTo>
                      <a:pt x="294" y="271"/>
                    </a:lnTo>
                    <a:lnTo>
                      <a:pt x="307" y="289"/>
                    </a:lnTo>
                    <a:lnTo>
                      <a:pt x="258" y="329"/>
                    </a:lnTo>
                    <a:lnTo>
                      <a:pt x="264" y="338"/>
                    </a:lnTo>
                    <a:lnTo>
                      <a:pt x="314" y="297"/>
                    </a:lnTo>
                    <a:lnTo>
                      <a:pt x="329" y="314"/>
                    </a:lnTo>
                    <a:lnTo>
                      <a:pt x="302" y="336"/>
                    </a:lnTo>
                    <a:lnTo>
                      <a:pt x="308" y="343"/>
                    </a:lnTo>
                    <a:lnTo>
                      <a:pt x="334" y="323"/>
                    </a:lnTo>
                    <a:lnTo>
                      <a:pt x="349" y="340"/>
                    </a:lnTo>
                    <a:lnTo>
                      <a:pt x="323" y="362"/>
                    </a:lnTo>
                    <a:lnTo>
                      <a:pt x="329" y="369"/>
                    </a:lnTo>
                    <a:lnTo>
                      <a:pt x="356" y="347"/>
                    </a:lnTo>
                    <a:lnTo>
                      <a:pt x="369" y="366"/>
                    </a:lnTo>
                    <a:lnTo>
                      <a:pt x="344" y="386"/>
                    </a:lnTo>
                    <a:lnTo>
                      <a:pt x="350" y="394"/>
                    </a:lnTo>
                    <a:lnTo>
                      <a:pt x="376" y="373"/>
                    </a:lnTo>
                    <a:lnTo>
                      <a:pt x="391" y="390"/>
                    </a:lnTo>
                    <a:lnTo>
                      <a:pt x="341" y="431"/>
                    </a:lnTo>
                    <a:lnTo>
                      <a:pt x="348" y="439"/>
                    </a:lnTo>
                    <a:lnTo>
                      <a:pt x="397" y="398"/>
                    </a:lnTo>
                    <a:lnTo>
                      <a:pt x="411" y="416"/>
                    </a:lnTo>
                    <a:lnTo>
                      <a:pt x="386" y="438"/>
                    </a:lnTo>
                    <a:lnTo>
                      <a:pt x="391" y="446"/>
                    </a:lnTo>
                    <a:lnTo>
                      <a:pt x="418" y="424"/>
                    </a:lnTo>
                    <a:lnTo>
                      <a:pt x="432" y="442"/>
                    </a:lnTo>
                    <a:lnTo>
                      <a:pt x="406" y="463"/>
                    </a:lnTo>
                    <a:lnTo>
                      <a:pt x="413" y="470"/>
                    </a:lnTo>
                    <a:lnTo>
                      <a:pt x="438" y="450"/>
                    </a:lnTo>
                    <a:lnTo>
                      <a:pt x="453" y="467"/>
                    </a:lnTo>
                    <a:lnTo>
                      <a:pt x="426" y="488"/>
                    </a:lnTo>
                    <a:lnTo>
                      <a:pt x="433" y="496"/>
                    </a:lnTo>
                    <a:lnTo>
                      <a:pt x="459" y="474"/>
                    </a:lnTo>
                    <a:lnTo>
                      <a:pt x="474" y="492"/>
                    </a:lnTo>
                    <a:lnTo>
                      <a:pt x="424" y="532"/>
                    </a:lnTo>
                    <a:lnTo>
                      <a:pt x="430" y="541"/>
                    </a:lnTo>
                    <a:lnTo>
                      <a:pt x="480" y="500"/>
                    </a:lnTo>
                    <a:lnTo>
                      <a:pt x="509" y="535"/>
                    </a:lnTo>
                    <a:lnTo>
                      <a:pt x="437" y="593"/>
                    </a:lnTo>
                    <a:lnTo>
                      <a:pt x="70" y="145"/>
                    </a:lnTo>
                    <a:lnTo>
                      <a:pt x="70" y="82"/>
                    </a:lnTo>
                    <a:lnTo>
                      <a:pt x="77" y="80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8" y="65"/>
                    </a:lnTo>
                    <a:lnTo>
                      <a:pt x="88" y="59"/>
                    </a:lnTo>
                    <a:lnTo>
                      <a:pt x="84" y="52"/>
                    </a:lnTo>
                    <a:lnTo>
                      <a:pt x="81" y="49"/>
                    </a:lnTo>
                    <a:lnTo>
                      <a:pt x="78" y="46"/>
                    </a:lnTo>
                    <a:lnTo>
                      <a:pt x="74" y="45"/>
                    </a:lnTo>
                    <a:lnTo>
                      <a:pt x="70" y="45"/>
                    </a:lnTo>
                    <a:lnTo>
                      <a:pt x="70" y="2"/>
                    </a:lnTo>
                    <a:lnTo>
                      <a:pt x="72" y="0"/>
                    </a:lnTo>
                    <a:lnTo>
                      <a:pt x="141" y="86"/>
                    </a:lnTo>
                    <a:close/>
                    <a:moveTo>
                      <a:pt x="70" y="145"/>
                    </a:moveTo>
                    <a:lnTo>
                      <a:pt x="0" y="59"/>
                    </a:lnTo>
                    <a:lnTo>
                      <a:pt x="70" y="2"/>
                    </a:lnTo>
                    <a:lnTo>
                      <a:pt x="70" y="45"/>
                    </a:lnTo>
                    <a:lnTo>
                      <a:pt x="65" y="46"/>
                    </a:lnTo>
                    <a:lnTo>
                      <a:pt x="59" y="49"/>
                    </a:lnTo>
                    <a:lnTo>
                      <a:pt x="54" y="55"/>
                    </a:lnTo>
                    <a:lnTo>
                      <a:pt x="53" y="61"/>
                    </a:lnTo>
                    <a:lnTo>
                      <a:pt x="53" y="68"/>
                    </a:lnTo>
                    <a:lnTo>
                      <a:pt x="57" y="75"/>
                    </a:lnTo>
                    <a:lnTo>
                      <a:pt x="59" y="78"/>
                    </a:lnTo>
                    <a:lnTo>
                      <a:pt x="63" y="79"/>
                    </a:lnTo>
                    <a:lnTo>
                      <a:pt x="66" y="80"/>
                    </a:lnTo>
                    <a:lnTo>
                      <a:pt x="70" y="82"/>
                    </a:lnTo>
                    <a:lnTo>
                      <a:pt x="70" y="14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iṧlîḓé">
                <a:extLst>
                  <a:ext uri="{FF2B5EF4-FFF2-40B4-BE49-F238E27FC236}">
                    <a16:creationId xmlns:a16="http://schemas.microsoft.com/office/drawing/2014/main" xmlns="" id="{FD2E0C10-0E9F-4A22-AB15-04B552349575}"/>
                  </a:ext>
                </a:extLst>
              </p:cNvPr>
              <p:cNvSpPr/>
              <p:nvPr/>
            </p:nvSpPr>
            <p:spPr bwMode="auto">
              <a:xfrm>
                <a:off x="864460" y="2903995"/>
                <a:ext cx="306965" cy="618234"/>
              </a:xfrm>
              <a:custGeom>
                <a:avLst/>
                <a:gdLst>
                  <a:gd name="T0" fmla="*/ 307975 w 214"/>
                  <a:gd name="T1" fmla="*/ 684213 h 431"/>
                  <a:gd name="T2" fmla="*/ 268288 w 214"/>
                  <a:gd name="T3" fmla="*/ 647700 h 431"/>
                  <a:gd name="T4" fmla="*/ 331788 w 214"/>
                  <a:gd name="T5" fmla="*/ 554038 h 431"/>
                  <a:gd name="T6" fmla="*/ 322263 w 214"/>
                  <a:gd name="T7" fmla="*/ 541338 h 431"/>
                  <a:gd name="T8" fmla="*/ 298450 w 214"/>
                  <a:gd name="T9" fmla="*/ 534988 h 431"/>
                  <a:gd name="T10" fmla="*/ 285750 w 214"/>
                  <a:gd name="T11" fmla="*/ 546100 h 431"/>
                  <a:gd name="T12" fmla="*/ 284163 w 214"/>
                  <a:gd name="T13" fmla="*/ 560388 h 431"/>
                  <a:gd name="T14" fmla="*/ 271463 w 214"/>
                  <a:gd name="T15" fmla="*/ 550863 h 431"/>
                  <a:gd name="T16" fmla="*/ 198438 w 214"/>
                  <a:gd name="T17" fmla="*/ 611188 h 431"/>
                  <a:gd name="T18" fmla="*/ 79375 w 214"/>
                  <a:gd name="T19" fmla="*/ 307975 h 431"/>
                  <a:gd name="T20" fmla="*/ 85725 w 214"/>
                  <a:gd name="T21" fmla="*/ 295275 h 431"/>
                  <a:gd name="T22" fmla="*/ 128588 w 214"/>
                  <a:gd name="T23" fmla="*/ 279400 h 431"/>
                  <a:gd name="T24" fmla="*/ 117475 w 214"/>
                  <a:gd name="T25" fmla="*/ 274638 h 431"/>
                  <a:gd name="T26" fmla="*/ 79375 w 214"/>
                  <a:gd name="T27" fmla="*/ 182563 h 431"/>
                  <a:gd name="T28" fmla="*/ 157163 w 214"/>
                  <a:gd name="T29" fmla="*/ 96838 h 431"/>
                  <a:gd name="T30" fmla="*/ 176213 w 214"/>
                  <a:gd name="T31" fmla="*/ 103188 h 431"/>
                  <a:gd name="T32" fmla="*/ 228600 w 214"/>
                  <a:gd name="T33" fmla="*/ 231775 h 431"/>
                  <a:gd name="T34" fmla="*/ 228600 w 214"/>
                  <a:gd name="T35" fmla="*/ 247650 h 431"/>
                  <a:gd name="T36" fmla="*/ 266700 w 214"/>
                  <a:gd name="T37" fmla="*/ 550863 h 431"/>
                  <a:gd name="T38" fmla="*/ 258763 w 214"/>
                  <a:gd name="T39" fmla="*/ 552450 h 431"/>
                  <a:gd name="T40" fmla="*/ 242888 w 214"/>
                  <a:gd name="T41" fmla="*/ 566738 h 431"/>
                  <a:gd name="T42" fmla="*/ 238125 w 214"/>
                  <a:gd name="T43" fmla="*/ 569913 h 431"/>
                  <a:gd name="T44" fmla="*/ 214313 w 214"/>
                  <a:gd name="T45" fmla="*/ 566738 h 431"/>
                  <a:gd name="T46" fmla="*/ 204788 w 214"/>
                  <a:gd name="T47" fmla="*/ 581025 h 431"/>
                  <a:gd name="T48" fmla="*/ 206375 w 214"/>
                  <a:gd name="T49" fmla="*/ 604838 h 431"/>
                  <a:gd name="T50" fmla="*/ 198438 w 214"/>
                  <a:gd name="T51" fmla="*/ 611188 h 431"/>
                  <a:gd name="T52" fmla="*/ 79375 w 214"/>
                  <a:gd name="T53" fmla="*/ 122238 h 431"/>
                  <a:gd name="T54" fmla="*/ 138113 w 214"/>
                  <a:gd name="T55" fmla="*/ 44450 h 431"/>
                  <a:gd name="T56" fmla="*/ 122238 w 214"/>
                  <a:gd name="T57" fmla="*/ 22225 h 431"/>
                  <a:gd name="T58" fmla="*/ 98425 w 214"/>
                  <a:gd name="T59" fmla="*/ 4763 h 431"/>
                  <a:gd name="T60" fmla="*/ 79375 w 214"/>
                  <a:gd name="T61" fmla="*/ 0 h 431"/>
                  <a:gd name="T62" fmla="*/ 71438 w 214"/>
                  <a:gd name="T63" fmla="*/ 303213 h 431"/>
                  <a:gd name="T64" fmla="*/ 17463 w 214"/>
                  <a:gd name="T65" fmla="*/ 171450 h 431"/>
                  <a:gd name="T66" fmla="*/ 19050 w 214"/>
                  <a:gd name="T67" fmla="*/ 152400 h 431"/>
                  <a:gd name="T68" fmla="*/ 6350 w 214"/>
                  <a:gd name="T69" fmla="*/ 96838 h 431"/>
                  <a:gd name="T70" fmla="*/ 1588 w 214"/>
                  <a:gd name="T71" fmla="*/ 55563 h 431"/>
                  <a:gd name="T72" fmla="*/ 23813 w 214"/>
                  <a:gd name="T73" fmla="*/ 19050 h 431"/>
                  <a:gd name="T74" fmla="*/ 47625 w 214"/>
                  <a:gd name="T75" fmla="*/ 4763 h 431"/>
                  <a:gd name="T76" fmla="*/ 79375 w 214"/>
                  <a:gd name="T77" fmla="*/ 122238 h 431"/>
                  <a:gd name="T78" fmla="*/ 79375 w 214"/>
                  <a:gd name="T79" fmla="*/ 182563 h 431"/>
                  <a:gd name="T80" fmla="*/ 68263 w 214"/>
                  <a:gd name="T81" fmla="*/ 155575 h 431"/>
                  <a:gd name="T82" fmla="*/ 74613 w 214"/>
                  <a:gd name="T83" fmla="*/ 139700 h 431"/>
                  <a:gd name="T84" fmla="*/ 34925 w 214"/>
                  <a:gd name="T85" fmla="*/ 157163 h 431"/>
                  <a:gd name="T86" fmla="*/ 30163 w 214"/>
                  <a:gd name="T87" fmla="*/ 176213 h 431"/>
                  <a:gd name="T88" fmla="*/ 74613 w 214"/>
                  <a:gd name="T89" fmla="*/ 287338 h 4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14" h="431">
                    <a:moveTo>
                      <a:pt x="168" y="228"/>
                    </a:moveTo>
                    <a:lnTo>
                      <a:pt x="214" y="349"/>
                    </a:lnTo>
                    <a:lnTo>
                      <a:pt x="194" y="431"/>
                    </a:lnTo>
                    <a:lnTo>
                      <a:pt x="168" y="413"/>
                    </a:lnTo>
                    <a:lnTo>
                      <a:pt x="168" y="405"/>
                    </a:lnTo>
                    <a:lnTo>
                      <a:pt x="169" y="408"/>
                    </a:lnTo>
                    <a:lnTo>
                      <a:pt x="196" y="397"/>
                    </a:lnTo>
                    <a:lnTo>
                      <a:pt x="209" y="349"/>
                    </a:lnTo>
                    <a:lnTo>
                      <a:pt x="206" y="345"/>
                    </a:lnTo>
                    <a:lnTo>
                      <a:pt x="203" y="341"/>
                    </a:lnTo>
                    <a:lnTo>
                      <a:pt x="199" y="337"/>
                    </a:lnTo>
                    <a:lnTo>
                      <a:pt x="194" y="336"/>
                    </a:lnTo>
                    <a:lnTo>
                      <a:pt x="188" y="337"/>
                    </a:lnTo>
                    <a:lnTo>
                      <a:pt x="184" y="340"/>
                    </a:lnTo>
                    <a:lnTo>
                      <a:pt x="180" y="344"/>
                    </a:lnTo>
                    <a:lnTo>
                      <a:pt x="179" y="348"/>
                    </a:lnTo>
                    <a:lnTo>
                      <a:pt x="179" y="353"/>
                    </a:lnTo>
                    <a:lnTo>
                      <a:pt x="176" y="351"/>
                    </a:lnTo>
                    <a:lnTo>
                      <a:pt x="173" y="348"/>
                    </a:lnTo>
                    <a:lnTo>
                      <a:pt x="171" y="347"/>
                    </a:lnTo>
                    <a:lnTo>
                      <a:pt x="168" y="347"/>
                    </a:lnTo>
                    <a:lnTo>
                      <a:pt x="168" y="228"/>
                    </a:lnTo>
                    <a:close/>
                    <a:moveTo>
                      <a:pt x="125" y="385"/>
                    </a:moveTo>
                    <a:lnTo>
                      <a:pt x="51" y="194"/>
                    </a:lnTo>
                    <a:lnTo>
                      <a:pt x="50" y="194"/>
                    </a:lnTo>
                    <a:lnTo>
                      <a:pt x="50" y="183"/>
                    </a:lnTo>
                    <a:lnTo>
                      <a:pt x="54" y="186"/>
                    </a:lnTo>
                    <a:lnTo>
                      <a:pt x="60" y="184"/>
                    </a:lnTo>
                    <a:lnTo>
                      <a:pt x="81" y="176"/>
                    </a:lnTo>
                    <a:lnTo>
                      <a:pt x="79" y="175"/>
                    </a:lnTo>
                    <a:lnTo>
                      <a:pt x="74" y="173"/>
                    </a:lnTo>
                    <a:lnTo>
                      <a:pt x="73" y="172"/>
                    </a:lnTo>
                    <a:lnTo>
                      <a:pt x="70" y="168"/>
                    </a:lnTo>
                    <a:lnTo>
                      <a:pt x="50" y="115"/>
                    </a:lnTo>
                    <a:lnTo>
                      <a:pt x="50" y="80"/>
                    </a:lnTo>
                    <a:lnTo>
                      <a:pt x="99" y="61"/>
                    </a:lnTo>
                    <a:lnTo>
                      <a:pt x="104" y="61"/>
                    </a:lnTo>
                    <a:lnTo>
                      <a:pt x="107" y="62"/>
                    </a:lnTo>
                    <a:lnTo>
                      <a:pt x="111" y="65"/>
                    </a:lnTo>
                    <a:lnTo>
                      <a:pt x="114" y="69"/>
                    </a:lnTo>
                    <a:lnTo>
                      <a:pt x="144" y="146"/>
                    </a:lnTo>
                    <a:lnTo>
                      <a:pt x="144" y="149"/>
                    </a:lnTo>
                    <a:lnTo>
                      <a:pt x="144" y="153"/>
                    </a:lnTo>
                    <a:lnTo>
                      <a:pt x="144" y="156"/>
                    </a:lnTo>
                    <a:lnTo>
                      <a:pt x="141" y="158"/>
                    </a:lnTo>
                    <a:lnTo>
                      <a:pt x="168" y="228"/>
                    </a:lnTo>
                    <a:lnTo>
                      <a:pt x="168" y="347"/>
                    </a:lnTo>
                    <a:lnTo>
                      <a:pt x="163" y="348"/>
                    </a:lnTo>
                    <a:lnTo>
                      <a:pt x="157" y="349"/>
                    </a:lnTo>
                    <a:lnTo>
                      <a:pt x="154" y="353"/>
                    </a:lnTo>
                    <a:lnTo>
                      <a:pt x="153" y="357"/>
                    </a:lnTo>
                    <a:lnTo>
                      <a:pt x="153" y="363"/>
                    </a:lnTo>
                    <a:lnTo>
                      <a:pt x="150" y="359"/>
                    </a:lnTo>
                    <a:lnTo>
                      <a:pt x="145" y="357"/>
                    </a:lnTo>
                    <a:lnTo>
                      <a:pt x="141" y="356"/>
                    </a:lnTo>
                    <a:lnTo>
                      <a:pt x="135" y="357"/>
                    </a:lnTo>
                    <a:lnTo>
                      <a:pt x="131" y="360"/>
                    </a:lnTo>
                    <a:lnTo>
                      <a:pt x="129" y="366"/>
                    </a:lnTo>
                    <a:lnTo>
                      <a:pt x="127" y="370"/>
                    </a:lnTo>
                    <a:lnTo>
                      <a:pt x="127" y="376"/>
                    </a:lnTo>
                    <a:lnTo>
                      <a:pt x="130" y="381"/>
                    </a:lnTo>
                    <a:lnTo>
                      <a:pt x="168" y="405"/>
                    </a:lnTo>
                    <a:lnTo>
                      <a:pt x="168" y="413"/>
                    </a:lnTo>
                    <a:lnTo>
                      <a:pt x="125" y="385"/>
                    </a:lnTo>
                    <a:close/>
                    <a:moveTo>
                      <a:pt x="50" y="0"/>
                    </a:moveTo>
                    <a:lnTo>
                      <a:pt x="50" y="77"/>
                    </a:lnTo>
                    <a:lnTo>
                      <a:pt x="95" y="49"/>
                    </a:lnTo>
                    <a:lnTo>
                      <a:pt x="87" y="28"/>
                    </a:lnTo>
                    <a:lnTo>
                      <a:pt x="84" y="23"/>
                    </a:lnTo>
                    <a:lnTo>
                      <a:pt x="81" y="18"/>
                    </a:lnTo>
                    <a:lnTo>
                      <a:pt x="77" y="14"/>
                    </a:lnTo>
                    <a:lnTo>
                      <a:pt x="72" y="10"/>
                    </a:lnTo>
                    <a:lnTo>
                      <a:pt x="68" y="5"/>
                    </a:lnTo>
                    <a:lnTo>
                      <a:pt x="62" y="3"/>
                    </a:lnTo>
                    <a:lnTo>
                      <a:pt x="56" y="1"/>
                    </a:lnTo>
                    <a:lnTo>
                      <a:pt x="50" y="0"/>
                    </a:lnTo>
                    <a:close/>
                    <a:moveTo>
                      <a:pt x="50" y="194"/>
                    </a:moveTo>
                    <a:lnTo>
                      <a:pt x="50" y="194"/>
                    </a:lnTo>
                    <a:lnTo>
                      <a:pt x="45" y="191"/>
                    </a:lnTo>
                    <a:lnTo>
                      <a:pt x="41" y="186"/>
                    </a:lnTo>
                    <a:lnTo>
                      <a:pt x="11" y="108"/>
                    </a:lnTo>
                    <a:lnTo>
                      <a:pt x="9" y="104"/>
                    </a:lnTo>
                    <a:lnTo>
                      <a:pt x="11" y="99"/>
                    </a:lnTo>
                    <a:lnTo>
                      <a:pt x="12" y="96"/>
                    </a:lnTo>
                    <a:lnTo>
                      <a:pt x="16" y="92"/>
                    </a:lnTo>
                    <a:lnTo>
                      <a:pt x="4" y="61"/>
                    </a:lnTo>
                    <a:lnTo>
                      <a:pt x="1" y="53"/>
                    </a:lnTo>
                    <a:lnTo>
                      <a:pt x="0" y="43"/>
                    </a:lnTo>
                    <a:lnTo>
                      <a:pt x="1" y="35"/>
                    </a:lnTo>
                    <a:lnTo>
                      <a:pt x="4" y="27"/>
                    </a:lnTo>
                    <a:lnTo>
                      <a:pt x="8" y="19"/>
                    </a:lnTo>
                    <a:lnTo>
                      <a:pt x="15" y="12"/>
                    </a:lnTo>
                    <a:lnTo>
                      <a:pt x="22" y="7"/>
                    </a:lnTo>
                    <a:lnTo>
                      <a:pt x="30" y="3"/>
                    </a:lnTo>
                    <a:lnTo>
                      <a:pt x="39" y="0"/>
                    </a:lnTo>
                    <a:lnTo>
                      <a:pt x="50" y="0"/>
                    </a:lnTo>
                    <a:lnTo>
                      <a:pt x="50" y="77"/>
                    </a:lnTo>
                    <a:lnTo>
                      <a:pt x="43" y="81"/>
                    </a:lnTo>
                    <a:lnTo>
                      <a:pt x="50" y="80"/>
                    </a:lnTo>
                    <a:lnTo>
                      <a:pt x="50" y="115"/>
                    </a:lnTo>
                    <a:lnTo>
                      <a:pt x="45" y="100"/>
                    </a:lnTo>
                    <a:lnTo>
                      <a:pt x="43" y="98"/>
                    </a:lnTo>
                    <a:lnTo>
                      <a:pt x="45" y="93"/>
                    </a:lnTo>
                    <a:lnTo>
                      <a:pt x="46" y="91"/>
                    </a:lnTo>
                    <a:lnTo>
                      <a:pt x="47" y="88"/>
                    </a:lnTo>
                    <a:lnTo>
                      <a:pt x="26" y="96"/>
                    </a:lnTo>
                    <a:lnTo>
                      <a:pt x="22" y="99"/>
                    </a:lnTo>
                    <a:lnTo>
                      <a:pt x="19" y="103"/>
                    </a:lnTo>
                    <a:lnTo>
                      <a:pt x="19" y="107"/>
                    </a:lnTo>
                    <a:lnTo>
                      <a:pt x="19" y="111"/>
                    </a:lnTo>
                    <a:lnTo>
                      <a:pt x="45" y="177"/>
                    </a:lnTo>
                    <a:lnTo>
                      <a:pt x="47" y="181"/>
                    </a:lnTo>
                    <a:lnTo>
                      <a:pt x="50" y="183"/>
                    </a:lnTo>
                    <a:lnTo>
                      <a:pt x="50" y="19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ïṣľíďê">
                <a:extLst>
                  <a:ext uri="{FF2B5EF4-FFF2-40B4-BE49-F238E27FC236}">
                    <a16:creationId xmlns:a16="http://schemas.microsoft.com/office/drawing/2014/main" xmlns="" id="{A8FE7CE9-8F0C-45E0-BFAD-2B0C2B200C3A}"/>
                  </a:ext>
                </a:extLst>
              </p:cNvPr>
              <p:cNvSpPr/>
              <p:nvPr/>
            </p:nvSpPr>
            <p:spPr bwMode="auto">
              <a:xfrm>
                <a:off x="1756666" y="2980837"/>
                <a:ext cx="516390" cy="519259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íŝḻîde">
                <a:extLst>
                  <a:ext uri="{FF2B5EF4-FFF2-40B4-BE49-F238E27FC236}">
                    <a16:creationId xmlns:a16="http://schemas.microsoft.com/office/drawing/2014/main" xmlns="" id="{BCF5674E-38B6-4876-91EE-99EA41C5E045}"/>
                  </a:ext>
                </a:extLst>
              </p:cNvPr>
              <p:cNvSpPr/>
              <p:nvPr/>
            </p:nvSpPr>
            <p:spPr bwMode="auto">
              <a:xfrm>
                <a:off x="1918756" y="3144361"/>
                <a:ext cx="258195" cy="136270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îśľîďe">
                <a:extLst>
                  <a:ext uri="{FF2B5EF4-FFF2-40B4-BE49-F238E27FC236}">
                    <a16:creationId xmlns:a16="http://schemas.microsoft.com/office/drawing/2014/main" xmlns="" id="{F6F43167-8010-45DB-8F81-0EFD374E8A53}"/>
                  </a:ext>
                </a:extLst>
              </p:cNvPr>
              <p:cNvSpPr/>
              <p:nvPr/>
            </p:nvSpPr>
            <p:spPr bwMode="auto">
              <a:xfrm>
                <a:off x="1660560" y="3726743"/>
                <a:ext cx="404505" cy="3026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ïṥlidé">
                <a:extLst>
                  <a:ext uri="{FF2B5EF4-FFF2-40B4-BE49-F238E27FC236}">
                    <a16:creationId xmlns:a16="http://schemas.microsoft.com/office/drawing/2014/main" xmlns="" id="{947A46B8-E5DD-425A-AC00-1427B43D1EB3}"/>
                  </a:ext>
                </a:extLst>
              </p:cNvPr>
              <p:cNvSpPr/>
              <p:nvPr/>
            </p:nvSpPr>
            <p:spPr bwMode="auto">
              <a:xfrm>
                <a:off x="1775313" y="3647850"/>
                <a:ext cx="97540" cy="139139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iśļide">
                <a:extLst>
                  <a:ext uri="{FF2B5EF4-FFF2-40B4-BE49-F238E27FC236}">
                    <a16:creationId xmlns:a16="http://schemas.microsoft.com/office/drawing/2014/main" xmlns="" id="{D4173357-204E-4C94-AE94-5E1DF42C6D95}"/>
                  </a:ext>
                </a:extLst>
              </p:cNvPr>
              <p:cNvSpPr/>
              <p:nvPr/>
            </p:nvSpPr>
            <p:spPr bwMode="auto">
              <a:xfrm>
                <a:off x="2707685" y="1357078"/>
                <a:ext cx="593848" cy="477661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íŝľîďe">
                <a:extLst>
                  <a:ext uri="{FF2B5EF4-FFF2-40B4-BE49-F238E27FC236}">
                    <a16:creationId xmlns:a16="http://schemas.microsoft.com/office/drawing/2014/main" xmlns="" id="{D7F6163D-AA7A-4EEB-8AF0-76765B101ABA}"/>
                  </a:ext>
                </a:extLst>
              </p:cNvPr>
              <p:cNvSpPr/>
              <p:nvPr/>
            </p:nvSpPr>
            <p:spPr bwMode="auto">
              <a:xfrm>
                <a:off x="2690472" y="1332693"/>
                <a:ext cx="159221" cy="222335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ísḻîḋe">
                <a:extLst>
                  <a:ext uri="{FF2B5EF4-FFF2-40B4-BE49-F238E27FC236}">
                    <a16:creationId xmlns:a16="http://schemas.microsoft.com/office/drawing/2014/main" xmlns="" id="{F42F098C-7916-4F88-B4A7-E8BC4CD8FFDC}"/>
                  </a:ext>
                </a:extLst>
              </p:cNvPr>
              <p:cNvSpPr/>
              <p:nvPr/>
            </p:nvSpPr>
            <p:spPr bwMode="auto">
              <a:xfrm>
                <a:off x="2777971" y="1486175"/>
                <a:ext cx="456144" cy="292621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ïSlïdé">
                <a:extLst>
                  <a:ext uri="{FF2B5EF4-FFF2-40B4-BE49-F238E27FC236}">
                    <a16:creationId xmlns:a16="http://schemas.microsoft.com/office/drawing/2014/main" xmlns="" id="{ADD5C212-809E-468B-9303-F445E7E420AF}"/>
                  </a:ext>
                </a:extLst>
              </p:cNvPr>
              <p:cNvSpPr/>
              <p:nvPr/>
            </p:nvSpPr>
            <p:spPr bwMode="auto">
              <a:xfrm>
                <a:off x="1210155" y="3503581"/>
                <a:ext cx="344260" cy="596717"/>
              </a:xfrm>
              <a:custGeom>
                <a:avLst/>
                <a:gdLst>
                  <a:gd name="T0" fmla="*/ 144 w 240"/>
                  <a:gd name="T1" fmla="*/ 352 h 416"/>
                  <a:gd name="T2" fmla="*/ 154 w 240"/>
                  <a:gd name="T3" fmla="*/ 354 h 416"/>
                  <a:gd name="T4" fmla="*/ 164 w 240"/>
                  <a:gd name="T5" fmla="*/ 359 h 416"/>
                  <a:gd name="T6" fmla="*/ 171 w 240"/>
                  <a:gd name="T7" fmla="*/ 366 h 416"/>
                  <a:gd name="T8" fmla="*/ 175 w 240"/>
                  <a:gd name="T9" fmla="*/ 375 h 416"/>
                  <a:gd name="T10" fmla="*/ 176 w 240"/>
                  <a:gd name="T11" fmla="*/ 382 h 416"/>
                  <a:gd name="T12" fmla="*/ 175 w 240"/>
                  <a:gd name="T13" fmla="*/ 394 h 416"/>
                  <a:gd name="T14" fmla="*/ 168 w 240"/>
                  <a:gd name="T15" fmla="*/ 405 h 416"/>
                  <a:gd name="T16" fmla="*/ 158 w 240"/>
                  <a:gd name="T17" fmla="*/ 413 h 416"/>
                  <a:gd name="T18" fmla="*/ 152 w 240"/>
                  <a:gd name="T19" fmla="*/ 415 h 416"/>
                  <a:gd name="T20" fmla="*/ 144 w 240"/>
                  <a:gd name="T21" fmla="*/ 352 h 416"/>
                  <a:gd name="T22" fmla="*/ 144 w 240"/>
                  <a:gd name="T23" fmla="*/ 325 h 416"/>
                  <a:gd name="T24" fmla="*/ 144 w 240"/>
                  <a:gd name="T25" fmla="*/ 141 h 416"/>
                  <a:gd name="T26" fmla="*/ 163 w 240"/>
                  <a:gd name="T27" fmla="*/ 160 h 416"/>
                  <a:gd name="T28" fmla="*/ 175 w 240"/>
                  <a:gd name="T29" fmla="*/ 189 h 416"/>
                  <a:gd name="T30" fmla="*/ 188 w 240"/>
                  <a:gd name="T31" fmla="*/ 243 h 416"/>
                  <a:gd name="T32" fmla="*/ 192 w 240"/>
                  <a:gd name="T33" fmla="*/ 251 h 416"/>
                  <a:gd name="T34" fmla="*/ 205 w 240"/>
                  <a:gd name="T35" fmla="*/ 260 h 416"/>
                  <a:gd name="T36" fmla="*/ 225 w 240"/>
                  <a:gd name="T37" fmla="*/ 264 h 416"/>
                  <a:gd name="T38" fmla="*/ 240 w 240"/>
                  <a:gd name="T39" fmla="*/ 300 h 416"/>
                  <a:gd name="T40" fmla="*/ 135 w 240"/>
                  <a:gd name="T41" fmla="*/ 352 h 416"/>
                  <a:gd name="T42" fmla="*/ 144 w 240"/>
                  <a:gd name="T43" fmla="*/ 352 h 416"/>
                  <a:gd name="T44" fmla="*/ 144 w 240"/>
                  <a:gd name="T45" fmla="*/ 416 h 416"/>
                  <a:gd name="T46" fmla="*/ 134 w 240"/>
                  <a:gd name="T47" fmla="*/ 415 h 416"/>
                  <a:gd name="T48" fmla="*/ 125 w 240"/>
                  <a:gd name="T49" fmla="*/ 409 h 416"/>
                  <a:gd name="T50" fmla="*/ 118 w 240"/>
                  <a:gd name="T51" fmla="*/ 403 h 416"/>
                  <a:gd name="T52" fmla="*/ 112 w 240"/>
                  <a:gd name="T53" fmla="*/ 392 h 416"/>
                  <a:gd name="T54" fmla="*/ 112 w 240"/>
                  <a:gd name="T55" fmla="*/ 386 h 416"/>
                  <a:gd name="T56" fmla="*/ 114 w 240"/>
                  <a:gd name="T57" fmla="*/ 374 h 416"/>
                  <a:gd name="T58" fmla="*/ 121 w 240"/>
                  <a:gd name="T59" fmla="*/ 363 h 416"/>
                  <a:gd name="T60" fmla="*/ 130 w 240"/>
                  <a:gd name="T61" fmla="*/ 355 h 416"/>
                  <a:gd name="T62" fmla="*/ 135 w 240"/>
                  <a:gd name="T63" fmla="*/ 352 h 416"/>
                  <a:gd name="T64" fmla="*/ 144 w 240"/>
                  <a:gd name="T65" fmla="*/ 141 h 416"/>
                  <a:gd name="T66" fmla="*/ 122 w 240"/>
                  <a:gd name="T67" fmla="*/ 130 h 416"/>
                  <a:gd name="T68" fmla="*/ 98 w 240"/>
                  <a:gd name="T69" fmla="*/ 126 h 416"/>
                  <a:gd name="T70" fmla="*/ 69 w 240"/>
                  <a:gd name="T71" fmla="*/ 19 h 416"/>
                  <a:gd name="T72" fmla="*/ 65 w 240"/>
                  <a:gd name="T73" fmla="*/ 10 h 416"/>
                  <a:gd name="T74" fmla="*/ 58 w 240"/>
                  <a:gd name="T75" fmla="*/ 4 h 416"/>
                  <a:gd name="T76" fmla="*/ 49 w 240"/>
                  <a:gd name="T77" fmla="*/ 0 h 416"/>
                  <a:gd name="T78" fmla="*/ 39 w 240"/>
                  <a:gd name="T79" fmla="*/ 2 h 416"/>
                  <a:gd name="T80" fmla="*/ 34 w 240"/>
                  <a:gd name="T81" fmla="*/ 3 h 416"/>
                  <a:gd name="T82" fmla="*/ 26 w 240"/>
                  <a:gd name="T83" fmla="*/ 10 h 416"/>
                  <a:gd name="T84" fmla="*/ 22 w 240"/>
                  <a:gd name="T85" fmla="*/ 18 h 416"/>
                  <a:gd name="T86" fmla="*/ 20 w 240"/>
                  <a:gd name="T87" fmla="*/ 27 h 416"/>
                  <a:gd name="T88" fmla="*/ 49 w 240"/>
                  <a:gd name="T89" fmla="*/ 139 h 416"/>
                  <a:gd name="T90" fmla="*/ 38 w 240"/>
                  <a:gd name="T91" fmla="*/ 145 h 416"/>
                  <a:gd name="T92" fmla="*/ 20 w 240"/>
                  <a:gd name="T93" fmla="*/ 164 h 416"/>
                  <a:gd name="T94" fmla="*/ 11 w 240"/>
                  <a:gd name="T95" fmla="*/ 187 h 416"/>
                  <a:gd name="T96" fmla="*/ 8 w 240"/>
                  <a:gd name="T97" fmla="*/ 216 h 416"/>
                  <a:gd name="T98" fmla="*/ 11 w 240"/>
                  <a:gd name="T99" fmla="*/ 232 h 416"/>
                  <a:gd name="T100" fmla="*/ 26 w 240"/>
                  <a:gd name="T101" fmla="*/ 285 h 416"/>
                  <a:gd name="T102" fmla="*/ 26 w 240"/>
                  <a:gd name="T103" fmla="*/ 294 h 416"/>
                  <a:gd name="T104" fmla="*/ 20 w 240"/>
                  <a:gd name="T105" fmla="*/ 308 h 416"/>
                  <a:gd name="T106" fmla="*/ 5 w 240"/>
                  <a:gd name="T107" fmla="*/ 321 h 416"/>
                  <a:gd name="T108" fmla="*/ 10 w 240"/>
                  <a:gd name="T109" fmla="*/ 361 h 416"/>
                  <a:gd name="T110" fmla="*/ 144 w 240"/>
                  <a:gd name="T111" fmla="*/ 141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0" h="416">
                    <a:moveTo>
                      <a:pt x="144" y="352"/>
                    </a:moveTo>
                    <a:lnTo>
                      <a:pt x="144" y="352"/>
                    </a:lnTo>
                    <a:lnTo>
                      <a:pt x="149" y="352"/>
                    </a:lnTo>
                    <a:lnTo>
                      <a:pt x="154" y="354"/>
                    </a:lnTo>
                    <a:lnTo>
                      <a:pt x="160" y="355"/>
                    </a:lnTo>
                    <a:lnTo>
                      <a:pt x="164" y="359"/>
                    </a:lnTo>
                    <a:lnTo>
                      <a:pt x="168" y="362"/>
                    </a:lnTo>
                    <a:lnTo>
                      <a:pt x="171" y="366"/>
                    </a:lnTo>
                    <a:lnTo>
                      <a:pt x="173" y="371"/>
                    </a:lnTo>
                    <a:lnTo>
                      <a:pt x="175" y="375"/>
                    </a:lnTo>
                    <a:lnTo>
                      <a:pt x="175" y="375"/>
                    </a:lnTo>
                    <a:lnTo>
                      <a:pt x="176" y="382"/>
                    </a:lnTo>
                    <a:lnTo>
                      <a:pt x="176" y="389"/>
                    </a:lnTo>
                    <a:lnTo>
                      <a:pt x="175" y="394"/>
                    </a:lnTo>
                    <a:lnTo>
                      <a:pt x="172" y="400"/>
                    </a:lnTo>
                    <a:lnTo>
                      <a:pt x="168" y="405"/>
                    </a:lnTo>
                    <a:lnTo>
                      <a:pt x="164" y="409"/>
                    </a:lnTo>
                    <a:lnTo>
                      <a:pt x="158" y="413"/>
                    </a:lnTo>
                    <a:lnTo>
                      <a:pt x="152" y="415"/>
                    </a:lnTo>
                    <a:lnTo>
                      <a:pt x="152" y="415"/>
                    </a:lnTo>
                    <a:lnTo>
                      <a:pt x="144" y="416"/>
                    </a:lnTo>
                    <a:lnTo>
                      <a:pt x="144" y="352"/>
                    </a:lnTo>
                    <a:lnTo>
                      <a:pt x="144" y="352"/>
                    </a:lnTo>
                    <a:close/>
                    <a:moveTo>
                      <a:pt x="144" y="325"/>
                    </a:moveTo>
                    <a:lnTo>
                      <a:pt x="144" y="141"/>
                    </a:lnTo>
                    <a:lnTo>
                      <a:pt x="144" y="141"/>
                    </a:lnTo>
                    <a:lnTo>
                      <a:pt x="154" y="149"/>
                    </a:lnTo>
                    <a:lnTo>
                      <a:pt x="163" y="160"/>
                    </a:lnTo>
                    <a:lnTo>
                      <a:pt x="169" y="174"/>
                    </a:lnTo>
                    <a:lnTo>
                      <a:pt x="175" y="189"/>
                    </a:lnTo>
                    <a:lnTo>
                      <a:pt x="175" y="189"/>
                    </a:lnTo>
                    <a:lnTo>
                      <a:pt x="188" y="243"/>
                    </a:lnTo>
                    <a:lnTo>
                      <a:pt x="188" y="243"/>
                    </a:lnTo>
                    <a:lnTo>
                      <a:pt x="192" y="251"/>
                    </a:lnTo>
                    <a:lnTo>
                      <a:pt x="198" y="256"/>
                    </a:lnTo>
                    <a:lnTo>
                      <a:pt x="205" y="260"/>
                    </a:lnTo>
                    <a:lnTo>
                      <a:pt x="211" y="263"/>
                    </a:lnTo>
                    <a:lnTo>
                      <a:pt x="225" y="264"/>
                    </a:lnTo>
                    <a:lnTo>
                      <a:pt x="230" y="264"/>
                    </a:lnTo>
                    <a:lnTo>
                      <a:pt x="240" y="300"/>
                    </a:lnTo>
                    <a:lnTo>
                      <a:pt x="144" y="325"/>
                    </a:lnTo>
                    <a:close/>
                    <a:moveTo>
                      <a:pt x="135" y="352"/>
                    </a:moveTo>
                    <a:lnTo>
                      <a:pt x="135" y="352"/>
                    </a:lnTo>
                    <a:lnTo>
                      <a:pt x="144" y="352"/>
                    </a:lnTo>
                    <a:lnTo>
                      <a:pt x="144" y="416"/>
                    </a:lnTo>
                    <a:lnTo>
                      <a:pt x="144" y="416"/>
                    </a:lnTo>
                    <a:lnTo>
                      <a:pt x="138" y="416"/>
                    </a:lnTo>
                    <a:lnTo>
                      <a:pt x="134" y="415"/>
                    </a:lnTo>
                    <a:lnTo>
                      <a:pt x="129" y="412"/>
                    </a:lnTo>
                    <a:lnTo>
                      <a:pt x="125" y="409"/>
                    </a:lnTo>
                    <a:lnTo>
                      <a:pt x="121" y="407"/>
                    </a:lnTo>
                    <a:lnTo>
                      <a:pt x="118" y="403"/>
                    </a:lnTo>
                    <a:lnTo>
                      <a:pt x="115" y="397"/>
                    </a:lnTo>
                    <a:lnTo>
                      <a:pt x="112" y="392"/>
                    </a:lnTo>
                    <a:lnTo>
                      <a:pt x="112" y="392"/>
                    </a:lnTo>
                    <a:lnTo>
                      <a:pt x="112" y="386"/>
                    </a:lnTo>
                    <a:lnTo>
                      <a:pt x="112" y="380"/>
                    </a:lnTo>
                    <a:lnTo>
                      <a:pt x="114" y="374"/>
                    </a:lnTo>
                    <a:lnTo>
                      <a:pt x="117" y="367"/>
                    </a:lnTo>
                    <a:lnTo>
                      <a:pt x="121" y="363"/>
                    </a:lnTo>
                    <a:lnTo>
                      <a:pt x="125" y="359"/>
                    </a:lnTo>
                    <a:lnTo>
                      <a:pt x="130" y="355"/>
                    </a:lnTo>
                    <a:lnTo>
                      <a:pt x="135" y="352"/>
                    </a:lnTo>
                    <a:lnTo>
                      <a:pt x="135" y="352"/>
                    </a:lnTo>
                    <a:close/>
                    <a:moveTo>
                      <a:pt x="144" y="141"/>
                    </a:moveTo>
                    <a:lnTo>
                      <a:pt x="144" y="141"/>
                    </a:lnTo>
                    <a:lnTo>
                      <a:pt x="133" y="134"/>
                    </a:lnTo>
                    <a:lnTo>
                      <a:pt x="122" y="130"/>
                    </a:lnTo>
                    <a:lnTo>
                      <a:pt x="110" y="128"/>
                    </a:lnTo>
                    <a:lnTo>
                      <a:pt x="98" y="126"/>
                    </a:lnTo>
                    <a:lnTo>
                      <a:pt x="69" y="19"/>
                    </a:lnTo>
                    <a:lnTo>
                      <a:pt x="69" y="19"/>
                    </a:lnTo>
                    <a:lnTo>
                      <a:pt x="68" y="15"/>
                    </a:lnTo>
                    <a:lnTo>
                      <a:pt x="65" y="10"/>
                    </a:lnTo>
                    <a:lnTo>
                      <a:pt x="61" y="7"/>
                    </a:lnTo>
                    <a:lnTo>
                      <a:pt x="58" y="4"/>
                    </a:lnTo>
                    <a:lnTo>
                      <a:pt x="53" y="2"/>
                    </a:lnTo>
                    <a:lnTo>
                      <a:pt x="49" y="0"/>
                    </a:lnTo>
                    <a:lnTo>
                      <a:pt x="43" y="0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34" y="3"/>
                    </a:lnTo>
                    <a:lnTo>
                      <a:pt x="30" y="6"/>
                    </a:lnTo>
                    <a:lnTo>
                      <a:pt x="26" y="10"/>
                    </a:lnTo>
                    <a:lnTo>
                      <a:pt x="23" y="13"/>
                    </a:lnTo>
                    <a:lnTo>
                      <a:pt x="22" y="18"/>
                    </a:lnTo>
                    <a:lnTo>
                      <a:pt x="20" y="22"/>
                    </a:lnTo>
                    <a:lnTo>
                      <a:pt x="20" y="27"/>
                    </a:lnTo>
                    <a:lnTo>
                      <a:pt x="20" y="32"/>
                    </a:lnTo>
                    <a:lnTo>
                      <a:pt x="49" y="139"/>
                    </a:lnTo>
                    <a:lnTo>
                      <a:pt x="49" y="139"/>
                    </a:lnTo>
                    <a:lnTo>
                      <a:pt x="38" y="145"/>
                    </a:lnTo>
                    <a:lnTo>
                      <a:pt x="28" y="155"/>
                    </a:lnTo>
                    <a:lnTo>
                      <a:pt x="20" y="164"/>
                    </a:lnTo>
                    <a:lnTo>
                      <a:pt x="15" y="175"/>
                    </a:lnTo>
                    <a:lnTo>
                      <a:pt x="11" y="187"/>
                    </a:lnTo>
                    <a:lnTo>
                      <a:pt x="8" y="201"/>
                    </a:lnTo>
                    <a:lnTo>
                      <a:pt x="8" y="216"/>
                    </a:lnTo>
                    <a:lnTo>
                      <a:pt x="11" y="232"/>
                    </a:lnTo>
                    <a:lnTo>
                      <a:pt x="11" y="232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94"/>
                    </a:lnTo>
                    <a:lnTo>
                      <a:pt x="24" y="301"/>
                    </a:lnTo>
                    <a:lnTo>
                      <a:pt x="20" y="308"/>
                    </a:lnTo>
                    <a:lnTo>
                      <a:pt x="15" y="313"/>
                    </a:lnTo>
                    <a:lnTo>
                      <a:pt x="5" y="321"/>
                    </a:lnTo>
                    <a:lnTo>
                      <a:pt x="0" y="324"/>
                    </a:lnTo>
                    <a:lnTo>
                      <a:pt x="10" y="361"/>
                    </a:lnTo>
                    <a:lnTo>
                      <a:pt x="144" y="325"/>
                    </a:lnTo>
                    <a:lnTo>
                      <a:pt x="144" y="141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iṩḻiḑe">
                <a:extLst>
                  <a:ext uri="{FF2B5EF4-FFF2-40B4-BE49-F238E27FC236}">
                    <a16:creationId xmlns:a16="http://schemas.microsoft.com/office/drawing/2014/main" xmlns="" id="{1F0AACA5-90C7-4DFB-BA62-9C81CF16584E}"/>
                  </a:ext>
                </a:extLst>
              </p:cNvPr>
              <p:cNvSpPr/>
              <p:nvPr/>
            </p:nvSpPr>
            <p:spPr bwMode="auto">
              <a:xfrm>
                <a:off x="3353173" y="2723258"/>
                <a:ext cx="494873" cy="537907"/>
              </a:xfrm>
              <a:custGeom>
                <a:avLst/>
                <a:gdLst>
                  <a:gd name="T0" fmla="*/ 268 w 345"/>
                  <a:gd name="T1" fmla="*/ 172 h 375"/>
                  <a:gd name="T2" fmla="*/ 258 w 345"/>
                  <a:gd name="T3" fmla="*/ 130 h 375"/>
                  <a:gd name="T4" fmla="*/ 264 w 345"/>
                  <a:gd name="T5" fmla="*/ 252 h 375"/>
                  <a:gd name="T6" fmla="*/ 296 w 345"/>
                  <a:gd name="T7" fmla="*/ 291 h 375"/>
                  <a:gd name="T8" fmla="*/ 281 w 345"/>
                  <a:gd name="T9" fmla="*/ 295 h 375"/>
                  <a:gd name="T10" fmla="*/ 281 w 345"/>
                  <a:gd name="T11" fmla="*/ 50 h 375"/>
                  <a:gd name="T12" fmla="*/ 296 w 345"/>
                  <a:gd name="T13" fmla="*/ 53 h 375"/>
                  <a:gd name="T14" fmla="*/ 264 w 345"/>
                  <a:gd name="T15" fmla="*/ 94 h 375"/>
                  <a:gd name="T16" fmla="*/ 284 w 345"/>
                  <a:gd name="T17" fmla="*/ 172 h 375"/>
                  <a:gd name="T18" fmla="*/ 336 w 345"/>
                  <a:gd name="T19" fmla="*/ 164 h 375"/>
                  <a:gd name="T20" fmla="*/ 344 w 345"/>
                  <a:gd name="T21" fmla="*/ 176 h 375"/>
                  <a:gd name="T22" fmla="*/ 289 w 345"/>
                  <a:gd name="T23" fmla="*/ 180 h 375"/>
                  <a:gd name="T24" fmla="*/ 173 w 345"/>
                  <a:gd name="T25" fmla="*/ 77 h 375"/>
                  <a:gd name="T26" fmla="*/ 243 w 345"/>
                  <a:gd name="T27" fmla="*/ 108 h 375"/>
                  <a:gd name="T28" fmla="*/ 245 w 345"/>
                  <a:gd name="T29" fmla="*/ 236 h 375"/>
                  <a:gd name="T30" fmla="*/ 222 w 345"/>
                  <a:gd name="T31" fmla="*/ 345 h 375"/>
                  <a:gd name="T32" fmla="*/ 178 w 345"/>
                  <a:gd name="T33" fmla="*/ 375 h 375"/>
                  <a:gd name="T34" fmla="*/ 207 w 345"/>
                  <a:gd name="T35" fmla="*/ 242 h 375"/>
                  <a:gd name="T36" fmla="*/ 238 w 345"/>
                  <a:gd name="T37" fmla="*/ 211 h 375"/>
                  <a:gd name="T38" fmla="*/ 248 w 345"/>
                  <a:gd name="T39" fmla="*/ 157 h 375"/>
                  <a:gd name="T40" fmla="*/ 203 w 345"/>
                  <a:gd name="T41" fmla="*/ 103 h 375"/>
                  <a:gd name="T42" fmla="*/ 173 w 345"/>
                  <a:gd name="T43" fmla="*/ 77 h 375"/>
                  <a:gd name="T44" fmla="*/ 250 w 345"/>
                  <a:gd name="T45" fmla="*/ 91 h 375"/>
                  <a:gd name="T46" fmla="*/ 258 w 345"/>
                  <a:gd name="T47" fmla="*/ 73 h 375"/>
                  <a:gd name="T48" fmla="*/ 250 w 345"/>
                  <a:gd name="T49" fmla="*/ 255 h 375"/>
                  <a:gd name="T50" fmla="*/ 258 w 345"/>
                  <a:gd name="T51" fmla="*/ 249 h 375"/>
                  <a:gd name="T52" fmla="*/ 180 w 345"/>
                  <a:gd name="T53" fmla="*/ 6 h 375"/>
                  <a:gd name="T54" fmla="*/ 176 w 345"/>
                  <a:gd name="T55" fmla="*/ 60 h 375"/>
                  <a:gd name="T56" fmla="*/ 157 w 345"/>
                  <a:gd name="T57" fmla="*/ 374 h 375"/>
                  <a:gd name="T58" fmla="*/ 120 w 345"/>
                  <a:gd name="T59" fmla="*/ 337 h 375"/>
                  <a:gd name="T60" fmla="*/ 93 w 345"/>
                  <a:gd name="T61" fmla="*/ 224 h 375"/>
                  <a:gd name="T62" fmla="*/ 111 w 345"/>
                  <a:gd name="T63" fmla="*/ 100 h 375"/>
                  <a:gd name="T64" fmla="*/ 173 w 345"/>
                  <a:gd name="T65" fmla="*/ 96 h 375"/>
                  <a:gd name="T66" fmla="*/ 119 w 345"/>
                  <a:gd name="T67" fmla="*/ 119 h 375"/>
                  <a:gd name="T68" fmla="*/ 97 w 345"/>
                  <a:gd name="T69" fmla="*/ 183 h 375"/>
                  <a:gd name="T70" fmla="*/ 126 w 345"/>
                  <a:gd name="T71" fmla="*/ 232 h 375"/>
                  <a:gd name="T72" fmla="*/ 139 w 345"/>
                  <a:gd name="T73" fmla="*/ 290 h 375"/>
                  <a:gd name="T74" fmla="*/ 173 w 345"/>
                  <a:gd name="T75" fmla="*/ 60 h 375"/>
                  <a:gd name="T76" fmla="*/ 164 w 345"/>
                  <a:gd name="T77" fmla="*/ 54 h 375"/>
                  <a:gd name="T78" fmla="*/ 169 w 345"/>
                  <a:gd name="T79" fmla="*/ 0 h 375"/>
                  <a:gd name="T80" fmla="*/ 93 w 345"/>
                  <a:gd name="T81" fmla="*/ 264 h 375"/>
                  <a:gd name="T82" fmla="*/ 93 w 345"/>
                  <a:gd name="T83" fmla="*/ 252 h 375"/>
                  <a:gd name="T84" fmla="*/ 86 w 345"/>
                  <a:gd name="T85" fmla="*/ 96 h 375"/>
                  <a:gd name="T86" fmla="*/ 94 w 345"/>
                  <a:gd name="T87" fmla="*/ 84 h 375"/>
                  <a:gd name="T88" fmla="*/ 82 w 345"/>
                  <a:gd name="T89" fmla="*/ 203 h 375"/>
                  <a:gd name="T90" fmla="*/ 80 w 345"/>
                  <a:gd name="T91" fmla="*/ 152 h 375"/>
                  <a:gd name="T92" fmla="*/ 86 w 345"/>
                  <a:gd name="T93" fmla="*/ 96 h 375"/>
                  <a:gd name="T94" fmla="*/ 50 w 345"/>
                  <a:gd name="T95" fmla="*/ 64 h 375"/>
                  <a:gd name="T96" fmla="*/ 53 w 345"/>
                  <a:gd name="T97" fmla="*/ 49 h 375"/>
                  <a:gd name="T98" fmla="*/ 86 w 345"/>
                  <a:gd name="T99" fmla="*/ 249 h 375"/>
                  <a:gd name="T100" fmla="*/ 53 w 345"/>
                  <a:gd name="T101" fmla="*/ 297 h 375"/>
                  <a:gd name="T102" fmla="*/ 50 w 345"/>
                  <a:gd name="T103" fmla="*/ 282 h 375"/>
                  <a:gd name="T104" fmla="*/ 86 w 345"/>
                  <a:gd name="T105" fmla="*/ 249 h 375"/>
                  <a:gd name="T106" fmla="*/ 57 w 345"/>
                  <a:gd name="T107" fmla="*/ 167 h 375"/>
                  <a:gd name="T108" fmla="*/ 54 w 345"/>
                  <a:gd name="T109" fmla="*/ 180 h 375"/>
                  <a:gd name="T110" fmla="*/ 0 w 345"/>
                  <a:gd name="T111" fmla="*/ 176 h 375"/>
                  <a:gd name="T112" fmla="*/ 8 w 345"/>
                  <a:gd name="T113" fmla="*/ 164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45" h="375">
                    <a:moveTo>
                      <a:pt x="258" y="130"/>
                    </a:moveTo>
                    <a:lnTo>
                      <a:pt x="258" y="130"/>
                    </a:lnTo>
                    <a:lnTo>
                      <a:pt x="262" y="141"/>
                    </a:lnTo>
                    <a:lnTo>
                      <a:pt x="266" y="150"/>
                    </a:lnTo>
                    <a:lnTo>
                      <a:pt x="268" y="161"/>
                    </a:lnTo>
                    <a:lnTo>
                      <a:pt x="268" y="172"/>
                    </a:lnTo>
                    <a:lnTo>
                      <a:pt x="268" y="172"/>
                    </a:lnTo>
                    <a:lnTo>
                      <a:pt x="268" y="184"/>
                    </a:lnTo>
                    <a:lnTo>
                      <a:pt x="266" y="194"/>
                    </a:lnTo>
                    <a:lnTo>
                      <a:pt x="262" y="205"/>
                    </a:lnTo>
                    <a:lnTo>
                      <a:pt x="258" y="214"/>
                    </a:lnTo>
                    <a:lnTo>
                      <a:pt x="258" y="130"/>
                    </a:lnTo>
                    <a:lnTo>
                      <a:pt x="258" y="130"/>
                    </a:lnTo>
                    <a:close/>
                    <a:moveTo>
                      <a:pt x="258" y="272"/>
                    </a:moveTo>
                    <a:lnTo>
                      <a:pt x="258" y="249"/>
                    </a:lnTo>
                    <a:lnTo>
                      <a:pt x="258" y="249"/>
                    </a:lnTo>
                    <a:lnTo>
                      <a:pt x="261" y="251"/>
                    </a:lnTo>
                    <a:lnTo>
                      <a:pt x="264" y="252"/>
                    </a:lnTo>
                    <a:lnTo>
                      <a:pt x="264" y="252"/>
                    </a:lnTo>
                    <a:lnTo>
                      <a:pt x="295" y="282"/>
                    </a:lnTo>
                    <a:lnTo>
                      <a:pt x="295" y="282"/>
                    </a:lnTo>
                    <a:lnTo>
                      <a:pt x="296" y="286"/>
                    </a:lnTo>
                    <a:lnTo>
                      <a:pt x="296" y="289"/>
                    </a:lnTo>
                    <a:lnTo>
                      <a:pt x="296" y="291"/>
                    </a:lnTo>
                    <a:lnTo>
                      <a:pt x="295" y="295"/>
                    </a:lnTo>
                    <a:lnTo>
                      <a:pt x="295" y="295"/>
                    </a:lnTo>
                    <a:lnTo>
                      <a:pt x="291" y="297"/>
                    </a:lnTo>
                    <a:lnTo>
                      <a:pt x="288" y="298"/>
                    </a:lnTo>
                    <a:lnTo>
                      <a:pt x="284" y="297"/>
                    </a:lnTo>
                    <a:lnTo>
                      <a:pt x="281" y="295"/>
                    </a:lnTo>
                    <a:lnTo>
                      <a:pt x="258" y="272"/>
                    </a:lnTo>
                    <a:lnTo>
                      <a:pt x="258" y="272"/>
                    </a:lnTo>
                    <a:close/>
                    <a:moveTo>
                      <a:pt x="258" y="96"/>
                    </a:moveTo>
                    <a:lnTo>
                      <a:pt x="258" y="73"/>
                    </a:lnTo>
                    <a:lnTo>
                      <a:pt x="281" y="50"/>
                    </a:lnTo>
                    <a:lnTo>
                      <a:pt x="281" y="50"/>
                    </a:lnTo>
                    <a:lnTo>
                      <a:pt x="284" y="49"/>
                    </a:lnTo>
                    <a:lnTo>
                      <a:pt x="288" y="48"/>
                    </a:lnTo>
                    <a:lnTo>
                      <a:pt x="291" y="49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296" y="53"/>
                    </a:lnTo>
                    <a:lnTo>
                      <a:pt x="296" y="57"/>
                    </a:lnTo>
                    <a:lnTo>
                      <a:pt x="296" y="60"/>
                    </a:lnTo>
                    <a:lnTo>
                      <a:pt x="295" y="64"/>
                    </a:lnTo>
                    <a:lnTo>
                      <a:pt x="264" y="94"/>
                    </a:lnTo>
                    <a:lnTo>
                      <a:pt x="264" y="94"/>
                    </a:lnTo>
                    <a:lnTo>
                      <a:pt x="264" y="94"/>
                    </a:lnTo>
                    <a:lnTo>
                      <a:pt x="261" y="95"/>
                    </a:lnTo>
                    <a:lnTo>
                      <a:pt x="258" y="96"/>
                    </a:lnTo>
                    <a:lnTo>
                      <a:pt x="258" y="96"/>
                    </a:lnTo>
                    <a:close/>
                    <a:moveTo>
                      <a:pt x="284" y="172"/>
                    </a:moveTo>
                    <a:lnTo>
                      <a:pt x="284" y="172"/>
                    </a:lnTo>
                    <a:lnTo>
                      <a:pt x="284" y="172"/>
                    </a:lnTo>
                    <a:lnTo>
                      <a:pt x="285" y="169"/>
                    </a:lnTo>
                    <a:lnTo>
                      <a:pt x="287" y="167"/>
                    </a:lnTo>
                    <a:lnTo>
                      <a:pt x="289" y="164"/>
                    </a:lnTo>
                    <a:lnTo>
                      <a:pt x="294" y="164"/>
                    </a:lnTo>
                    <a:lnTo>
                      <a:pt x="336" y="164"/>
                    </a:lnTo>
                    <a:lnTo>
                      <a:pt x="336" y="164"/>
                    </a:lnTo>
                    <a:lnTo>
                      <a:pt x="340" y="164"/>
                    </a:lnTo>
                    <a:lnTo>
                      <a:pt x="342" y="167"/>
                    </a:lnTo>
                    <a:lnTo>
                      <a:pt x="344" y="169"/>
                    </a:lnTo>
                    <a:lnTo>
                      <a:pt x="345" y="172"/>
                    </a:lnTo>
                    <a:lnTo>
                      <a:pt x="345" y="172"/>
                    </a:lnTo>
                    <a:lnTo>
                      <a:pt x="344" y="176"/>
                    </a:lnTo>
                    <a:lnTo>
                      <a:pt x="342" y="179"/>
                    </a:lnTo>
                    <a:lnTo>
                      <a:pt x="340" y="180"/>
                    </a:lnTo>
                    <a:lnTo>
                      <a:pt x="336" y="182"/>
                    </a:lnTo>
                    <a:lnTo>
                      <a:pt x="294" y="182"/>
                    </a:lnTo>
                    <a:lnTo>
                      <a:pt x="294" y="182"/>
                    </a:lnTo>
                    <a:lnTo>
                      <a:pt x="289" y="180"/>
                    </a:lnTo>
                    <a:lnTo>
                      <a:pt x="287" y="179"/>
                    </a:lnTo>
                    <a:lnTo>
                      <a:pt x="285" y="176"/>
                    </a:lnTo>
                    <a:lnTo>
                      <a:pt x="284" y="172"/>
                    </a:lnTo>
                    <a:lnTo>
                      <a:pt x="284" y="172"/>
                    </a:lnTo>
                    <a:close/>
                    <a:moveTo>
                      <a:pt x="173" y="77"/>
                    </a:moveTo>
                    <a:lnTo>
                      <a:pt x="173" y="77"/>
                    </a:lnTo>
                    <a:lnTo>
                      <a:pt x="187" y="79"/>
                    </a:lnTo>
                    <a:lnTo>
                      <a:pt x="200" y="81"/>
                    </a:lnTo>
                    <a:lnTo>
                      <a:pt x="212" y="85"/>
                    </a:lnTo>
                    <a:lnTo>
                      <a:pt x="224" y="92"/>
                    </a:lnTo>
                    <a:lnTo>
                      <a:pt x="235" y="100"/>
                    </a:lnTo>
                    <a:lnTo>
                      <a:pt x="243" y="108"/>
                    </a:lnTo>
                    <a:lnTo>
                      <a:pt x="252" y="119"/>
                    </a:lnTo>
                    <a:lnTo>
                      <a:pt x="258" y="130"/>
                    </a:lnTo>
                    <a:lnTo>
                      <a:pt x="258" y="214"/>
                    </a:lnTo>
                    <a:lnTo>
                      <a:pt x="258" y="214"/>
                    </a:lnTo>
                    <a:lnTo>
                      <a:pt x="252" y="225"/>
                    </a:lnTo>
                    <a:lnTo>
                      <a:pt x="245" y="236"/>
                    </a:lnTo>
                    <a:lnTo>
                      <a:pt x="235" y="245"/>
                    </a:lnTo>
                    <a:lnTo>
                      <a:pt x="224" y="252"/>
                    </a:lnTo>
                    <a:lnTo>
                      <a:pt x="224" y="328"/>
                    </a:lnTo>
                    <a:lnTo>
                      <a:pt x="224" y="328"/>
                    </a:lnTo>
                    <a:lnTo>
                      <a:pt x="224" y="337"/>
                    </a:lnTo>
                    <a:lnTo>
                      <a:pt x="222" y="345"/>
                    </a:lnTo>
                    <a:lnTo>
                      <a:pt x="216" y="354"/>
                    </a:lnTo>
                    <a:lnTo>
                      <a:pt x="211" y="360"/>
                    </a:lnTo>
                    <a:lnTo>
                      <a:pt x="204" y="367"/>
                    </a:lnTo>
                    <a:lnTo>
                      <a:pt x="196" y="371"/>
                    </a:lnTo>
                    <a:lnTo>
                      <a:pt x="188" y="374"/>
                    </a:lnTo>
                    <a:lnTo>
                      <a:pt x="178" y="375"/>
                    </a:lnTo>
                    <a:lnTo>
                      <a:pt x="173" y="375"/>
                    </a:lnTo>
                    <a:lnTo>
                      <a:pt x="173" y="290"/>
                    </a:lnTo>
                    <a:lnTo>
                      <a:pt x="206" y="290"/>
                    </a:lnTo>
                    <a:lnTo>
                      <a:pt x="206" y="247"/>
                    </a:lnTo>
                    <a:lnTo>
                      <a:pt x="206" y="247"/>
                    </a:lnTo>
                    <a:lnTo>
                      <a:pt x="207" y="242"/>
                    </a:lnTo>
                    <a:lnTo>
                      <a:pt x="211" y="238"/>
                    </a:lnTo>
                    <a:lnTo>
                      <a:pt x="211" y="238"/>
                    </a:lnTo>
                    <a:lnTo>
                      <a:pt x="219" y="233"/>
                    </a:lnTo>
                    <a:lnTo>
                      <a:pt x="226" y="226"/>
                    </a:lnTo>
                    <a:lnTo>
                      <a:pt x="233" y="219"/>
                    </a:lnTo>
                    <a:lnTo>
                      <a:pt x="238" y="211"/>
                    </a:lnTo>
                    <a:lnTo>
                      <a:pt x="242" y="202"/>
                    </a:lnTo>
                    <a:lnTo>
                      <a:pt x="246" y="192"/>
                    </a:lnTo>
                    <a:lnTo>
                      <a:pt x="248" y="183"/>
                    </a:lnTo>
                    <a:lnTo>
                      <a:pt x="249" y="172"/>
                    </a:lnTo>
                    <a:lnTo>
                      <a:pt x="249" y="172"/>
                    </a:lnTo>
                    <a:lnTo>
                      <a:pt x="248" y="157"/>
                    </a:lnTo>
                    <a:lnTo>
                      <a:pt x="242" y="144"/>
                    </a:lnTo>
                    <a:lnTo>
                      <a:pt x="235" y="130"/>
                    </a:lnTo>
                    <a:lnTo>
                      <a:pt x="226" y="119"/>
                    </a:lnTo>
                    <a:lnTo>
                      <a:pt x="226" y="119"/>
                    </a:lnTo>
                    <a:lnTo>
                      <a:pt x="215" y="110"/>
                    </a:lnTo>
                    <a:lnTo>
                      <a:pt x="203" y="103"/>
                    </a:lnTo>
                    <a:lnTo>
                      <a:pt x="188" y="99"/>
                    </a:lnTo>
                    <a:lnTo>
                      <a:pt x="173" y="96"/>
                    </a:lnTo>
                    <a:lnTo>
                      <a:pt x="173" y="96"/>
                    </a:lnTo>
                    <a:lnTo>
                      <a:pt x="173" y="77"/>
                    </a:lnTo>
                    <a:lnTo>
                      <a:pt x="173" y="77"/>
                    </a:lnTo>
                    <a:lnTo>
                      <a:pt x="173" y="77"/>
                    </a:lnTo>
                    <a:close/>
                    <a:moveTo>
                      <a:pt x="258" y="73"/>
                    </a:moveTo>
                    <a:lnTo>
                      <a:pt x="252" y="81"/>
                    </a:lnTo>
                    <a:lnTo>
                      <a:pt x="252" y="81"/>
                    </a:lnTo>
                    <a:lnTo>
                      <a:pt x="250" y="84"/>
                    </a:lnTo>
                    <a:lnTo>
                      <a:pt x="249" y="87"/>
                    </a:lnTo>
                    <a:lnTo>
                      <a:pt x="250" y="91"/>
                    </a:lnTo>
                    <a:lnTo>
                      <a:pt x="252" y="94"/>
                    </a:lnTo>
                    <a:lnTo>
                      <a:pt x="252" y="94"/>
                    </a:lnTo>
                    <a:lnTo>
                      <a:pt x="254" y="95"/>
                    </a:lnTo>
                    <a:lnTo>
                      <a:pt x="258" y="96"/>
                    </a:lnTo>
                    <a:lnTo>
                      <a:pt x="258" y="73"/>
                    </a:lnTo>
                    <a:lnTo>
                      <a:pt x="258" y="73"/>
                    </a:lnTo>
                    <a:close/>
                    <a:moveTo>
                      <a:pt x="258" y="249"/>
                    </a:moveTo>
                    <a:lnTo>
                      <a:pt x="258" y="249"/>
                    </a:lnTo>
                    <a:lnTo>
                      <a:pt x="254" y="251"/>
                    </a:lnTo>
                    <a:lnTo>
                      <a:pt x="252" y="252"/>
                    </a:lnTo>
                    <a:lnTo>
                      <a:pt x="252" y="252"/>
                    </a:lnTo>
                    <a:lnTo>
                      <a:pt x="250" y="255"/>
                    </a:lnTo>
                    <a:lnTo>
                      <a:pt x="249" y="259"/>
                    </a:lnTo>
                    <a:lnTo>
                      <a:pt x="250" y="261"/>
                    </a:lnTo>
                    <a:lnTo>
                      <a:pt x="252" y="264"/>
                    </a:lnTo>
                    <a:lnTo>
                      <a:pt x="258" y="272"/>
                    </a:lnTo>
                    <a:lnTo>
                      <a:pt x="258" y="249"/>
                    </a:lnTo>
                    <a:lnTo>
                      <a:pt x="258" y="249"/>
                    </a:lnTo>
                    <a:close/>
                    <a:moveTo>
                      <a:pt x="173" y="60"/>
                    </a:moveTo>
                    <a:lnTo>
                      <a:pt x="173" y="0"/>
                    </a:lnTo>
                    <a:lnTo>
                      <a:pt x="173" y="0"/>
                    </a:lnTo>
                    <a:lnTo>
                      <a:pt x="176" y="1"/>
                    </a:lnTo>
                    <a:lnTo>
                      <a:pt x="178" y="3"/>
                    </a:lnTo>
                    <a:lnTo>
                      <a:pt x="180" y="6"/>
                    </a:lnTo>
                    <a:lnTo>
                      <a:pt x="181" y="8"/>
                    </a:lnTo>
                    <a:lnTo>
                      <a:pt x="181" y="52"/>
                    </a:lnTo>
                    <a:lnTo>
                      <a:pt x="181" y="52"/>
                    </a:lnTo>
                    <a:lnTo>
                      <a:pt x="180" y="54"/>
                    </a:lnTo>
                    <a:lnTo>
                      <a:pt x="178" y="57"/>
                    </a:lnTo>
                    <a:lnTo>
                      <a:pt x="176" y="60"/>
                    </a:lnTo>
                    <a:lnTo>
                      <a:pt x="173" y="60"/>
                    </a:lnTo>
                    <a:lnTo>
                      <a:pt x="173" y="60"/>
                    </a:lnTo>
                    <a:close/>
                    <a:moveTo>
                      <a:pt x="173" y="375"/>
                    </a:moveTo>
                    <a:lnTo>
                      <a:pt x="166" y="375"/>
                    </a:lnTo>
                    <a:lnTo>
                      <a:pt x="166" y="375"/>
                    </a:lnTo>
                    <a:lnTo>
                      <a:pt x="157" y="374"/>
                    </a:lnTo>
                    <a:lnTo>
                      <a:pt x="147" y="371"/>
                    </a:lnTo>
                    <a:lnTo>
                      <a:pt x="139" y="367"/>
                    </a:lnTo>
                    <a:lnTo>
                      <a:pt x="132" y="360"/>
                    </a:lnTo>
                    <a:lnTo>
                      <a:pt x="127" y="354"/>
                    </a:lnTo>
                    <a:lnTo>
                      <a:pt x="123" y="345"/>
                    </a:lnTo>
                    <a:lnTo>
                      <a:pt x="120" y="337"/>
                    </a:lnTo>
                    <a:lnTo>
                      <a:pt x="119" y="328"/>
                    </a:lnTo>
                    <a:lnTo>
                      <a:pt x="119" y="252"/>
                    </a:lnTo>
                    <a:lnTo>
                      <a:pt x="119" y="252"/>
                    </a:lnTo>
                    <a:lnTo>
                      <a:pt x="109" y="244"/>
                    </a:lnTo>
                    <a:lnTo>
                      <a:pt x="100" y="234"/>
                    </a:lnTo>
                    <a:lnTo>
                      <a:pt x="93" y="224"/>
                    </a:lnTo>
                    <a:lnTo>
                      <a:pt x="86" y="213"/>
                    </a:lnTo>
                    <a:lnTo>
                      <a:pt x="86" y="131"/>
                    </a:lnTo>
                    <a:lnTo>
                      <a:pt x="86" y="131"/>
                    </a:lnTo>
                    <a:lnTo>
                      <a:pt x="93" y="121"/>
                    </a:lnTo>
                    <a:lnTo>
                      <a:pt x="101" y="110"/>
                    </a:lnTo>
                    <a:lnTo>
                      <a:pt x="111" y="100"/>
                    </a:lnTo>
                    <a:lnTo>
                      <a:pt x="122" y="92"/>
                    </a:lnTo>
                    <a:lnTo>
                      <a:pt x="132" y="85"/>
                    </a:lnTo>
                    <a:lnTo>
                      <a:pt x="146" y="81"/>
                    </a:lnTo>
                    <a:lnTo>
                      <a:pt x="158" y="79"/>
                    </a:lnTo>
                    <a:lnTo>
                      <a:pt x="173" y="77"/>
                    </a:lnTo>
                    <a:lnTo>
                      <a:pt x="173" y="96"/>
                    </a:lnTo>
                    <a:lnTo>
                      <a:pt x="173" y="96"/>
                    </a:lnTo>
                    <a:lnTo>
                      <a:pt x="158" y="99"/>
                    </a:lnTo>
                    <a:lnTo>
                      <a:pt x="143" y="103"/>
                    </a:lnTo>
                    <a:lnTo>
                      <a:pt x="131" y="110"/>
                    </a:lnTo>
                    <a:lnTo>
                      <a:pt x="119" y="119"/>
                    </a:lnTo>
                    <a:lnTo>
                      <a:pt x="119" y="119"/>
                    </a:lnTo>
                    <a:lnTo>
                      <a:pt x="109" y="130"/>
                    </a:lnTo>
                    <a:lnTo>
                      <a:pt x="103" y="144"/>
                    </a:lnTo>
                    <a:lnTo>
                      <a:pt x="99" y="157"/>
                    </a:lnTo>
                    <a:lnTo>
                      <a:pt x="97" y="172"/>
                    </a:lnTo>
                    <a:lnTo>
                      <a:pt x="97" y="172"/>
                    </a:lnTo>
                    <a:lnTo>
                      <a:pt x="97" y="183"/>
                    </a:lnTo>
                    <a:lnTo>
                      <a:pt x="100" y="192"/>
                    </a:lnTo>
                    <a:lnTo>
                      <a:pt x="103" y="202"/>
                    </a:lnTo>
                    <a:lnTo>
                      <a:pt x="107" y="210"/>
                    </a:lnTo>
                    <a:lnTo>
                      <a:pt x="112" y="218"/>
                    </a:lnTo>
                    <a:lnTo>
                      <a:pt x="119" y="226"/>
                    </a:lnTo>
                    <a:lnTo>
                      <a:pt x="126" y="232"/>
                    </a:lnTo>
                    <a:lnTo>
                      <a:pt x="134" y="237"/>
                    </a:lnTo>
                    <a:lnTo>
                      <a:pt x="134" y="237"/>
                    </a:lnTo>
                    <a:lnTo>
                      <a:pt x="134" y="237"/>
                    </a:lnTo>
                    <a:lnTo>
                      <a:pt x="138" y="241"/>
                    </a:lnTo>
                    <a:lnTo>
                      <a:pt x="139" y="247"/>
                    </a:lnTo>
                    <a:lnTo>
                      <a:pt x="139" y="290"/>
                    </a:lnTo>
                    <a:lnTo>
                      <a:pt x="173" y="290"/>
                    </a:lnTo>
                    <a:lnTo>
                      <a:pt x="173" y="375"/>
                    </a:lnTo>
                    <a:lnTo>
                      <a:pt x="173" y="375"/>
                    </a:lnTo>
                    <a:close/>
                    <a:moveTo>
                      <a:pt x="173" y="0"/>
                    </a:moveTo>
                    <a:lnTo>
                      <a:pt x="173" y="60"/>
                    </a:lnTo>
                    <a:lnTo>
                      <a:pt x="173" y="60"/>
                    </a:lnTo>
                    <a:lnTo>
                      <a:pt x="172" y="60"/>
                    </a:lnTo>
                    <a:lnTo>
                      <a:pt x="172" y="60"/>
                    </a:lnTo>
                    <a:lnTo>
                      <a:pt x="172" y="60"/>
                    </a:lnTo>
                    <a:lnTo>
                      <a:pt x="169" y="60"/>
                    </a:lnTo>
                    <a:lnTo>
                      <a:pt x="166" y="58"/>
                    </a:lnTo>
                    <a:lnTo>
                      <a:pt x="164" y="54"/>
                    </a:lnTo>
                    <a:lnTo>
                      <a:pt x="164" y="52"/>
                    </a:lnTo>
                    <a:lnTo>
                      <a:pt x="164" y="8"/>
                    </a:lnTo>
                    <a:lnTo>
                      <a:pt x="164" y="8"/>
                    </a:lnTo>
                    <a:lnTo>
                      <a:pt x="164" y="6"/>
                    </a:lnTo>
                    <a:lnTo>
                      <a:pt x="166" y="3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2" y="0"/>
                    </a:lnTo>
                    <a:lnTo>
                      <a:pt x="173" y="0"/>
                    </a:lnTo>
                    <a:lnTo>
                      <a:pt x="173" y="0"/>
                    </a:lnTo>
                    <a:close/>
                    <a:moveTo>
                      <a:pt x="86" y="271"/>
                    </a:moveTo>
                    <a:lnTo>
                      <a:pt x="93" y="264"/>
                    </a:lnTo>
                    <a:lnTo>
                      <a:pt x="93" y="264"/>
                    </a:lnTo>
                    <a:lnTo>
                      <a:pt x="94" y="261"/>
                    </a:lnTo>
                    <a:lnTo>
                      <a:pt x="96" y="259"/>
                    </a:lnTo>
                    <a:lnTo>
                      <a:pt x="94" y="255"/>
                    </a:lnTo>
                    <a:lnTo>
                      <a:pt x="93" y="252"/>
                    </a:lnTo>
                    <a:lnTo>
                      <a:pt x="93" y="252"/>
                    </a:lnTo>
                    <a:lnTo>
                      <a:pt x="90" y="251"/>
                    </a:lnTo>
                    <a:lnTo>
                      <a:pt x="86" y="249"/>
                    </a:lnTo>
                    <a:lnTo>
                      <a:pt x="86" y="271"/>
                    </a:lnTo>
                    <a:lnTo>
                      <a:pt x="86" y="271"/>
                    </a:lnTo>
                    <a:close/>
                    <a:moveTo>
                      <a:pt x="86" y="96"/>
                    </a:moveTo>
                    <a:lnTo>
                      <a:pt x="86" y="96"/>
                    </a:lnTo>
                    <a:lnTo>
                      <a:pt x="90" y="95"/>
                    </a:lnTo>
                    <a:lnTo>
                      <a:pt x="93" y="94"/>
                    </a:lnTo>
                    <a:lnTo>
                      <a:pt x="93" y="94"/>
                    </a:lnTo>
                    <a:lnTo>
                      <a:pt x="94" y="91"/>
                    </a:lnTo>
                    <a:lnTo>
                      <a:pt x="96" y="87"/>
                    </a:lnTo>
                    <a:lnTo>
                      <a:pt x="94" y="84"/>
                    </a:lnTo>
                    <a:lnTo>
                      <a:pt x="93" y="81"/>
                    </a:lnTo>
                    <a:lnTo>
                      <a:pt x="86" y="75"/>
                    </a:lnTo>
                    <a:lnTo>
                      <a:pt x="86" y="96"/>
                    </a:lnTo>
                    <a:close/>
                    <a:moveTo>
                      <a:pt x="86" y="213"/>
                    </a:moveTo>
                    <a:lnTo>
                      <a:pt x="86" y="213"/>
                    </a:lnTo>
                    <a:lnTo>
                      <a:pt x="82" y="203"/>
                    </a:lnTo>
                    <a:lnTo>
                      <a:pt x="80" y="194"/>
                    </a:lnTo>
                    <a:lnTo>
                      <a:pt x="78" y="183"/>
                    </a:lnTo>
                    <a:lnTo>
                      <a:pt x="77" y="172"/>
                    </a:lnTo>
                    <a:lnTo>
                      <a:pt x="77" y="172"/>
                    </a:lnTo>
                    <a:lnTo>
                      <a:pt x="78" y="161"/>
                    </a:lnTo>
                    <a:lnTo>
                      <a:pt x="80" y="152"/>
                    </a:lnTo>
                    <a:lnTo>
                      <a:pt x="82" y="141"/>
                    </a:lnTo>
                    <a:lnTo>
                      <a:pt x="86" y="131"/>
                    </a:lnTo>
                    <a:lnTo>
                      <a:pt x="86" y="213"/>
                    </a:lnTo>
                    <a:lnTo>
                      <a:pt x="86" y="213"/>
                    </a:lnTo>
                    <a:close/>
                    <a:moveTo>
                      <a:pt x="86" y="75"/>
                    </a:moveTo>
                    <a:lnTo>
                      <a:pt x="86" y="96"/>
                    </a:lnTo>
                    <a:lnTo>
                      <a:pt x="86" y="96"/>
                    </a:lnTo>
                    <a:lnTo>
                      <a:pt x="84" y="95"/>
                    </a:lnTo>
                    <a:lnTo>
                      <a:pt x="80" y="94"/>
                    </a:lnTo>
                    <a:lnTo>
                      <a:pt x="80" y="94"/>
                    </a:lnTo>
                    <a:lnTo>
                      <a:pt x="50" y="64"/>
                    </a:lnTo>
                    <a:lnTo>
                      <a:pt x="50" y="64"/>
                    </a:lnTo>
                    <a:lnTo>
                      <a:pt x="48" y="60"/>
                    </a:lnTo>
                    <a:lnTo>
                      <a:pt x="47" y="57"/>
                    </a:lnTo>
                    <a:lnTo>
                      <a:pt x="48" y="53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3" y="49"/>
                    </a:lnTo>
                    <a:lnTo>
                      <a:pt x="57" y="48"/>
                    </a:lnTo>
                    <a:lnTo>
                      <a:pt x="59" y="49"/>
                    </a:lnTo>
                    <a:lnTo>
                      <a:pt x="62" y="50"/>
                    </a:lnTo>
                    <a:lnTo>
                      <a:pt x="86" y="75"/>
                    </a:lnTo>
                    <a:lnTo>
                      <a:pt x="86" y="75"/>
                    </a:lnTo>
                    <a:close/>
                    <a:moveTo>
                      <a:pt x="86" y="249"/>
                    </a:moveTo>
                    <a:lnTo>
                      <a:pt x="86" y="271"/>
                    </a:lnTo>
                    <a:lnTo>
                      <a:pt x="62" y="295"/>
                    </a:lnTo>
                    <a:lnTo>
                      <a:pt x="62" y="295"/>
                    </a:lnTo>
                    <a:lnTo>
                      <a:pt x="59" y="297"/>
                    </a:lnTo>
                    <a:lnTo>
                      <a:pt x="57" y="298"/>
                    </a:lnTo>
                    <a:lnTo>
                      <a:pt x="53" y="297"/>
                    </a:lnTo>
                    <a:lnTo>
                      <a:pt x="50" y="295"/>
                    </a:lnTo>
                    <a:lnTo>
                      <a:pt x="50" y="295"/>
                    </a:lnTo>
                    <a:lnTo>
                      <a:pt x="48" y="291"/>
                    </a:lnTo>
                    <a:lnTo>
                      <a:pt x="47" y="289"/>
                    </a:lnTo>
                    <a:lnTo>
                      <a:pt x="48" y="286"/>
                    </a:lnTo>
                    <a:lnTo>
                      <a:pt x="50" y="282"/>
                    </a:lnTo>
                    <a:lnTo>
                      <a:pt x="80" y="252"/>
                    </a:lnTo>
                    <a:lnTo>
                      <a:pt x="80" y="252"/>
                    </a:lnTo>
                    <a:lnTo>
                      <a:pt x="80" y="252"/>
                    </a:lnTo>
                    <a:lnTo>
                      <a:pt x="84" y="251"/>
                    </a:lnTo>
                    <a:lnTo>
                      <a:pt x="86" y="249"/>
                    </a:lnTo>
                    <a:lnTo>
                      <a:pt x="86" y="249"/>
                    </a:lnTo>
                    <a:close/>
                    <a:moveTo>
                      <a:pt x="8" y="164"/>
                    </a:moveTo>
                    <a:lnTo>
                      <a:pt x="8" y="164"/>
                    </a:lnTo>
                    <a:lnTo>
                      <a:pt x="51" y="164"/>
                    </a:lnTo>
                    <a:lnTo>
                      <a:pt x="51" y="164"/>
                    </a:lnTo>
                    <a:lnTo>
                      <a:pt x="54" y="164"/>
                    </a:lnTo>
                    <a:lnTo>
                      <a:pt x="57" y="167"/>
                    </a:lnTo>
                    <a:lnTo>
                      <a:pt x="59" y="169"/>
                    </a:lnTo>
                    <a:lnTo>
                      <a:pt x="59" y="172"/>
                    </a:lnTo>
                    <a:lnTo>
                      <a:pt x="59" y="172"/>
                    </a:lnTo>
                    <a:lnTo>
                      <a:pt x="59" y="176"/>
                    </a:lnTo>
                    <a:lnTo>
                      <a:pt x="57" y="179"/>
                    </a:lnTo>
                    <a:lnTo>
                      <a:pt x="54" y="180"/>
                    </a:lnTo>
                    <a:lnTo>
                      <a:pt x="51" y="182"/>
                    </a:lnTo>
                    <a:lnTo>
                      <a:pt x="8" y="182"/>
                    </a:lnTo>
                    <a:lnTo>
                      <a:pt x="8" y="182"/>
                    </a:lnTo>
                    <a:lnTo>
                      <a:pt x="5" y="180"/>
                    </a:lnTo>
                    <a:lnTo>
                      <a:pt x="2" y="179"/>
                    </a:lnTo>
                    <a:lnTo>
                      <a:pt x="0" y="176"/>
                    </a:lnTo>
                    <a:lnTo>
                      <a:pt x="0" y="172"/>
                    </a:lnTo>
                    <a:lnTo>
                      <a:pt x="0" y="172"/>
                    </a:lnTo>
                    <a:lnTo>
                      <a:pt x="0" y="169"/>
                    </a:lnTo>
                    <a:lnTo>
                      <a:pt x="2" y="167"/>
                    </a:lnTo>
                    <a:lnTo>
                      <a:pt x="5" y="164"/>
                    </a:lnTo>
                    <a:lnTo>
                      <a:pt x="8" y="164"/>
                    </a:lnTo>
                    <a:lnTo>
                      <a:pt x="8" y="16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íŝļîḋé">
                <a:extLst>
                  <a:ext uri="{FF2B5EF4-FFF2-40B4-BE49-F238E27FC236}">
                    <a16:creationId xmlns:a16="http://schemas.microsoft.com/office/drawing/2014/main" xmlns="" id="{F5FDF972-4469-4542-B202-59DB50CBC10F}"/>
                  </a:ext>
                </a:extLst>
              </p:cNvPr>
              <p:cNvSpPr/>
              <p:nvPr/>
            </p:nvSpPr>
            <p:spPr bwMode="auto">
              <a:xfrm>
                <a:off x="1550111" y="1327572"/>
                <a:ext cx="466186" cy="456144"/>
              </a:xfrm>
              <a:custGeom>
                <a:avLst/>
                <a:gdLst>
                  <a:gd name="T0" fmla="*/ 200 w 325"/>
                  <a:gd name="T1" fmla="*/ 35 h 318"/>
                  <a:gd name="T2" fmla="*/ 214 w 325"/>
                  <a:gd name="T3" fmla="*/ 29 h 318"/>
                  <a:gd name="T4" fmla="*/ 215 w 325"/>
                  <a:gd name="T5" fmla="*/ 16 h 318"/>
                  <a:gd name="T6" fmla="*/ 321 w 325"/>
                  <a:gd name="T7" fmla="*/ 177 h 318"/>
                  <a:gd name="T8" fmla="*/ 325 w 325"/>
                  <a:gd name="T9" fmla="*/ 196 h 318"/>
                  <a:gd name="T10" fmla="*/ 314 w 325"/>
                  <a:gd name="T11" fmla="*/ 218 h 318"/>
                  <a:gd name="T12" fmla="*/ 291 w 325"/>
                  <a:gd name="T13" fmla="*/ 158 h 318"/>
                  <a:gd name="T14" fmla="*/ 293 w 325"/>
                  <a:gd name="T15" fmla="*/ 154 h 318"/>
                  <a:gd name="T16" fmla="*/ 194 w 325"/>
                  <a:gd name="T17" fmla="*/ 174 h 318"/>
                  <a:gd name="T18" fmla="*/ 276 w 325"/>
                  <a:gd name="T19" fmla="*/ 126 h 318"/>
                  <a:gd name="T20" fmla="*/ 194 w 325"/>
                  <a:gd name="T21" fmla="*/ 168 h 318"/>
                  <a:gd name="T22" fmla="*/ 261 w 325"/>
                  <a:gd name="T23" fmla="*/ 98 h 318"/>
                  <a:gd name="T24" fmla="*/ 257 w 325"/>
                  <a:gd name="T25" fmla="*/ 96 h 318"/>
                  <a:gd name="T26" fmla="*/ 244 w 325"/>
                  <a:gd name="T27" fmla="*/ 73 h 318"/>
                  <a:gd name="T28" fmla="*/ 244 w 325"/>
                  <a:gd name="T29" fmla="*/ 67 h 318"/>
                  <a:gd name="T30" fmla="*/ 15 w 325"/>
                  <a:gd name="T31" fmla="*/ 116 h 318"/>
                  <a:gd name="T32" fmla="*/ 16 w 325"/>
                  <a:gd name="T33" fmla="*/ 126 h 318"/>
                  <a:gd name="T34" fmla="*/ 34 w 325"/>
                  <a:gd name="T35" fmla="*/ 131 h 318"/>
                  <a:gd name="T36" fmla="*/ 41 w 325"/>
                  <a:gd name="T37" fmla="*/ 117 h 318"/>
                  <a:gd name="T38" fmla="*/ 31 w 325"/>
                  <a:gd name="T39" fmla="*/ 107 h 318"/>
                  <a:gd name="T40" fmla="*/ 51 w 325"/>
                  <a:gd name="T41" fmla="*/ 107 h 318"/>
                  <a:gd name="T42" fmla="*/ 64 w 325"/>
                  <a:gd name="T43" fmla="*/ 113 h 318"/>
                  <a:gd name="T44" fmla="*/ 76 w 325"/>
                  <a:gd name="T45" fmla="*/ 104 h 318"/>
                  <a:gd name="T46" fmla="*/ 70 w 325"/>
                  <a:gd name="T47" fmla="*/ 89 h 318"/>
                  <a:gd name="T48" fmla="*/ 85 w 325"/>
                  <a:gd name="T49" fmla="*/ 81 h 318"/>
                  <a:gd name="T50" fmla="*/ 95 w 325"/>
                  <a:gd name="T51" fmla="*/ 93 h 318"/>
                  <a:gd name="T52" fmla="*/ 108 w 325"/>
                  <a:gd name="T53" fmla="*/ 88 h 318"/>
                  <a:gd name="T54" fmla="*/ 110 w 325"/>
                  <a:gd name="T55" fmla="*/ 74 h 318"/>
                  <a:gd name="T56" fmla="*/ 121 w 325"/>
                  <a:gd name="T57" fmla="*/ 56 h 318"/>
                  <a:gd name="T58" fmla="*/ 125 w 325"/>
                  <a:gd name="T59" fmla="*/ 71 h 318"/>
                  <a:gd name="T60" fmla="*/ 140 w 325"/>
                  <a:gd name="T61" fmla="*/ 73 h 318"/>
                  <a:gd name="T62" fmla="*/ 145 w 325"/>
                  <a:gd name="T63" fmla="*/ 54 h 318"/>
                  <a:gd name="T64" fmla="*/ 156 w 325"/>
                  <a:gd name="T65" fmla="*/ 38 h 318"/>
                  <a:gd name="T66" fmla="*/ 157 w 325"/>
                  <a:gd name="T67" fmla="*/ 47 h 318"/>
                  <a:gd name="T68" fmla="*/ 175 w 325"/>
                  <a:gd name="T69" fmla="*/ 52 h 318"/>
                  <a:gd name="T70" fmla="*/ 181 w 325"/>
                  <a:gd name="T71" fmla="*/ 40 h 318"/>
                  <a:gd name="T72" fmla="*/ 172 w 325"/>
                  <a:gd name="T73" fmla="*/ 28 h 318"/>
                  <a:gd name="T74" fmla="*/ 192 w 325"/>
                  <a:gd name="T75" fmla="*/ 28 h 318"/>
                  <a:gd name="T76" fmla="*/ 47 w 325"/>
                  <a:gd name="T77" fmla="*/ 174 h 318"/>
                  <a:gd name="T78" fmla="*/ 46 w 325"/>
                  <a:gd name="T79" fmla="*/ 178 h 318"/>
                  <a:gd name="T80" fmla="*/ 194 w 325"/>
                  <a:gd name="T81" fmla="*/ 100 h 318"/>
                  <a:gd name="T82" fmla="*/ 62 w 325"/>
                  <a:gd name="T83" fmla="*/ 204 h 318"/>
                  <a:gd name="T84" fmla="*/ 66 w 325"/>
                  <a:gd name="T85" fmla="*/ 208 h 318"/>
                  <a:gd name="T86" fmla="*/ 80 w 325"/>
                  <a:gd name="T87" fmla="*/ 231 h 318"/>
                  <a:gd name="T88" fmla="*/ 79 w 325"/>
                  <a:gd name="T89" fmla="*/ 235 h 318"/>
                  <a:gd name="T90" fmla="*/ 194 w 325"/>
                  <a:gd name="T91" fmla="*/ 174 h 318"/>
                  <a:gd name="T92" fmla="*/ 93 w 325"/>
                  <a:gd name="T93" fmla="*/ 261 h 318"/>
                  <a:gd name="T94" fmla="*/ 98 w 325"/>
                  <a:gd name="T95" fmla="*/ 265 h 318"/>
                  <a:gd name="T96" fmla="*/ 142 w 325"/>
                  <a:gd name="T97" fmla="*/ 314 h 318"/>
                  <a:gd name="T98" fmla="*/ 123 w 325"/>
                  <a:gd name="T99" fmla="*/ 318 h 318"/>
                  <a:gd name="T100" fmla="*/ 102 w 325"/>
                  <a:gd name="T101" fmla="*/ 306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5" h="318">
                    <a:moveTo>
                      <a:pt x="194" y="31"/>
                    </a:moveTo>
                    <a:lnTo>
                      <a:pt x="194" y="31"/>
                    </a:lnTo>
                    <a:lnTo>
                      <a:pt x="196" y="33"/>
                    </a:lnTo>
                    <a:lnTo>
                      <a:pt x="200" y="35"/>
                    </a:lnTo>
                    <a:lnTo>
                      <a:pt x="206" y="35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29"/>
                    </a:lnTo>
                    <a:lnTo>
                      <a:pt x="215" y="25"/>
                    </a:lnTo>
                    <a:lnTo>
                      <a:pt x="217" y="20"/>
                    </a:lnTo>
                    <a:lnTo>
                      <a:pt x="215" y="16"/>
                    </a:lnTo>
                    <a:lnTo>
                      <a:pt x="215" y="16"/>
                    </a:lnTo>
                    <a:lnTo>
                      <a:pt x="211" y="12"/>
                    </a:lnTo>
                    <a:lnTo>
                      <a:pt x="207" y="9"/>
                    </a:lnTo>
                    <a:lnTo>
                      <a:pt x="223" y="0"/>
                    </a:lnTo>
                    <a:lnTo>
                      <a:pt x="321" y="177"/>
                    </a:lnTo>
                    <a:lnTo>
                      <a:pt x="321" y="177"/>
                    </a:lnTo>
                    <a:lnTo>
                      <a:pt x="324" y="182"/>
                    </a:lnTo>
                    <a:lnTo>
                      <a:pt x="325" y="189"/>
                    </a:lnTo>
                    <a:lnTo>
                      <a:pt x="325" y="196"/>
                    </a:lnTo>
                    <a:lnTo>
                      <a:pt x="324" y="201"/>
                    </a:lnTo>
                    <a:lnTo>
                      <a:pt x="322" y="208"/>
                    </a:lnTo>
                    <a:lnTo>
                      <a:pt x="318" y="212"/>
                    </a:lnTo>
                    <a:lnTo>
                      <a:pt x="314" y="218"/>
                    </a:lnTo>
                    <a:lnTo>
                      <a:pt x="309" y="222"/>
                    </a:lnTo>
                    <a:lnTo>
                      <a:pt x="194" y="285"/>
                    </a:lnTo>
                    <a:lnTo>
                      <a:pt x="194" y="212"/>
                    </a:lnTo>
                    <a:lnTo>
                      <a:pt x="291" y="158"/>
                    </a:lnTo>
                    <a:lnTo>
                      <a:pt x="291" y="158"/>
                    </a:lnTo>
                    <a:lnTo>
                      <a:pt x="293" y="155"/>
                    </a:lnTo>
                    <a:lnTo>
                      <a:pt x="293" y="154"/>
                    </a:lnTo>
                    <a:lnTo>
                      <a:pt x="293" y="154"/>
                    </a:lnTo>
                    <a:lnTo>
                      <a:pt x="291" y="153"/>
                    </a:lnTo>
                    <a:lnTo>
                      <a:pt x="288" y="153"/>
                    </a:lnTo>
                    <a:lnTo>
                      <a:pt x="194" y="205"/>
                    </a:lnTo>
                    <a:lnTo>
                      <a:pt x="194" y="174"/>
                    </a:lnTo>
                    <a:lnTo>
                      <a:pt x="275" y="130"/>
                    </a:lnTo>
                    <a:lnTo>
                      <a:pt x="275" y="130"/>
                    </a:lnTo>
                    <a:lnTo>
                      <a:pt x="276" y="127"/>
                    </a:lnTo>
                    <a:lnTo>
                      <a:pt x="276" y="126"/>
                    </a:lnTo>
                    <a:lnTo>
                      <a:pt x="276" y="126"/>
                    </a:lnTo>
                    <a:lnTo>
                      <a:pt x="275" y="124"/>
                    </a:lnTo>
                    <a:lnTo>
                      <a:pt x="272" y="124"/>
                    </a:lnTo>
                    <a:lnTo>
                      <a:pt x="194" y="168"/>
                    </a:lnTo>
                    <a:lnTo>
                      <a:pt x="194" y="138"/>
                    </a:lnTo>
                    <a:lnTo>
                      <a:pt x="260" y="101"/>
                    </a:lnTo>
                    <a:lnTo>
                      <a:pt x="260" y="101"/>
                    </a:lnTo>
                    <a:lnTo>
                      <a:pt x="261" y="98"/>
                    </a:lnTo>
                    <a:lnTo>
                      <a:pt x="261" y="97"/>
                    </a:lnTo>
                    <a:lnTo>
                      <a:pt x="261" y="97"/>
                    </a:lnTo>
                    <a:lnTo>
                      <a:pt x="259" y="96"/>
                    </a:lnTo>
                    <a:lnTo>
                      <a:pt x="257" y="96"/>
                    </a:lnTo>
                    <a:lnTo>
                      <a:pt x="194" y="131"/>
                    </a:lnTo>
                    <a:lnTo>
                      <a:pt x="194" y="100"/>
                    </a:lnTo>
                    <a:lnTo>
                      <a:pt x="244" y="73"/>
                    </a:lnTo>
                    <a:lnTo>
                      <a:pt x="244" y="73"/>
                    </a:lnTo>
                    <a:lnTo>
                      <a:pt x="245" y="70"/>
                    </a:lnTo>
                    <a:lnTo>
                      <a:pt x="245" y="69"/>
                    </a:lnTo>
                    <a:lnTo>
                      <a:pt x="245" y="69"/>
                    </a:lnTo>
                    <a:lnTo>
                      <a:pt x="244" y="67"/>
                    </a:lnTo>
                    <a:lnTo>
                      <a:pt x="241" y="67"/>
                    </a:lnTo>
                    <a:lnTo>
                      <a:pt x="194" y="93"/>
                    </a:lnTo>
                    <a:lnTo>
                      <a:pt x="194" y="31"/>
                    </a:lnTo>
                    <a:close/>
                    <a:moveTo>
                      <a:pt x="15" y="116"/>
                    </a:moveTo>
                    <a:lnTo>
                      <a:pt x="15" y="116"/>
                    </a:lnTo>
                    <a:lnTo>
                      <a:pt x="15" y="120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9" y="130"/>
                    </a:lnTo>
                    <a:lnTo>
                      <a:pt x="24" y="132"/>
                    </a:lnTo>
                    <a:lnTo>
                      <a:pt x="28" y="132"/>
                    </a:lnTo>
                    <a:lnTo>
                      <a:pt x="34" y="131"/>
                    </a:lnTo>
                    <a:lnTo>
                      <a:pt x="34" y="131"/>
                    </a:lnTo>
                    <a:lnTo>
                      <a:pt x="38" y="127"/>
                    </a:lnTo>
                    <a:lnTo>
                      <a:pt x="41" y="123"/>
                    </a:lnTo>
                    <a:lnTo>
                      <a:pt x="41" y="117"/>
                    </a:lnTo>
                    <a:lnTo>
                      <a:pt x="39" y="113"/>
                    </a:lnTo>
                    <a:lnTo>
                      <a:pt x="39" y="113"/>
                    </a:lnTo>
                    <a:lnTo>
                      <a:pt x="35" y="109"/>
                    </a:lnTo>
                    <a:lnTo>
                      <a:pt x="31" y="107"/>
                    </a:lnTo>
                    <a:lnTo>
                      <a:pt x="50" y="96"/>
                    </a:lnTo>
                    <a:lnTo>
                      <a:pt x="50" y="96"/>
                    </a:lnTo>
                    <a:lnTo>
                      <a:pt x="50" y="101"/>
                    </a:lnTo>
                    <a:lnTo>
                      <a:pt x="51" y="107"/>
                    </a:lnTo>
                    <a:lnTo>
                      <a:pt x="51" y="107"/>
                    </a:lnTo>
                    <a:lnTo>
                      <a:pt x="54" y="111"/>
                    </a:lnTo>
                    <a:lnTo>
                      <a:pt x="60" y="112"/>
                    </a:lnTo>
                    <a:lnTo>
                      <a:pt x="64" y="113"/>
                    </a:lnTo>
                    <a:lnTo>
                      <a:pt x="69" y="111"/>
                    </a:lnTo>
                    <a:lnTo>
                      <a:pt x="69" y="111"/>
                    </a:lnTo>
                    <a:lnTo>
                      <a:pt x="73" y="108"/>
                    </a:lnTo>
                    <a:lnTo>
                      <a:pt x="76" y="104"/>
                    </a:lnTo>
                    <a:lnTo>
                      <a:pt x="76" y="98"/>
                    </a:lnTo>
                    <a:lnTo>
                      <a:pt x="75" y="93"/>
                    </a:lnTo>
                    <a:lnTo>
                      <a:pt x="75" y="93"/>
                    </a:lnTo>
                    <a:lnTo>
                      <a:pt x="70" y="89"/>
                    </a:lnTo>
                    <a:lnTo>
                      <a:pt x="66" y="88"/>
                    </a:lnTo>
                    <a:lnTo>
                      <a:pt x="85" y="77"/>
                    </a:lnTo>
                    <a:lnTo>
                      <a:pt x="85" y="77"/>
                    </a:lnTo>
                    <a:lnTo>
                      <a:pt x="85" y="81"/>
                    </a:lnTo>
                    <a:lnTo>
                      <a:pt x="87" y="86"/>
                    </a:lnTo>
                    <a:lnTo>
                      <a:pt x="87" y="86"/>
                    </a:lnTo>
                    <a:lnTo>
                      <a:pt x="89" y="90"/>
                    </a:lnTo>
                    <a:lnTo>
                      <a:pt x="95" y="93"/>
                    </a:lnTo>
                    <a:lnTo>
                      <a:pt x="99" y="93"/>
                    </a:lnTo>
                    <a:lnTo>
                      <a:pt x="104" y="92"/>
                    </a:lnTo>
                    <a:lnTo>
                      <a:pt x="104" y="92"/>
                    </a:lnTo>
                    <a:lnTo>
                      <a:pt x="108" y="88"/>
                    </a:lnTo>
                    <a:lnTo>
                      <a:pt x="111" y="84"/>
                    </a:lnTo>
                    <a:lnTo>
                      <a:pt x="111" y="78"/>
                    </a:lnTo>
                    <a:lnTo>
                      <a:pt x="110" y="74"/>
                    </a:lnTo>
                    <a:lnTo>
                      <a:pt x="110" y="74"/>
                    </a:lnTo>
                    <a:lnTo>
                      <a:pt x="106" y="70"/>
                    </a:lnTo>
                    <a:lnTo>
                      <a:pt x="102" y="67"/>
                    </a:lnTo>
                    <a:lnTo>
                      <a:pt x="121" y="56"/>
                    </a:lnTo>
                    <a:lnTo>
                      <a:pt x="121" y="56"/>
                    </a:lnTo>
                    <a:lnTo>
                      <a:pt x="121" y="62"/>
                    </a:lnTo>
                    <a:lnTo>
                      <a:pt x="122" y="67"/>
                    </a:lnTo>
                    <a:lnTo>
                      <a:pt x="122" y="67"/>
                    </a:lnTo>
                    <a:lnTo>
                      <a:pt x="125" y="71"/>
                    </a:lnTo>
                    <a:lnTo>
                      <a:pt x="130" y="73"/>
                    </a:lnTo>
                    <a:lnTo>
                      <a:pt x="134" y="74"/>
                    </a:lnTo>
                    <a:lnTo>
                      <a:pt x="140" y="73"/>
                    </a:lnTo>
                    <a:lnTo>
                      <a:pt x="140" y="73"/>
                    </a:lnTo>
                    <a:lnTo>
                      <a:pt x="144" y="69"/>
                    </a:lnTo>
                    <a:lnTo>
                      <a:pt x="146" y="65"/>
                    </a:lnTo>
                    <a:lnTo>
                      <a:pt x="146" y="59"/>
                    </a:lnTo>
                    <a:lnTo>
                      <a:pt x="145" y="54"/>
                    </a:lnTo>
                    <a:lnTo>
                      <a:pt x="145" y="54"/>
                    </a:lnTo>
                    <a:lnTo>
                      <a:pt x="141" y="50"/>
                    </a:lnTo>
                    <a:lnTo>
                      <a:pt x="137" y="48"/>
                    </a:lnTo>
                    <a:lnTo>
                      <a:pt x="156" y="38"/>
                    </a:lnTo>
                    <a:lnTo>
                      <a:pt x="156" y="38"/>
                    </a:lnTo>
                    <a:lnTo>
                      <a:pt x="154" y="43"/>
                    </a:lnTo>
                    <a:lnTo>
                      <a:pt x="157" y="47"/>
                    </a:lnTo>
                    <a:lnTo>
                      <a:pt x="157" y="47"/>
                    </a:lnTo>
                    <a:lnTo>
                      <a:pt x="160" y="51"/>
                    </a:lnTo>
                    <a:lnTo>
                      <a:pt x="164" y="54"/>
                    </a:lnTo>
                    <a:lnTo>
                      <a:pt x="169" y="54"/>
                    </a:lnTo>
                    <a:lnTo>
                      <a:pt x="175" y="52"/>
                    </a:lnTo>
                    <a:lnTo>
                      <a:pt x="175" y="52"/>
                    </a:lnTo>
                    <a:lnTo>
                      <a:pt x="179" y="50"/>
                    </a:lnTo>
                    <a:lnTo>
                      <a:pt x="180" y="44"/>
                    </a:lnTo>
                    <a:lnTo>
                      <a:pt x="181" y="40"/>
                    </a:lnTo>
                    <a:lnTo>
                      <a:pt x="180" y="35"/>
                    </a:lnTo>
                    <a:lnTo>
                      <a:pt x="180" y="35"/>
                    </a:lnTo>
                    <a:lnTo>
                      <a:pt x="176" y="31"/>
                    </a:lnTo>
                    <a:lnTo>
                      <a:pt x="172" y="28"/>
                    </a:lnTo>
                    <a:lnTo>
                      <a:pt x="191" y="19"/>
                    </a:lnTo>
                    <a:lnTo>
                      <a:pt x="191" y="19"/>
                    </a:lnTo>
                    <a:lnTo>
                      <a:pt x="190" y="23"/>
                    </a:lnTo>
                    <a:lnTo>
                      <a:pt x="192" y="28"/>
                    </a:lnTo>
                    <a:lnTo>
                      <a:pt x="192" y="28"/>
                    </a:lnTo>
                    <a:lnTo>
                      <a:pt x="194" y="31"/>
                    </a:lnTo>
                    <a:lnTo>
                      <a:pt x="194" y="93"/>
                    </a:lnTo>
                    <a:lnTo>
                      <a:pt x="47" y="174"/>
                    </a:lnTo>
                    <a:lnTo>
                      <a:pt x="47" y="174"/>
                    </a:lnTo>
                    <a:lnTo>
                      <a:pt x="46" y="176"/>
                    </a:lnTo>
                    <a:lnTo>
                      <a:pt x="46" y="178"/>
                    </a:lnTo>
                    <a:lnTo>
                      <a:pt x="46" y="178"/>
                    </a:lnTo>
                    <a:lnTo>
                      <a:pt x="49" y="180"/>
                    </a:lnTo>
                    <a:lnTo>
                      <a:pt x="50" y="180"/>
                    </a:lnTo>
                    <a:lnTo>
                      <a:pt x="50" y="180"/>
                    </a:lnTo>
                    <a:lnTo>
                      <a:pt x="194" y="100"/>
                    </a:lnTo>
                    <a:lnTo>
                      <a:pt x="194" y="131"/>
                    </a:lnTo>
                    <a:lnTo>
                      <a:pt x="64" y="203"/>
                    </a:lnTo>
                    <a:lnTo>
                      <a:pt x="64" y="203"/>
                    </a:lnTo>
                    <a:lnTo>
                      <a:pt x="62" y="204"/>
                    </a:lnTo>
                    <a:lnTo>
                      <a:pt x="62" y="207"/>
                    </a:lnTo>
                    <a:lnTo>
                      <a:pt x="62" y="207"/>
                    </a:lnTo>
                    <a:lnTo>
                      <a:pt x="64" y="208"/>
                    </a:lnTo>
                    <a:lnTo>
                      <a:pt x="66" y="208"/>
                    </a:lnTo>
                    <a:lnTo>
                      <a:pt x="66" y="208"/>
                    </a:lnTo>
                    <a:lnTo>
                      <a:pt x="194" y="138"/>
                    </a:lnTo>
                    <a:lnTo>
                      <a:pt x="194" y="168"/>
                    </a:lnTo>
                    <a:lnTo>
                      <a:pt x="80" y="231"/>
                    </a:lnTo>
                    <a:lnTo>
                      <a:pt x="80" y="231"/>
                    </a:lnTo>
                    <a:lnTo>
                      <a:pt x="77" y="233"/>
                    </a:lnTo>
                    <a:lnTo>
                      <a:pt x="79" y="235"/>
                    </a:lnTo>
                    <a:lnTo>
                      <a:pt x="79" y="235"/>
                    </a:lnTo>
                    <a:lnTo>
                      <a:pt x="80" y="237"/>
                    </a:lnTo>
                    <a:lnTo>
                      <a:pt x="83" y="237"/>
                    </a:lnTo>
                    <a:lnTo>
                      <a:pt x="83" y="237"/>
                    </a:lnTo>
                    <a:lnTo>
                      <a:pt x="194" y="174"/>
                    </a:lnTo>
                    <a:lnTo>
                      <a:pt x="194" y="205"/>
                    </a:lnTo>
                    <a:lnTo>
                      <a:pt x="95" y="260"/>
                    </a:lnTo>
                    <a:lnTo>
                      <a:pt x="95" y="260"/>
                    </a:lnTo>
                    <a:lnTo>
                      <a:pt x="93" y="261"/>
                    </a:lnTo>
                    <a:lnTo>
                      <a:pt x="93" y="264"/>
                    </a:lnTo>
                    <a:lnTo>
                      <a:pt x="93" y="264"/>
                    </a:lnTo>
                    <a:lnTo>
                      <a:pt x="96" y="265"/>
                    </a:lnTo>
                    <a:lnTo>
                      <a:pt x="98" y="265"/>
                    </a:lnTo>
                    <a:lnTo>
                      <a:pt x="98" y="265"/>
                    </a:lnTo>
                    <a:lnTo>
                      <a:pt x="194" y="212"/>
                    </a:lnTo>
                    <a:lnTo>
                      <a:pt x="194" y="285"/>
                    </a:lnTo>
                    <a:lnTo>
                      <a:pt x="142" y="314"/>
                    </a:lnTo>
                    <a:lnTo>
                      <a:pt x="142" y="314"/>
                    </a:lnTo>
                    <a:lnTo>
                      <a:pt x="137" y="316"/>
                    </a:lnTo>
                    <a:lnTo>
                      <a:pt x="130" y="318"/>
                    </a:lnTo>
                    <a:lnTo>
                      <a:pt x="123" y="318"/>
                    </a:lnTo>
                    <a:lnTo>
                      <a:pt x="118" y="316"/>
                    </a:lnTo>
                    <a:lnTo>
                      <a:pt x="111" y="314"/>
                    </a:lnTo>
                    <a:lnTo>
                      <a:pt x="107" y="311"/>
                    </a:lnTo>
                    <a:lnTo>
                      <a:pt x="102" y="306"/>
                    </a:lnTo>
                    <a:lnTo>
                      <a:pt x="98" y="300"/>
                    </a:lnTo>
                    <a:lnTo>
                      <a:pt x="0" y="124"/>
                    </a:lnTo>
                    <a:lnTo>
                      <a:pt x="15" y="11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íṡļïḋè">
                <a:extLst>
                  <a:ext uri="{FF2B5EF4-FFF2-40B4-BE49-F238E27FC236}">
                    <a16:creationId xmlns:a16="http://schemas.microsoft.com/office/drawing/2014/main" xmlns="" id="{373AF710-3113-48FB-A50C-0E1EBC5BE66C}"/>
                  </a:ext>
                </a:extLst>
              </p:cNvPr>
              <p:cNvSpPr/>
              <p:nvPr/>
            </p:nvSpPr>
            <p:spPr bwMode="auto">
              <a:xfrm>
                <a:off x="2582891" y="2406253"/>
                <a:ext cx="712905" cy="466185"/>
              </a:xfrm>
              <a:custGeom>
                <a:avLst/>
                <a:gdLst>
                  <a:gd name="T0" fmla="*/ 497 w 497"/>
                  <a:gd name="T1" fmla="*/ 0 h 325"/>
                  <a:gd name="T2" fmla="*/ 386 w 497"/>
                  <a:gd name="T3" fmla="*/ 37 h 325"/>
                  <a:gd name="T4" fmla="*/ 386 w 497"/>
                  <a:gd name="T5" fmla="*/ 210 h 325"/>
                  <a:gd name="T6" fmla="*/ 386 w 497"/>
                  <a:gd name="T7" fmla="*/ 210 h 325"/>
                  <a:gd name="T8" fmla="*/ 397 w 497"/>
                  <a:gd name="T9" fmla="*/ 209 h 325"/>
                  <a:gd name="T10" fmla="*/ 405 w 497"/>
                  <a:gd name="T11" fmla="*/ 206 h 325"/>
                  <a:gd name="T12" fmla="*/ 409 w 497"/>
                  <a:gd name="T13" fmla="*/ 204 h 325"/>
                  <a:gd name="T14" fmla="*/ 411 w 497"/>
                  <a:gd name="T15" fmla="*/ 201 h 325"/>
                  <a:gd name="T16" fmla="*/ 413 w 497"/>
                  <a:gd name="T17" fmla="*/ 197 h 325"/>
                  <a:gd name="T18" fmla="*/ 413 w 497"/>
                  <a:gd name="T19" fmla="*/ 194 h 325"/>
                  <a:gd name="T20" fmla="*/ 413 w 497"/>
                  <a:gd name="T21" fmla="*/ 118 h 325"/>
                  <a:gd name="T22" fmla="*/ 399 w 497"/>
                  <a:gd name="T23" fmla="*/ 118 h 325"/>
                  <a:gd name="T24" fmla="*/ 399 w 497"/>
                  <a:gd name="T25" fmla="*/ 86 h 325"/>
                  <a:gd name="T26" fmla="*/ 413 w 497"/>
                  <a:gd name="T27" fmla="*/ 86 h 325"/>
                  <a:gd name="T28" fmla="*/ 447 w 497"/>
                  <a:gd name="T29" fmla="*/ 86 h 325"/>
                  <a:gd name="T30" fmla="*/ 462 w 497"/>
                  <a:gd name="T31" fmla="*/ 86 h 325"/>
                  <a:gd name="T32" fmla="*/ 462 w 497"/>
                  <a:gd name="T33" fmla="*/ 118 h 325"/>
                  <a:gd name="T34" fmla="*/ 447 w 497"/>
                  <a:gd name="T35" fmla="*/ 118 h 325"/>
                  <a:gd name="T36" fmla="*/ 447 w 497"/>
                  <a:gd name="T37" fmla="*/ 194 h 325"/>
                  <a:gd name="T38" fmla="*/ 447 w 497"/>
                  <a:gd name="T39" fmla="*/ 194 h 325"/>
                  <a:gd name="T40" fmla="*/ 446 w 497"/>
                  <a:gd name="T41" fmla="*/ 204 h 325"/>
                  <a:gd name="T42" fmla="*/ 442 w 497"/>
                  <a:gd name="T43" fmla="*/ 212 h 325"/>
                  <a:gd name="T44" fmla="*/ 436 w 497"/>
                  <a:gd name="T45" fmla="*/ 220 h 325"/>
                  <a:gd name="T46" fmla="*/ 430 w 497"/>
                  <a:gd name="T47" fmla="*/ 227 h 325"/>
                  <a:gd name="T48" fmla="*/ 420 w 497"/>
                  <a:gd name="T49" fmla="*/ 232 h 325"/>
                  <a:gd name="T50" fmla="*/ 411 w 497"/>
                  <a:gd name="T51" fmla="*/ 236 h 325"/>
                  <a:gd name="T52" fmla="*/ 399 w 497"/>
                  <a:gd name="T53" fmla="*/ 239 h 325"/>
                  <a:gd name="T54" fmla="*/ 386 w 497"/>
                  <a:gd name="T55" fmla="*/ 239 h 325"/>
                  <a:gd name="T56" fmla="*/ 386 w 497"/>
                  <a:gd name="T57" fmla="*/ 289 h 325"/>
                  <a:gd name="T58" fmla="*/ 497 w 497"/>
                  <a:gd name="T59" fmla="*/ 325 h 325"/>
                  <a:gd name="T60" fmla="*/ 497 w 497"/>
                  <a:gd name="T61" fmla="*/ 0 h 325"/>
                  <a:gd name="T62" fmla="*/ 386 w 497"/>
                  <a:gd name="T63" fmla="*/ 37 h 325"/>
                  <a:gd name="T64" fmla="*/ 0 w 497"/>
                  <a:gd name="T65" fmla="*/ 163 h 325"/>
                  <a:gd name="T66" fmla="*/ 386 w 497"/>
                  <a:gd name="T67" fmla="*/ 289 h 325"/>
                  <a:gd name="T68" fmla="*/ 386 w 497"/>
                  <a:gd name="T69" fmla="*/ 239 h 325"/>
                  <a:gd name="T70" fmla="*/ 386 w 497"/>
                  <a:gd name="T71" fmla="*/ 239 h 325"/>
                  <a:gd name="T72" fmla="*/ 374 w 497"/>
                  <a:gd name="T73" fmla="*/ 239 h 325"/>
                  <a:gd name="T74" fmla="*/ 363 w 497"/>
                  <a:gd name="T75" fmla="*/ 236 h 325"/>
                  <a:gd name="T76" fmla="*/ 353 w 497"/>
                  <a:gd name="T77" fmla="*/ 232 h 325"/>
                  <a:gd name="T78" fmla="*/ 343 w 497"/>
                  <a:gd name="T79" fmla="*/ 227 h 325"/>
                  <a:gd name="T80" fmla="*/ 336 w 497"/>
                  <a:gd name="T81" fmla="*/ 220 h 325"/>
                  <a:gd name="T82" fmla="*/ 331 w 497"/>
                  <a:gd name="T83" fmla="*/ 212 h 325"/>
                  <a:gd name="T84" fmla="*/ 327 w 497"/>
                  <a:gd name="T85" fmla="*/ 204 h 325"/>
                  <a:gd name="T86" fmla="*/ 325 w 497"/>
                  <a:gd name="T87" fmla="*/ 194 h 325"/>
                  <a:gd name="T88" fmla="*/ 325 w 497"/>
                  <a:gd name="T89" fmla="*/ 118 h 325"/>
                  <a:gd name="T90" fmla="*/ 311 w 497"/>
                  <a:gd name="T91" fmla="*/ 118 h 325"/>
                  <a:gd name="T92" fmla="*/ 311 w 497"/>
                  <a:gd name="T93" fmla="*/ 86 h 325"/>
                  <a:gd name="T94" fmla="*/ 325 w 497"/>
                  <a:gd name="T95" fmla="*/ 86 h 325"/>
                  <a:gd name="T96" fmla="*/ 359 w 497"/>
                  <a:gd name="T97" fmla="*/ 86 h 325"/>
                  <a:gd name="T98" fmla="*/ 376 w 497"/>
                  <a:gd name="T99" fmla="*/ 86 h 325"/>
                  <a:gd name="T100" fmla="*/ 376 w 497"/>
                  <a:gd name="T101" fmla="*/ 118 h 325"/>
                  <a:gd name="T102" fmla="*/ 359 w 497"/>
                  <a:gd name="T103" fmla="*/ 118 h 325"/>
                  <a:gd name="T104" fmla="*/ 359 w 497"/>
                  <a:gd name="T105" fmla="*/ 194 h 325"/>
                  <a:gd name="T106" fmla="*/ 359 w 497"/>
                  <a:gd name="T107" fmla="*/ 194 h 325"/>
                  <a:gd name="T108" fmla="*/ 361 w 497"/>
                  <a:gd name="T109" fmla="*/ 197 h 325"/>
                  <a:gd name="T110" fmla="*/ 362 w 497"/>
                  <a:gd name="T111" fmla="*/ 201 h 325"/>
                  <a:gd name="T112" fmla="*/ 365 w 497"/>
                  <a:gd name="T113" fmla="*/ 204 h 325"/>
                  <a:gd name="T114" fmla="*/ 367 w 497"/>
                  <a:gd name="T115" fmla="*/ 206 h 325"/>
                  <a:gd name="T116" fmla="*/ 376 w 497"/>
                  <a:gd name="T117" fmla="*/ 209 h 325"/>
                  <a:gd name="T118" fmla="*/ 386 w 497"/>
                  <a:gd name="T119" fmla="*/ 210 h 325"/>
                  <a:gd name="T120" fmla="*/ 386 w 497"/>
                  <a:gd name="T121" fmla="*/ 37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7" h="325">
                    <a:moveTo>
                      <a:pt x="497" y="0"/>
                    </a:moveTo>
                    <a:lnTo>
                      <a:pt x="386" y="37"/>
                    </a:lnTo>
                    <a:lnTo>
                      <a:pt x="386" y="210"/>
                    </a:lnTo>
                    <a:lnTo>
                      <a:pt x="386" y="210"/>
                    </a:lnTo>
                    <a:lnTo>
                      <a:pt x="397" y="209"/>
                    </a:lnTo>
                    <a:lnTo>
                      <a:pt x="405" y="206"/>
                    </a:lnTo>
                    <a:lnTo>
                      <a:pt x="409" y="204"/>
                    </a:lnTo>
                    <a:lnTo>
                      <a:pt x="411" y="201"/>
                    </a:lnTo>
                    <a:lnTo>
                      <a:pt x="413" y="197"/>
                    </a:lnTo>
                    <a:lnTo>
                      <a:pt x="413" y="194"/>
                    </a:lnTo>
                    <a:lnTo>
                      <a:pt x="413" y="118"/>
                    </a:lnTo>
                    <a:lnTo>
                      <a:pt x="399" y="118"/>
                    </a:lnTo>
                    <a:lnTo>
                      <a:pt x="399" y="86"/>
                    </a:lnTo>
                    <a:lnTo>
                      <a:pt x="413" y="86"/>
                    </a:lnTo>
                    <a:lnTo>
                      <a:pt x="447" y="86"/>
                    </a:lnTo>
                    <a:lnTo>
                      <a:pt x="462" y="86"/>
                    </a:lnTo>
                    <a:lnTo>
                      <a:pt x="462" y="118"/>
                    </a:lnTo>
                    <a:lnTo>
                      <a:pt x="447" y="118"/>
                    </a:lnTo>
                    <a:lnTo>
                      <a:pt x="447" y="194"/>
                    </a:lnTo>
                    <a:lnTo>
                      <a:pt x="447" y="194"/>
                    </a:lnTo>
                    <a:lnTo>
                      <a:pt x="446" y="204"/>
                    </a:lnTo>
                    <a:lnTo>
                      <a:pt x="442" y="212"/>
                    </a:lnTo>
                    <a:lnTo>
                      <a:pt x="436" y="220"/>
                    </a:lnTo>
                    <a:lnTo>
                      <a:pt x="430" y="227"/>
                    </a:lnTo>
                    <a:lnTo>
                      <a:pt x="420" y="232"/>
                    </a:lnTo>
                    <a:lnTo>
                      <a:pt x="411" y="236"/>
                    </a:lnTo>
                    <a:lnTo>
                      <a:pt x="399" y="239"/>
                    </a:lnTo>
                    <a:lnTo>
                      <a:pt x="386" y="239"/>
                    </a:lnTo>
                    <a:lnTo>
                      <a:pt x="386" y="289"/>
                    </a:lnTo>
                    <a:lnTo>
                      <a:pt x="497" y="325"/>
                    </a:lnTo>
                    <a:lnTo>
                      <a:pt x="497" y="0"/>
                    </a:lnTo>
                    <a:close/>
                    <a:moveTo>
                      <a:pt x="386" y="37"/>
                    </a:moveTo>
                    <a:lnTo>
                      <a:pt x="0" y="163"/>
                    </a:lnTo>
                    <a:lnTo>
                      <a:pt x="386" y="289"/>
                    </a:lnTo>
                    <a:lnTo>
                      <a:pt x="386" y="239"/>
                    </a:lnTo>
                    <a:lnTo>
                      <a:pt x="386" y="239"/>
                    </a:lnTo>
                    <a:lnTo>
                      <a:pt x="374" y="239"/>
                    </a:lnTo>
                    <a:lnTo>
                      <a:pt x="363" y="236"/>
                    </a:lnTo>
                    <a:lnTo>
                      <a:pt x="353" y="232"/>
                    </a:lnTo>
                    <a:lnTo>
                      <a:pt x="343" y="227"/>
                    </a:lnTo>
                    <a:lnTo>
                      <a:pt x="336" y="220"/>
                    </a:lnTo>
                    <a:lnTo>
                      <a:pt x="331" y="212"/>
                    </a:lnTo>
                    <a:lnTo>
                      <a:pt x="327" y="204"/>
                    </a:lnTo>
                    <a:lnTo>
                      <a:pt x="325" y="194"/>
                    </a:lnTo>
                    <a:lnTo>
                      <a:pt x="325" y="118"/>
                    </a:lnTo>
                    <a:lnTo>
                      <a:pt x="311" y="118"/>
                    </a:lnTo>
                    <a:lnTo>
                      <a:pt x="311" y="86"/>
                    </a:lnTo>
                    <a:lnTo>
                      <a:pt x="325" y="86"/>
                    </a:lnTo>
                    <a:lnTo>
                      <a:pt x="359" y="86"/>
                    </a:lnTo>
                    <a:lnTo>
                      <a:pt x="376" y="86"/>
                    </a:lnTo>
                    <a:lnTo>
                      <a:pt x="376" y="118"/>
                    </a:lnTo>
                    <a:lnTo>
                      <a:pt x="359" y="118"/>
                    </a:lnTo>
                    <a:lnTo>
                      <a:pt x="359" y="194"/>
                    </a:lnTo>
                    <a:lnTo>
                      <a:pt x="359" y="194"/>
                    </a:lnTo>
                    <a:lnTo>
                      <a:pt x="361" y="197"/>
                    </a:lnTo>
                    <a:lnTo>
                      <a:pt x="362" y="201"/>
                    </a:lnTo>
                    <a:lnTo>
                      <a:pt x="365" y="204"/>
                    </a:lnTo>
                    <a:lnTo>
                      <a:pt x="367" y="206"/>
                    </a:lnTo>
                    <a:lnTo>
                      <a:pt x="376" y="209"/>
                    </a:lnTo>
                    <a:lnTo>
                      <a:pt x="386" y="210"/>
                    </a:lnTo>
                    <a:lnTo>
                      <a:pt x="386" y="3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îşľídê">
                <a:extLst>
                  <a:ext uri="{FF2B5EF4-FFF2-40B4-BE49-F238E27FC236}">
                    <a16:creationId xmlns:a16="http://schemas.microsoft.com/office/drawing/2014/main" xmlns="" id="{474F5E50-E00E-4474-A668-6062DB7DB30E}"/>
                  </a:ext>
                </a:extLst>
              </p:cNvPr>
              <p:cNvSpPr/>
              <p:nvPr/>
            </p:nvSpPr>
            <p:spPr bwMode="auto">
              <a:xfrm>
                <a:off x="1555848" y="2919774"/>
                <a:ext cx="167827" cy="289752"/>
              </a:xfrm>
              <a:custGeom>
                <a:avLst/>
                <a:gdLst>
                  <a:gd name="T0" fmla="*/ 112713 w 117"/>
                  <a:gd name="T1" fmla="*/ 269875 h 202"/>
                  <a:gd name="T2" fmla="*/ 127000 w 117"/>
                  <a:gd name="T3" fmla="*/ 274638 h 202"/>
                  <a:gd name="T4" fmla="*/ 134938 w 117"/>
                  <a:gd name="T5" fmla="*/ 287338 h 202"/>
                  <a:gd name="T6" fmla="*/ 134938 w 117"/>
                  <a:gd name="T7" fmla="*/ 298450 h 202"/>
                  <a:gd name="T8" fmla="*/ 127000 w 117"/>
                  <a:gd name="T9" fmla="*/ 315913 h 202"/>
                  <a:gd name="T10" fmla="*/ 119063 w 117"/>
                  <a:gd name="T11" fmla="*/ 320675 h 202"/>
                  <a:gd name="T12" fmla="*/ 112713 w 117"/>
                  <a:gd name="T13" fmla="*/ 269875 h 202"/>
                  <a:gd name="T14" fmla="*/ 112713 w 117"/>
                  <a:gd name="T15" fmla="*/ 249238 h 202"/>
                  <a:gd name="T16" fmla="*/ 112713 w 117"/>
                  <a:gd name="T17" fmla="*/ 107950 h 202"/>
                  <a:gd name="T18" fmla="*/ 127000 w 117"/>
                  <a:gd name="T19" fmla="*/ 122238 h 202"/>
                  <a:gd name="T20" fmla="*/ 134938 w 117"/>
                  <a:gd name="T21" fmla="*/ 144463 h 202"/>
                  <a:gd name="T22" fmla="*/ 146050 w 117"/>
                  <a:gd name="T23" fmla="*/ 184150 h 202"/>
                  <a:gd name="T24" fmla="*/ 149225 w 117"/>
                  <a:gd name="T25" fmla="*/ 190500 h 202"/>
                  <a:gd name="T26" fmla="*/ 158750 w 117"/>
                  <a:gd name="T27" fmla="*/ 200025 h 202"/>
                  <a:gd name="T28" fmla="*/ 174625 w 117"/>
                  <a:gd name="T29" fmla="*/ 201613 h 202"/>
                  <a:gd name="T30" fmla="*/ 185738 w 117"/>
                  <a:gd name="T31" fmla="*/ 230188 h 202"/>
                  <a:gd name="T32" fmla="*/ 104775 w 117"/>
                  <a:gd name="T33" fmla="*/ 269875 h 202"/>
                  <a:gd name="T34" fmla="*/ 112713 w 117"/>
                  <a:gd name="T35" fmla="*/ 269875 h 202"/>
                  <a:gd name="T36" fmla="*/ 112713 w 117"/>
                  <a:gd name="T37" fmla="*/ 320675 h 202"/>
                  <a:gd name="T38" fmla="*/ 96838 w 117"/>
                  <a:gd name="T39" fmla="*/ 315913 h 202"/>
                  <a:gd name="T40" fmla="*/ 88900 w 117"/>
                  <a:gd name="T41" fmla="*/ 300038 h 202"/>
                  <a:gd name="T42" fmla="*/ 88900 w 117"/>
                  <a:gd name="T43" fmla="*/ 292100 h 202"/>
                  <a:gd name="T44" fmla="*/ 96838 w 117"/>
                  <a:gd name="T45" fmla="*/ 274638 h 202"/>
                  <a:gd name="T46" fmla="*/ 104775 w 117"/>
                  <a:gd name="T47" fmla="*/ 269875 h 202"/>
                  <a:gd name="T48" fmla="*/ 112713 w 117"/>
                  <a:gd name="T49" fmla="*/ 107950 h 202"/>
                  <a:gd name="T50" fmla="*/ 95250 w 117"/>
                  <a:gd name="T51" fmla="*/ 98425 h 202"/>
                  <a:gd name="T52" fmla="*/ 74613 w 117"/>
                  <a:gd name="T53" fmla="*/ 96838 h 202"/>
                  <a:gd name="T54" fmla="*/ 53975 w 117"/>
                  <a:gd name="T55" fmla="*/ 12700 h 202"/>
                  <a:gd name="T56" fmla="*/ 46038 w 117"/>
                  <a:gd name="T57" fmla="*/ 1588 h 202"/>
                  <a:gd name="T58" fmla="*/ 30163 w 117"/>
                  <a:gd name="T59" fmla="*/ 0 h 202"/>
                  <a:gd name="T60" fmla="*/ 23813 w 117"/>
                  <a:gd name="T61" fmla="*/ 1588 h 202"/>
                  <a:gd name="T62" fmla="*/ 15875 w 117"/>
                  <a:gd name="T63" fmla="*/ 14288 h 202"/>
                  <a:gd name="T64" fmla="*/ 38100 w 117"/>
                  <a:gd name="T65" fmla="*/ 104775 h 202"/>
                  <a:gd name="T66" fmla="*/ 30163 w 117"/>
                  <a:gd name="T67" fmla="*/ 111125 h 202"/>
                  <a:gd name="T68" fmla="*/ 17463 w 117"/>
                  <a:gd name="T69" fmla="*/ 123825 h 202"/>
                  <a:gd name="T70" fmla="*/ 9525 w 117"/>
                  <a:gd name="T71" fmla="*/ 144463 h 202"/>
                  <a:gd name="T72" fmla="*/ 6350 w 117"/>
                  <a:gd name="T73" fmla="*/ 165100 h 202"/>
                  <a:gd name="T74" fmla="*/ 9525 w 117"/>
                  <a:gd name="T75" fmla="*/ 176213 h 202"/>
                  <a:gd name="T76" fmla="*/ 19050 w 117"/>
                  <a:gd name="T77" fmla="*/ 219075 h 202"/>
                  <a:gd name="T78" fmla="*/ 19050 w 117"/>
                  <a:gd name="T79" fmla="*/ 225425 h 202"/>
                  <a:gd name="T80" fmla="*/ 15875 w 117"/>
                  <a:gd name="T81" fmla="*/ 236538 h 202"/>
                  <a:gd name="T82" fmla="*/ 4763 w 117"/>
                  <a:gd name="T83" fmla="*/ 247650 h 202"/>
                  <a:gd name="T84" fmla="*/ 9525 w 117"/>
                  <a:gd name="T85" fmla="*/ 277813 h 202"/>
                  <a:gd name="T86" fmla="*/ 112713 w 117"/>
                  <a:gd name="T87" fmla="*/ 107950 h 20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17" h="202">
                    <a:moveTo>
                      <a:pt x="71" y="170"/>
                    </a:moveTo>
                    <a:lnTo>
                      <a:pt x="71" y="170"/>
                    </a:lnTo>
                    <a:lnTo>
                      <a:pt x="76" y="170"/>
                    </a:lnTo>
                    <a:lnTo>
                      <a:pt x="80" y="173"/>
                    </a:lnTo>
                    <a:lnTo>
                      <a:pt x="84" y="177"/>
                    </a:lnTo>
                    <a:lnTo>
                      <a:pt x="85" y="181"/>
                    </a:lnTo>
                    <a:lnTo>
                      <a:pt x="85" y="188"/>
                    </a:lnTo>
                    <a:lnTo>
                      <a:pt x="84" y="193"/>
                    </a:lnTo>
                    <a:lnTo>
                      <a:pt x="80" y="199"/>
                    </a:lnTo>
                    <a:lnTo>
                      <a:pt x="75" y="202"/>
                    </a:lnTo>
                    <a:lnTo>
                      <a:pt x="71" y="202"/>
                    </a:lnTo>
                    <a:lnTo>
                      <a:pt x="71" y="170"/>
                    </a:lnTo>
                    <a:close/>
                    <a:moveTo>
                      <a:pt x="71" y="157"/>
                    </a:moveTo>
                    <a:lnTo>
                      <a:pt x="71" y="68"/>
                    </a:lnTo>
                    <a:lnTo>
                      <a:pt x="76" y="72"/>
                    </a:lnTo>
                    <a:lnTo>
                      <a:pt x="80" y="77"/>
                    </a:lnTo>
                    <a:lnTo>
                      <a:pt x="83" y="84"/>
                    </a:lnTo>
                    <a:lnTo>
                      <a:pt x="85" y="91"/>
                    </a:lnTo>
                    <a:lnTo>
                      <a:pt x="92" y="116"/>
                    </a:lnTo>
                    <a:lnTo>
                      <a:pt x="94" y="120"/>
                    </a:lnTo>
                    <a:lnTo>
                      <a:pt x="96" y="123"/>
                    </a:lnTo>
                    <a:lnTo>
                      <a:pt x="100" y="126"/>
                    </a:lnTo>
                    <a:lnTo>
                      <a:pt x="103" y="127"/>
                    </a:lnTo>
                    <a:lnTo>
                      <a:pt x="110" y="127"/>
                    </a:lnTo>
                    <a:lnTo>
                      <a:pt x="112" y="127"/>
                    </a:lnTo>
                    <a:lnTo>
                      <a:pt x="117" y="145"/>
                    </a:lnTo>
                    <a:lnTo>
                      <a:pt x="71" y="157"/>
                    </a:lnTo>
                    <a:close/>
                    <a:moveTo>
                      <a:pt x="66" y="170"/>
                    </a:moveTo>
                    <a:lnTo>
                      <a:pt x="66" y="170"/>
                    </a:lnTo>
                    <a:lnTo>
                      <a:pt x="71" y="170"/>
                    </a:lnTo>
                    <a:lnTo>
                      <a:pt x="71" y="202"/>
                    </a:lnTo>
                    <a:lnTo>
                      <a:pt x="65" y="200"/>
                    </a:lnTo>
                    <a:lnTo>
                      <a:pt x="61" y="199"/>
                    </a:lnTo>
                    <a:lnTo>
                      <a:pt x="57" y="195"/>
                    </a:lnTo>
                    <a:lnTo>
                      <a:pt x="56" y="189"/>
                    </a:lnTo>
                    <a:lnTo>
                      <a:pt x="56" y="184"/>
                    </a:lnTo>
                    <a:lnTo>
                      <a:pt x="57" y="179"/>
                    </a:lnTo>
                    <a:lnTo>
                      <a:pt x="61" y="173"/>
                    </a:lnTo>
                    <a:lnTo>
                      <a:pt x="66" y="170"/>
                    </a:lnTo>
                    <a:close/>
                    <a:moveTo>
                      <a:pt x="71" y="68"/>
                    </a:moveTo>
                    <a:lnTo>
                      <a:pt x="71" y="68"/>
                    </a:lnTo>
                    <a:lnTo>
                      <a:pt x="65" y="65"/>
                    </a:lnTo>
                    <a:lnTo>
                      <a:pt x="60" y="62"/>
                    </a:lnTo>
                    <a:lnTo>
                      <a:pt x="54" y="61"/>
                    </a:lnTo>
                    <a:lnTo>
                      <a:pt x="47" y="61"/>
                    </a:lnTo>
                    <a:lnTo>
                      <a:pt x="34" y="8"/>
                    </a:lnTo>
                    <a:lnTo>
                      <a:pt x="31" y="4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5" y="1"/>
                    </a:lnTo>
                    <a:lnTo>
                      <a:pt x="12" y="5"/>
                    </a:lnTo>
                    <a:lnTo>
                      <a:pt x="10" y="9"/>
                    </a:lnTo>
                    <a:lnTo>
                      <a:pt x="11" y="15"/>
                    </a:lnTo>
                    <a:lnTo>
                      <a:pt x="24" y="66"/>
                    </a:lnTo>
                    <a:lnTo>
                      <a:pt x="19" y="70"/>
                    </a:lnTo>
                    <a:lnTo>
                      <a:pt x="15" y="74"/>
                    </a:lnTo>
                    <a:lnTo>
                      <a:pt x="11" y="78"/>
                    </a:lnTo>
                    <a:lnTo>
                      <a:pt x="7" y="84"/>
                    </a:lnTo>
                    <a:lnTo>
                      <a:pt x="6" y="91"/>
                    </a:lnTo>
                    <a:lnTo>
                      <a:pt x="4" y="96"/>
                    </a:lnTo>
                    <a:lnTo>
                      <a:pt x="4" y="104"/>
                    </a:lnTo>
                    <a:lnTo>
                      <a:pt x="6" y="111"/>
                    </a:lnTo>
                    <a:lnTo>
                      <a:pt x="12" y="138"/>
                    </a:lnTo>
                    <a:lnTo>
                      <a:pt x="12" y="142"/>
                    </a:lnTo>
                    <a:lnTo>
                      <a:pt x="12" y="146"/>
                    </a:lnTo>
                    <a:lnTo>
                      <a:pt x="10" y="149"/>
                    </a:lnTo>
                    <a:lnTo>
                      <a:pt x="8" y="152"/>
                    </a:lnTo>
                    <a:lnTo>
                      <a:pt x="3" y="156"/>
                    </a:lnTo>
                    <a:lnTo>
                      <a:pt x="0" y="157"/>
                    </a:lnTo>
                    <a:lnTo>
                      <a:pt x="6" y="175"/>
                    </a:lnTo>
                    <a:lnTo>
                      <a:pt x="71" y="157"/>
                    </a:lnTo>
                    <a:lnTo>
                      <a:pt x="71" y="6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iṡliḋe">
                <a:extLst>
                  <a:ext uri="{FF2B5EF4-FFF2-40B4-BE49-F238E27FC236}">
                    <a16:creationId xmlns:a16="http://schemas.microsoft.com/office/drawing/2014/main" xmlns="" id="{EF32F67D-2DE1-4AAC-B5BE-EA240B67CBEF}"/>
                  </a:ext>
                </a:extLst>
              </p:cNvPr>
              <p:cNvSpPr/>
              <p:nvPr/>
            </p:nvSpPr>
            <p:spPr bwMode="auto">
              <a:xfrm>
                <a:off x="2851127" y="1917116"/>
                <a:ext cx="334219" cy="411678"/>
              </a:xfrm>
              <a:custGeom>
                <a:avLst/>
                <a:gdLst>
                  <a:gd name="T0" fmla="*/ 260350 w 233"/>
                  <a:gd name="T1" fmla="*/ 0 h 287"/>
                  <a:gd name="T2" fmla="*/ 369888 w 233"/>
                  <a:gd name="T3" fmla="*/ 393700 h 287"/>
                  <a:gd name="T4" fmla="*/ 342900 w 233"/>
                  <a:gd name="T5" fmla="*/ 444500 h 287"/>
                  <a:gd name="T6" fmla="*/ 260350 w 233"/>
                  <a:gd name="T7" fmla="*/ 358775 h 287"/>
                  <a:gd name="T8" fmla="*/ 284163 w 233"/>
                  <a:gd name="T9" fmla="*/ 346075 h 287"/>
                  <a:gd name="T10" fmla="*/ 307975 w 233"/>
                  <a:gd name="T11" fmla="*/ 303213 h 287"/>
                  <a:gd name="T12" fmla="*/ 307975 w 233"/>
                  <a:gd name="T13" fmla="*/ 249238 h 287"/>
                  <a:gd name="T14" fmla="*/ 282575 w 233"/>
                  <a:gd name="T15" fmla="*/ 234950 h 287"/>
                  <a:gd name="T16" fmla="*/ 260350 w 233"/>
                  <a:gd name="T17" fmla="*/ 187325 h 287"/>
                  <a:gd name="T18" fmla="*/ 265113 w 233"/>
                  <a:gd name="T19" fmla="*/ 333375 h 287"/>
                  <a:gd name="T20" fmla="*/ 285750 w 233"/>
                  <a:gd name="T21" fmla="*/ 277813 h 287"/>
                  <a:gd name="T22" fmla="*/ 277813 w 233"/>
                  <a:gd name="T23" fmla="*/ 254000 h 287"/>
                  <a:gd name="T24" fmla="*/ 260350 w 233"/>
                  <a:gd name="T25" fmla="*/ 254000 h 287"/>
                  <a:gd name="T26" fmla="*/ 211138 w 233"/>
                  <a:gd name="T27" fmla="*/ 22225 h 287"/>
                  <a:gd name="T28" fmla="*/ 260350 w 233"/>
                  <a:gd name="T29" fmla="*/ 187325 h 287"/>
                  <a:gd name="T30" fmla="*/ 215900 w 233"/>
                  <a:gd name="T31" fmla="*/ 176213 h 287"/>
                  <a:gd name="T32" fmla="*/ 211138 w 233"/>
                  <a:gd name="T33" fmla="*/ 455613 h 287"/>
                  <a:gd name="T34" fmla="*/ 222250 w 233"/>
                  <a:gd name="T35" fmla="*/ 355600 h 287"/>
                  <a:gd name="T36" fmla="*/ 260350 w 233"/>
                  <a:gd name="T37" fmla="*/ 455613 h 287"/>
                  <a:gd name="T38" fmla="*/ 242888 w 233"/>
                  <a:gd name="T39" fmla="*/ 319088 h 287"/>
                  <a:gd name="T40" fmla="*/ 247650 w 233"/>
                  <a:gd name="T41" fmla="*/ 333375 h 287"/>
                  <a:gd name="T42" fmla="*/ 260350 w 233"/>
                  <a:gd name="T43" fmla="*/ 254000 h 287"/>
                  <a:gd name="T44" fmla="*/ 152400 w 233"/>
                  <a:gd name="T45" fmla="*/ 0 h 287"/>
                  <a:gd name="T46" fmla="*/ 211138 w 233"/>
                  <a:gd name="T47" fmla="*/ 174625 h 287"/>
                  <a:gd name="T48" fmla="*/ 163513 w 233"/>
                  <a:gd name="T49" fmla="*/ 182563 h 287"/>
                  <a:gd name="T50" fmla="*/ 152400 w 233"/>
                  <a:gd name="T51" fmla="*/ 455613 h 287"/>
                  <a:gd name="T52" fmla="*/ 209550 w 233"/>
                  <a:gd name="T53" fmla="*/ 314325 h 287"/>
                  <a:gd name="T54" fmla="*/ 211138 w 233"/>
                  <a:gd name="T55" fmla="*/ 346075 h 287"/>
                  <a:gd name="T56" fmla="*/ 160338 w 233"/>
                  <a:gd name="T57" fmla="*/ 268288 h 287"/>
                  <a:gd name="T58" fmla="*/ 152400 w 233"/>
                  <a:gd name="T59" fmla="*/ 254000 h 287"/>
                  <a:gd name="T60" fmla="*/ 152400 w 233"/>
                  <a:gd name="T61" fmla="*/ 211138 h 287"/>
                  <a:gd name="T62" fmla="*/ 130175 w 233"/>
                  <a:gd name="T63" fmla="*/ 22225 h 287"/>
                  <a:gd name="T64" fmla="*/ 152400 w 233"/>
                  <a:gd name="T65" fmla="*/ 192088 h 287"/>
                  <a:gd name="T66" fmla="*/ 130175 w 233"/>
                  <a:gd name="T67" fmla="*/ 79375 h 287"/>
                  <a:gd name="T68" fmla="*/ 130175 w 233"/>
                  <a:gd name="T69" fmla="*/ 260350 h 287"/>
                  <a:gd name="T70" fmla="*/ 152400 w 233"/>
                  <a:gd name="T71" fmla="*/ 358775 h 287"/>
                  <a:gd name="T72" fmla="*/ 142875 w 233"/>
                  <a:gd name="T73" fmla="*/ 228600 h 287"/>
                  <a:gd name="T74" fmla="*/ 63500 w 233"/>
                  <a:gd name="T75" fmla="*/ 0 h 287"/>
                  <a:gd name="T76" fmla="*/ 42863 w 233"/>
                  <a:gd name="T77" fmla="*/ 23813 h 287"/>
                  <a:gd name="T78" fmla="*/ 26988 w 233"/>
                  <a:gd name="T79" fmla="*/ 49213 h 287"/>
                  <a:gd name="T80" fmla="*/ 130175 w 233"/>
                  <a:gd name="T81" fmla="*/ 79375 h 287"/>
                  <a:gd name="T82" fmla="*/ 96838 w 233"/>
                  <a:gd name="T83" fmla="*/ 246063 h 287"/>
                  <a:gd name="T84" fmla="*/ 60325 w 233"/>
                  <a:gd name="T85" fmla="*/ 254000 h 287"/>
                  <a:gd name="T86" fmla="*/ 46038 w 233"/>
                  <a:gd name="T87" fmla="*/ 276225 h 287"/>
                  <a:gd name="T88" fmla="*/ 63500 w 233"/>
                  <a:gd name="T89" fmla="*/ 290513 h 287"/>
                  <a:gd name="T90" fmla="*/ 73025 w 233"/>
                  <a:gd name="T91" fmla="*/ 284163 h 287"/>
                  <a:gd name="T92" fmla="*/ 71438 w 233"/>
                  <a:gd name="T93" fmla="*/ 273050 h 287"/>
                  <a:gd name="T94" fmla="*/ 90488 w 233"/>
                  <a:gd name="T95" fmla="*/ 260350 h 287"/>
                  <a:gd name="T96" fmla="*/ 76200 w 233"/>
                  <a:gd name="T97" fmla="*/ 309563 h 287"/>
                  <a:gd name="T98" fmla="*/ 65088 w 233"/>
                  <a:gd name="T99" fmla="*/ 369888 h 287"/>
                  <a:gd name="T100" fmla="*/ 84138 w 233"/>
                  <a:gd name="T101" fmla="*/ 387350 h 287"/>
                  <a:gd name="T102" fmla="*/ 95250 w 233"/>
                  <a:gd name="T103" fmla="*/ 374650 h 287"/>
                  <a:gd name="T104" fmla="*/ 115888 w 233"/>
                  <a:gd name="T105" fmla="*/ 284163 h 287"/>
                  <a:gd name="T106" fmla="*/ 63500 w 233"/>
                  <a:gd name="T107" fmla="*/ 455613 h 287"/>
                  <a:gd name="T108" fmla="*/ 20638 w 233"/>
                  <a:gd name="T109" fmla="*/ 436563 h 287"/>
                  <a:gd name="T110" fmla="*/ 0 w 233"/>
                  <a:gd name="T111" fmla="*/ 61913 h 287"/>
                  <a:gd name="T112" fmla="*/ 20638 w 233"/>
                  <a:gd name="T113" fmla="*/ 19050 h 287"/>
                  <a:gd name="T114" fmla="*/ 63500 w 233"/>
                  <a:gd name="T115" fmla="*/ 0 h 28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33" h="287">
                    <a:moveTo>
                      <a:pt x="164" y="0"/>
                    </a:moveTo>
                    <a:lnTo>
                      <a:pt x="233" y="0"/>
                    </a:lnTo>
                    <a:lnTo>
                      <a:pt x="233" y="14"/>
                    </a:lnTo>
                    <a:lnTo>
                      <a:pt x="164" y="14"/>
                    </a:lnTo>
                    <a:lnTo>
                      <a:pt x="164" y="0"/>
                    </a:lnTo>
                    <a:close/>
                    <a:moveTo>
                      <a:pt x="164" y="50"/>
                    </a:moveTo>
                    <a:lnTo>
                      <a:pt x="233" y="50"/>
                    </a:lnTo>
                    <a:lnTo>
                      <a:pt x="233" y="248"/>
                    </a:lnTo>
                    <a:lnTo>
                      <a:pt x="232" y="256"/>
                    </a:lnTo>
                    <a:lnTo>
                      <a:pt x="229" y="263"/>
                    </a:lnTo>
                    <a:lnTo>
                      <a:pt x="226" y="270"/>
                    </a:lnTo>
                    <a:lnTo>
                      <a:pt x="221" y="275"/>
                    </a:lnTo>
                    <a:lnTo>
                      <a:pt x="216" y="280"/>
                    </a:lnTo>
                    <a:lnTo>
                      <a:pt x="209" y="285"/>
                    </a:lnTo>
                    <a:lnTo>
                      <a:pt x="202" y="286"/>
                    </a:lnTo>
                    <a:lnTo>
                      <a:pt x="194" y="287"/>
                    </a:lnTo>
                    <a:lnTo>
                      <a:pt x="164" y="287"/>
                    </a:lnTo>
                    <a:lnTo>
                      <a:pt x="164" y="226"/>
                    </a:lnTo>
                    <a:lnTo>
                      <a:pt x="168" y="225"/>
                    </a:lnTo>
                    <a:lnTo>
                      <a:pt x="174" y="222"/>
                    </a:lnTo>
                    <a:lnTo>
                      <a:pt x="179" y="218"/>
                    </a:lnTo>
                    <a:lnTo>
                      <a:pt x="183" y="213"/>
                    </a:lnTo>
                    <a:lnTo>
                      <a:pt x="187" y="207"/>
                    </a:lnTo>
                    <a:lnTo>
                      <a:pt x="191" y="199"/>
                    </a:lnTo>
                    <a:lnTo>
                      <a:pt x="194" y="191"/>
                    </a:lnTo>
                    <a:lnTo>
                      <a:pt x="195" y="183"/>
                    </a:lnTo>
                    <a:lnTo>
                      <a:pt x="195" y="175"/>
                    </a:lnTo>
                    <a:lnTo>
                      <a:pt x="195" y="163"/>
                    </a:lnTo>
                    <a:lnTo>
                      <a:pt x="194" y="157"/>
                    </a:lnTo>
                    <a:lnTo>
                      <a:pt x="191" y="155"/>
                    </a:lnTo>
                    <a:lnTo>
                      <a:pt x="189" y="151"/>
                    </a:lnTo>
                    <a:lnTo>
                      <a:pt x="186" y="149"/>
                    </a:lnTo>
                    <a:lnTo>
                      <a:pt x="182" y="148"/>
                    </a:lnTo>
                    <a:lnTo>
                      <a:pt x="178" y="148"/>
                    </a:lnTo>
                    <a:lnTo>
                      <a:pt x="171" y="149"/>
                    </a:lnTo>
                    <a:lnTo>
                      <a:pt x="164" y="152"/>
                    </a:lnTo>
                    <a:lnTo>
                      <a:pt x="172" y="117"/>
                    </a:lnTo>
                    <a:lnTo>
                      <a:pt x="164" y="118"/>
                    </a:lnTo>
                    <a:lnTo>
                      <a:pt x="164" y="50"/>
                    </a:lnTo>
                    <a:close/>
                    <a:moveTo>
                      <a:pt x="164" y="211"/>
                    </a:moveTo>
                    <a:lnTo>
                      <a:pt x="164" y="211"/>
                    </a:lnTo>
                    <a:lnTo>
                      <a:pt x="167" y="210"/>
                    </a:lnTo>
                    <a:lnTo>
                      <a:pt x="170" y="207"/>
                    </a:lnTo>
                    <a:lnTo>
                      <a:pt x="175" y="199"/>
                    </a:lnTo>
                    <a:lnTo>
                      <a:pt x="179" y="187"/>
                    </a:lnTo>
                    <a:lnTo>
                      <a:pt x="180" y="175"/>
                    </a:lnTo>
                    <a:lnTo>
                      <a:pt x="179" y="165"/>
                    </a:lnTo>
                    <a:lnTo>
                      <a:pt x="178" y="163"/>
                    </a:lnTo>
                    <a:lnTo>
                      <a:pt x="175" y="160"/>
                    </a:lnTo>
                    <a:lnTo>
                      <a:pt x="172" y="159"/>
                    </a:lnTo>
                    <a:lnTo>
                      <a:pt x="167" y="159"/>
                    </a:lnTo>
                    <a:lnTo>
                      <a:pt x="164" y="160"/>
                    </a:lnTo>
                    <a:lnTo>
                      <a:pt x="164" y="211"/>
                    </a:lnTo>
                    <a:close/>
                    <a:moveTo>
                      <a:pt x="133" y="0"/>
                    </a:moveTo>
                    <a:lnTo>
                      <a:pt x="164" y="0"/>
                    </a:lnTo>
                    <a:lnTo>
                      <a:pt x="164" y="14"/>
                    </a:lnTo>
                    <a:lnTo>
                      <a:pt x="133" y="14"/>
                    </a:lnTo>
                    <a:lnTo>
                      <a:pt x="133" y="0"/>
                    </a:lnTo>
                    <a:close/>
                    <a:moveTo>
                      <a:pt x="133" y="50"/>
                    </a:moveTo>
                    <a:lnTo>
                      <a:pt x="164" y="50"/>
                    </a:lnTo>
                    <a:lnTo>
                      <a:pt x="164" y="118"/>
                    </a:lnTo>
                    <a:lnTo>
                      <a:pt x="149" y="119"/>
                    </a:lnTo>
                    <a:lnTo>
                      <a:pt x="133" y="192"/>
                    </a:lnTo>
                    <a:lnTo>
                      <a:pt x="133" y="122"/>
                    </a:lnTo>
                    <a:lnTo>
                      <a:pt x="136" y="111"/>
                    </a:lnTo>
                    <a:lnTo>
                      <a:pt x="133" y="110"/>
                    </a:lnTo>
                    <a:lnTo>
                      <a:pt x="133" y="50"/>
                    </a:lnTo>
                    <a:close/>
                    <a:moveTo>
                      <a:pt x="164" y="287"/>
                    </a:moveTo>
                    <a:lnTo>
                      <a:pt x="133" y="287"/>
                    </a:lnTo>
                    <a:lnTo>
                      <a:pt x="133" y="218"/>
                    </a:lnTo>
                    <a:lnTo>
                      <a:pt x="137" y="222"/>
                    </a:lnTo>
                    <a:lnTo>
                      <a:pt x="140" y="224"/>
                    </a:lnTo>
                    <a:lnTo>
                      <a:pt x="143" y="226"/>
                    </a:lnTo>
                    <a:lnTo>
                      <a:pt x="152" y="228"/>
                    </a:lnTo>
                    <a:lnTo>
                      <a:pt x="164" y="226"/>
                    </a:lnTo>
                    <a:lnTo>
                      <a:pt x="164" y="287"/>
                    </a:lnTo>
                    <a:close/>
                    <a:moveTo>
                      <a:pt x="164" y="160"/>
                    </a:moveTo>
                    <a:lnTo>
                      <a:pt x="164" y="160"/>
                    </a:lnTo>
                    <a:lnTo>
                      <a:pt x="163" y="161"/>
                    </a:lnTo>
                    <a:lnTo>
                      <a:pt x="153" y="201"/>
                    </a:lnTo>
                    <a:lnTo>
                      <a:pt x="153" y="205"/>
                    </a:lnTo>
                    <a:lnTo>
                      <a:pt x="153" y="207"/>
                    </a:lnTo>
                    <a:lnTo>
                      <a:pt x="156" y="210"/>
                    </a:lnTo>
                    <a:lnTo>
                      <a:pt x="159" y="211"/>
                    </a:lnTo>
                    <a:lnTo>
                      <a:pt x="161" y="211"/>
                    </a:lnTo>
                    <a:lnTo>
                      <a:pt x="164" y="211"/>
                    </a:lnTo>
                    <a:lnTo>
                      <a:pt x="164" y="160"/>
                    </a:lnTo>
                    <a:close/>
                    <a:moveTo>
                      <a:pt x="96" y="0"/>
                    </a:moveTo>
                    <a:lnTo>
                      <a:pt x="133" y="0"/>
                    </a:lnTo>
                    <a:lnTo>
                      <a:pt x="133" y="14"/>
                    </a:lnTo>
                    <a:lnTo>
                      <a:pt x="96" y="14"/>
                    </a:lnTo>
                    <a:lnTo>
                      <a:pt x="96" y="0"/>
                    </a:lnTo>
                    <a:close/>
                    <a:moveTo>
                      <a:pt x="96" y="50"/>
                    </a:moveTo>
                    <a:lnTo>
                      <a:pt x="133" y="50"/>
                    </a:lnTo>
                    <a:lnTo>
                      <a:pt x="133" y="110"/>
                    </a:lnTo>
                    <a:lnTo>
                      <a:pt x="124" y="109"/>
                    </a:lnTo>
                    <a:lnTo>
                      <a:pt x="117" y="110"/>
                    </a:lnTo>
                    <a:lnTo>
                      <a:pt x="110" y="111"/>
                    </a:lnTo>
                    <a:lnTo>
                      <a:pt x="103" y="115"/>
                    </a:lnTo>
                    <a:lnTo>
                      <a:pt x="96" y="121"/>
                    </a:lnTo>
                    <a:lnTo>
                      <a:pt x="96" y="50"/>
                    </a:lnTo>
                    <a:close/>
                    <a:moveTo>
                      <a:pt x="133" y="287"/>
                    </a:moveTo>
                    <a:lnTo>
                      <a:pt x="96" y="287"/>
                    </a:lnTo>
                    <a:lnTo>
                      <a:pt x="96" y="226"/>
                    </a:lnTo>
                    <a:lnTo>
                      <a:pt x="111" y="226"/>
                    </a:lnTo>
                    <a:lnTo>
                      <a:pt x="133" y="122"/>
                    </a:lnTo>
                    <a:lnTo>
                      <a:pt x="133" y="192"/>
                    </a:lnTo>
                    <a:lnTo>
                      <a:pt x="132" y="198"/>
                    </a:lnTo>
                    <a:lnTo>
                      <a:pt x="132" y="207"/>
                    </a:lnTo>
                    <a:lnTo>
                      <a:pt x="132" y="213"/>
                    </a:lnTo>
                    <a:lnTo>
                      <a:pt x="133" y="218"/>
                    </a:lnTo>
                    <a:lnTo>
                      <a:pt x="133" y="287"/>
                    </a:lnTo>
                    <a:close/>
                    <a:moveTo>
                      <a:pt x="96" y="186"/>
                    </a:moveTo>
                    <a:lnTo>
                      <a:pt x="101" y="169"/>
                    </a:lnTo>
                    <a:lnTo>
                      <a:pt x="96" y="168"/>
                    </a:lnTo>
                    <a:lnTo>
                      <a:pt x="96" y="186"/>
                    </a:lnTo>
                    <a:close/>
                    <a:moveTo>
                      <a:pt x="96" y="160"/>
                    </a:moveTo>
                    <a:lnTo>
                      <a:pt x="96" y="160"/>
                    </a:lnTo>
                    <a:lnTo>
                      <a:pt x="102" y="163"/>
                    </a:lnTo>
                    <a:lnTo>
                      <a:pt x="111" y="119"/>
                    </a:lnTo>
                    <a:lnTo>
                      <a:pt x="105" y="125"/>
                    </a:lnTo>
                    <a:lnTo>
                      <a:pt x="96" y="133"/>
                    </a:lnTo>
                    <a:lnTo>
                      <a:pt x="96" y="160"/>
                    </a:lnTo>
                    <a:close/>
                    <a:moveTo>
                      <a:pt x="82" y="0"/>
                    </a:moveTo>
                    <a:lnTo>
                      <a:pt x="96" y="0"/>
                    </a:lnTo>
                    <a:lnTo>
                      <a:pt x="96" y="14"/>
                    </a:lnTo>
                    <a:lnTo>
                      <a:pt x="82" y="14"/>
                    </a:lnTo>
                    <a:lnTo>
                      <a:pt x="82" y="0"/>
                    </a:lnTo>
                    <a:close/>
                    <a:moveTo>
                      <a:pt x="82" y="50"/>
                    </a:moveTo>
                    <a:lnTo>
                      <a:pt x="96" y="50"/>
                    </a:lnTo>
                    <a:lnTo>
                      <a:pt x="96" y="121"/>
                    </a:lnTo>
                    <a:lnTo>
                      <a:pt x="96" y="122"/>
                    </a:lnTo>
                    <a:lnTo>
                      <a:pt x="82" y="137"/>
                    </a:lnTo>
                    <a:lnTo>
                      <a:pt x="82" y="50"/>
                    </a:lnTo>
                    <a:close/>
                    <a:moveTo>
                      <a:pt x="96" y="287"/>
                    </a:moveTo>
                    <a:lnTo>
                      <a:pt x="82" y="287"/>
                    </a:lnTo>
                    <a:lnTo>
                      <a:pt x="82" y="164"/>
                    </a:lnTo>
                    <a:lnTo>
                      <a:pt x="90" y="165"/>
                    </a:lnTo>
                    <a:lnTo>
                      <a:pt x="96" y="168"/>
                    </a:lnTo>
                    <a:lnTo>
                      <a:pt x="96" y="186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96" y="287"/>
                    </a:lnTo>
                    <a:close/>
                    <a:moveTo>
                      <a:pt x="96" y="133"/>
                    </a:moveTo>
                    <a:lnTo>
                      <a:pt x="96" y="133"/>
                    </a:lnTo>
                    <a:lnTo>
                      <a:pt x="90" y="144"/>
                    </a:lnTo>
                    <a:lnTo>
                      <a:pt x="83" y="157"/>
                    </a:lnTo>
                    <a:lnTo>
                      <a:pt x="96" y="160"/>
                    </a:lnTo>
                    <a:lnTo>
                      <a:pt x="96" y="133"/>
                    </a:lnTo>
                    <a:close/>
                    <a:moveTo>
                      <a:pt x="40" y="0"/>
                    </a:moveTo>
                    <a:lnTo>
                      <a:pt x="82" y="0"/>
                    </a:lnTo>
                    <a:lnTo>
                      <a:pt x="82" y="14"/>
                    </a:lnTo>
                    <a:lnTo>
                      <a:pt x="36" y="14"/>
                    </a:lnTo>
                    <a:lnTo>
                      <a:pt x="27" y="15"/>
                    </a:lnTo>
                    <a:lnTo>
                      <a:pt x="22" y="19"/>
                    </a:lnTo>
                    <a:lnTo>
                      <a:pt x="18" y="25"/>
                    </a:lnTo>
                    <a:lnTo>
                      <a:pt x="17" y="31"/>
                    </a:lnTo>
                    <a:lnTo>
                      <a:pt x="18" y="39"/>
                    </a:lnTo>
                    <a:lnTo>
                      <a:pt x="22" y="45"/>
                    </a:lnTo>
                    <a:lnTo>
                      <a:pt x="27" y="49"/>
                    </a:lnTo>
                    <a:lnTo>
                      <a:pt x="36" y="50"/>
                    </a:lnTo>
                    <a:lnTo>
                      <a:pt x="82" y="50"/>
                    </a:lnTo>
                    <a:lnTo>
                      <a:pt x="82" y="137"/>
                    </a:lnTo>
                    <a:lnTo>
                      <a:pt x="69" y="155"/>
                    </a:lnTo>
                    <a:lnTo>
                      <a:pt x="61" y="155"/>
                    </a:lnTo>
                    <a:lnTo>
                      <a:pt x="48" y="156"/>
                    </a:lnTo>
                    <a:lnTo>
                      <a:pt x="42" y="157"/>
                    </a:lnTo>
                    <a:lnTo>
                      <a:pt x="38" y="160"/>
                    </a:lnTo>
                    <a:lnTo>
                      <a:pt x="34" y="163"/>
                    </a:lnTo>
                    <a:lnTo>
                      <a:pt x="31" y="167"/>
                    </a:lnTo>
                    <a:lnTo>
                      <a:pt x="29" y="169"/>
                    </a:lnTo>
                    <a:lnTo>
                      <a:pt x="29" y="174"/>
                    </a:lnTo>
                    <a:lnTo>
                      <a:pt x="29" y="178"/>
                    </a:lnTo>
                    <a:lnTo>
                      <a:pt x="31" y="180"/>
                    </a:lnTo>
                    <a:lnTo>
                      <a:pt x="34" y="182"/>
                    </a:lnTo>
                    <a:lnTo>
                      <a:pt x="40" y="183"/>
                    </a:lnTo>
                    <a:lnTo>
                      <a:pt x="42" y="183"/>
                    </a:lnTo>
                    <a:lnTo>
                      <a:pt x="45" y="182"/>
                    </a:lnTo>
                    <a:lnTo>
                      <a:pt x="46" y="179"/>
                    </a:lnTo>
                    <a:lnTo>
                      <a:pt x="48" y="178"/>
                    </a:lnTo>
                    <a:lnTo>
                      <a:pt x="46" y="174"/>
                    </a:lnTo>
                    <a:lnTo>
                      <a:pt x="45" y="172"/>
                    </a:lnTo>
                    <a:lnTo>
                      <a:pt x="48" y="168"/>
                    </a:lnTo>
                    <a:lnTo>
                      <a:pt x="52" y="165"/>
                    </a:lnTo>
                    <a:lnTo>
                      <a:pt x="57" y="164"/>
                    </a:lnTo>
                    <a:lnTo>
                      <a:pt x="64" y="164"/>
                    </a:lnTo>
                    <a:lnTo>
                      <a:pt x="54" y="182"/>
                    </a:lnTo>
                    <a:lnTo>
                      <a:pt x="48" y="195"/>
                    </a:lnTo>
                    <a:lnTo>
                      <a:pt x="44" y="207"/>
                    </a:lnTo>
                    <a:lnTo>
                      <a:pt x="41" y="218"/>
                    </a:lnTo>
                    <a:lnTo>
                      <a:pt x="41" y="228"/>
                    </a:lnTo>
                    <a:lnTo>
                      <a:pt x="41" y="233"/>
                    </a:lnTo>
                    <a:lnTo>
                      <a:pt x="42" y="237"/>
                    </a:lnTo>
                    <a:lnTo>
                      <a:pt x="45" y="240"/>
                    </a:lnTo>
                    <a:lnTo>
                      <a:pt x="49" y="243"/>
                    </a:lnTo>
                    <a:lnTo>
                      <a:pt x="53" y="244"/>
                    </a:lnTo>
                    <a:lnTo>
                      <a:pt x="61" y="244"/>
                    </a:lnTo>
                    <a:lnTo>
                      <a:pt x="60" y="240"/>
                    </a:lnTo>
                    <a:lnTo>
                      <a:pt x="60" y="236"/>
                    </a:lnTo>
                    <a:lnTo>
                      <a:pt x="61" y="221"/>
                    </a:lnTo>
                    <a:lnTo>
                      <a:pt x="64" y="207"/>
                    </a:lnTo>
                    <a:lnTo>
                      <a:pt x="68" y="194"/>
                    </a:lnTo>
                    <a:lnTo>
                      <a:pt x="73" y="179"/>
                    </a:lnTo>
                    <a:lnTo>
                      <a:pt x="80" y="164"/>
                    </a:lnTo>
                    <a:lnTo>
                      <a:pt x="82" y="164"/>
                    </a:lnTo>
                    <a:lnTo>
                      <a:pt x="82" y="287"/>
                    </a:lnTo>
                    <a:lnTo>
                      <a:pt x="40" y="287"/>
                    </a:lnTo>
                    <a:lnTo>
                      <a:pt x="31" y="286"/>
                    </a:lnTo>
                    <a:lnTo>
                      <a:pt x="25" y="285"/>
                    </a:lnTo>
                    <a:lnTo>
                      <a:pt x="18" y="280"/>
                    </a:lnTo>
                    <a:lnTo>
                      <a:pt x="13" y="275"/>
                    </a:lnTo>
                    <a:lnTo>
                      <a:pt x="7" y="270"/>
                    </a:lnTo>
                    <a:lnTo>
                      <a:pt x="4" y="263"/>
                    </a:lnTo>
                    <a:lnTo>
                      <a:pt x="2" y="256"/>
                    </a:lnTo>
                    <a:lnTo>
                      <a:pt x="0" y="248"/>
                    </a:lnTo>
                    <a:lnTo>
                      <a:pt x="0" y="39"/>
                    </a:lnTo>
                    <a:lnTo>
                      <a:pt x="2" y="31"/>
                    </a:lnTo>
                    <a:lnTo>
                      <a:pt x="4" y="25"/>
                    </a:lnTo>
                    <a:lnTo>
                      <a:pt x="7" y="18"/>
                    </a:lnTo>
                    <a:lnTo>
                      <a:pt x="13" y="12"/>
                    </a:lnTo>
                    <a:lnTo>
                      <a:pt x="18" y="7"/>
                    </a:lnTo>
                    <a:lnTo>
                      <a:pt x="25" y="4"/>
                    </a:lnTo>
                    <a:lnTo>
                      <a:pt x="31" y="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íślïdé">
                <a:extLst>
                  <a:ext uri="{FF2B5EF4-FFF2-40B4-BE49-F238E27FC236}">
                    <a16:creationId xmlns:a16="http://schemas.microsoft.com/office/drawing/2014/main" xmlns="" id="{AB462B52-5684-44A8-AFE3-1C458759EDD0}"/>
                  </a:ext>
                </a:extLst>
              </p:cNvPr>
              <p:cNvSpPr/>
              <p:nvPr/>
            </p:nvSpPr>
            <p:spPr bwMode="auto">
              <a:xfrm>
                <a:off x="2027772" y="2348876"/>
                <a:ext cx="507783" cy="510652"/>
              </a:xfrm>
              <a:custGeom>
                <a:avLst/>
                <a:gdLst>
                  <a:gd name="T0" fmla="*/ 534988 w 354"/>
                  <a:gd name="T1" fmla="*/ 474663 h 356"/>
                  <a:gd name="T2" fmla="*/ 558800 w 354"/>
                  <a:gd name="T3" fmla="*/ 144463 h 356"/>
                  <a:gd name="T4" fmla="*/ 538163 w 354"/>
                  <a:gd name="T5" fmla="*/ 244475 h 356"/>
                  <a:gd name="T6" fmla="*/ 528638 w 354"/>
                  <a:gd name="T7" fmla="*/ 238125 h 356"/>
                  <a:gd name="T8" fmla="*/ 528638 w 354"/>
                  <a:gd name="T9" fmla="*/ 327025 h 356"/>
                  <a:gd name="T10" fmla="*/ 458788 w 354"/>
                  <a:gd name="T11" fmla="*/ 350838 h 356"/>
                  <a:gd name="T12" fmla="*/ 485775 w 354"/>
                  <a:gd name="T13" fmla="*/ 387350 h 356"/>
                  <a:gd name="T14" fmla="*/ 449263 w 354"/>
                  <a:gd name="T15" fmla="*/ 423863 h 356"/>
                  <a:gd name="T16" fmla="*/ 485775 w 354"/>
                  <a:gd name="T17" fmla="*/ 536575 h 356"/>
                  <a:gd name="T18" fmla="*/ 449263 w 354"/>
                  <a:gd name="T19" fmla="*/ 93663 h 356"/>
                  <a:gd name="T20" fmla="*/ 503238 w 354"/>
                  <a:gd name="T21" fmla="*/ 93663 h 356"/>
                  <a:gd name="T22" fmla="*/ 430213 w 354"/>
                  <a:gd name="T23" fmla="*/ 74613 h 356"/>
                  <a:gd name="T24" fmla="*/ 417513 w 354"/>
                  <a:gd name="T25" fmla="*/ 19050 h 356"/>
                  <a:gd name="T26" fmla="*/ 431800 w 354"/>
                  <a:gd name="T27" fmla="*/ 354013 h 356"/>
                  <a:gd name="T28" fmla="*/ 449263 w 354"/>
                  <a:gd name="T29" fmla="*/ 107950 h 356"/>
                  <a:gd name="T30" fmla="*/ 431800 w 354"/>
                  <a:gd name="T31" fmla="*/ 419100 h 356"/>
                  <a:gd name="T32" fmla="*/ 434975 w 354"/>
                  <a:gd name="T33" fmla="*/ 565150 h 356"/>
                  <a:gd name="T34" fmla="*/ 417513 w 354"/>
                  <a:gd name="T35" fmla="*/ 44450 h 356"/>
                  <a:gd name="T36" fmla="*/ 411163 w 354"/>
                  <a:gd name="T37" fmla="*/ 79375 h 356"/>
                  <a:gd name="T38" fmla="*/ 374650 w 354"/>
                  <a:gd name="T39" fmla="*/ 79375 h 356"/>
                  <a:gd name="T40" fmla="*/ 365125 w 354"/>
                  <a:gd name="T41" fmla="*/ 44450 h 356"/>
                  <a:gd name="T42" fmla="*/ 417513 w 354"/>
                  <a:gd name="T43" fmla="*/ 107950 h 356"/>
                  <a:gd name="T44" fmla="*/ 417513 w 354"/>
                  <a:gd name="T45" fmla="*/ 366713 h 356"/>
                  <a:gd name="T46" fmla="*/ 361950 w 354"/>
                  <a:gd name="T47" fmla="*/ 427038 h 356"/>
                  <a:gd name="T48" fmla="*/ 361950 w 354"/>
                  <a:gd name="T49" fmla="*/ 342900 h 356"/>
                  <a:gd name="T50" fmla="*/ 417513 w 354"/>
                  <a:gd name="T51" fmla="*/ 552450 h 356"/>
                  <a:gd name="T52" fmla="*/ 361950 w 354"/>
                  <a:gd name="T53" fmla="*/ 44450 h 356"/>
                  <a:gd name="T54" fmla="*/ 357188 w 354"/>
                  <a:gd name="T55" fmla="*/ 77788 h 356"/>
                  <a:gd name="T56" fmla="*/ 361950 w 354"/>
                  <a:gd name="T57" fmla="*/ 6350 h 356"/>
                  <a:gd name="T58" fmla="*/ 284163 w 354"/>
                  <a:gd name="T59" fmla="*/ 107950 h 356"/>
                  <a:gd name="T60" fmla="*/ 361950 w 354"/>
                  <a:gd name="T61" fmla="*/ 342900 h 356"/>
                  <a:gd name="T62" fmla="*/ 361950 w 354"/>
                  <a:gd name="T63" fmla="*/ 474663 h 356"/>
                  <a:gd name="T64" fmla="*/ 211138 w 354"/>
                  <a:gd name="T65" fmla="*/ 68263 h 356"/>
                  <a:gd name="T66" fmla="*/ 200025 w 354"/>
                  <a:gd name="T67" fmla="*/ 6350 h 356"/>
                  <a:gd name="T68" fmla="*/ 284163 w 354"/>
                  <a:gd name="T69" fmla="*/ 107950 h 356"/>
                  <a:gd name="T70" fmla="*/ 284163 w 354"/>
                  <a:gd name="T71" fmla="*/ 384175 h 356"/>
                  <a:gd name="T72" fmla="*/ 271463 w 354"/>
                  <a:gd name="T73" fmla="*/ 257175 h 356"/>
                  <a:gd name="T74" fmla="*/ 182563 w 354"/>
                  <a:gd name="T75" fmla="*/ 49213 h 356"/>
                  <a:gd name="T76" fmla="*/ 195263 w 354"/>
                  <a:gd name="T77" fmla="*/ 79375 h 356"/>
                  <a:gd name="T78" fmla="*/ 158750 w 354"/>
                  <a:gd name="T79" fmla="*/ 68263 h 356"/>
                  <a:gd name="T80" fmla="*/ 142875 w 354"/>
                  <a:gd name="T81" fmla="*/ 19050 h 356"/>
                  <a:gd name="T82" fmla="*/ 200025 w 354"/>
                  <a:gd name="T83" fmla="*/ 152400 h 356"/>
                  <a:gd name="T84" fmla="*/ 142875 w 354"/>
                  <a:gd name="T85" fmla="*/ 406400 h 356"/>
                  <a:gd name="T86" fmla="*/ 200025 w 354"/>
                  <a:gd name="T87" fmla="*/ 257175 h 356"/>
                  <a:gd name="T88" fmla="*/ 142875 w 354"/>
                  <a:gd name="T89" fmla="*/ 552450 h 356"/>
                  <a:gd name="T90" fmla="*/ 125413 w 354"/>
                  <a:gd name="T91" fmla="*/ 61913 h 356"/>
                  <a:gd name="T92" fmla="*/ 112713 w 354"/>
                  <a:gd name="T93" fmla="*/ 31750 h 356"/>
                  <a:gd name="T94" fmla="*/ 142875 w 354"/>
                  <a:gd name="T95" fmla="*/ 257175 h 356"/>
                  <a:gd name="T96" fmla="*/ 142875 w 354"/>
                  <a:gd name="T97" fmla="*/ 107950 h 356"/>
                  <a:gd name="T98" fmla="*/ 128588 w 354"/>
                  <a:gd name="T99" fmla="*/ 419100 h 356"/>
                  <a:gd name="T100" fmla="*/ 133350 w 354"/>
                  <a:gd name="T101" fmla="*/ 560388 h 356"/>
                  <a:gd name="T102" fmla="*/ 58738 w 354"/>
                  <a:gd name="T103" fmla="*/ 93663 h 356"/>
                  <a:gd name="T104" fmla="*/ 112713 w 354"/>
                  <a:gd name="T105" fmla="*/ 31750 h 356"/>
                  <a:gd name="T106" fmla="*/ 85725 w 354"/>
                  <a:gd name="T107" fmla="*/ 360363 h 356"/>
                  <a:gd name="T108" fmla="*/ 79375 w 354"/>
                  <a:gd name="T109" fmla="*/ 407988 h 356"/>
                  <a:gd name="T110" fmla="*/ 25400 w 354"/>
                  <a:gd name="T111" fmla="*/ 474663 h 356"/>
                  <a:gd name="T112" fmla="*/ 112713 w 354"/>
                  <a:gd name="T113" fmla="*/ 107950 h 356"/>
                  <a:gd name="T114" fmla="*/ 77788 w 354"/>
                  <a:gd name="T115" fmla="*/ 547688 h 356"/>
                  <a:gd name="T116" fmla="*/ 31750 w 354"/>
                  <a:gd name="T117" fmla="*/ 238125 h 356"/>
                  <a:gd name="T118" fmla="*/ 25400 w 354"/>
                  <a:gd name="T119" fmla="*/ 244475 h 356"/>
                  <a:gd name="T120" fmla="*/ 0 w 354"/>
                  <a:gd name="T121" fmla="*/ 150813 h 356"/>
                  <a:gd name="T122" fmla="*/ 25400 w 354"/>
                  <a:gd name="T123" fmla="*/ 152400 h 356"/>
                  <a:gd name="T124" fmla="*/ 25400 w 354"/>
                  <a:gd name="T125" fmla="*/ 333375 h 35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54" h="356">
                    <a:moveTo>
                      <a:pt x="337" y="299"/>
                    </a:moveTo>
                    <a:lnTo>
                      <a:pt x="337" y="210"/>
                    </a:lnTo>
                    <a:lnTo>
                      <a:pt x="340" y="215"/>
                    </a:lnTo>
                    <a:lnTo>
                      <a:pt x="341" y="222"/>
                    </a:lnTo>
                    <a:lnTo>
                      <a:pt x="341" y="299"/>
                    </a:lnTo>
                    <a:lnTo>
                      <a:pt x="337" y="299"/>
                    </a:lnTo>
                    <a:close/>
                    <a:moveTo>
                      <a:pt x="337" y="154"/>
                    </a:moveTo>
                    <a:lnTo>
                      <a:pt x="337" y="96"/>
                    </a:lnTo>
                    <a:lnTo>
                      <a:pt x="339" y="95"/>
                    </a:lnTo>
                    <a:lnTo>
                      <a:pt x="348" y="91"/>
                    </a:lnTo>
                    <a:lnTo>
                      <a:pt x="350" y="91"/>
                    </a:lnTo>
                    <a:lnTo>
                      <a:pt x="352" y="91"/>
                    </a:lnTo>
                    <a:lnTo>
                      <a:pt x="354" y="93"/>
                    </a:lnTo>
                    <a:lnTo>
                      <a:pt x="354" y="95"/>
                    </a:lnTo>
                    <a:lnTo>
                      <a:pt x="354" y="142"/>
                    </a:lnTo>
                    <a:lnTo>
                      <a:pt x="352" y="147"/>
                    </a:lnTo>
                    <a:lnTo>
                      <a:pt x="350" y="149"/>
                    </a:lnTo>
                    <a:lnTo>
                      <a:pt x="348" y="150"/>
                    </a:lnTo>
                    <a:lnTo>
                      <a:pt x="339" y="154"/>
                    </a:lnTo>
                    <a:lnTo>
                      <a:pt x="337" y="154"/>
                    </a:lnTo>
                    <a:close/>
                    <a:moveTo>
                      <a:pt x="337" y="96"/>
                    </a:moveTo>
                    <a:lnTo>
                      <a:pt x="337" y="154"/>
                    </a:lnTo>
                    <a:lnTo>
                      <a:pt x="335" y="153"/>
                    </a:lnTo>
                    <a:lnTo>
                      <a:pt x="333" y="150"/>
                    </a:lnTo>
                    <a:lnTo>
                      <a:pt x="333" y="103"/>
                    </a:lnTo>
                    <a:lnTo>
                      <a:pt x="335" y="99"/>
                    </a:lnTo>
                    <a:lnTo>
                      <a:pt x="337" y="96"/>
                    </a:lnTo>
                    <a:close/>
                    <a:moveTo>
                      <a:pt x="337" y="210"/>
                    </a:moveTo>
                    <a:lnTo>
                      <a:pt x="337" y="210"/>
                    </a:lnTo>
                    <a:lnTo>
                      <a:pt x="333" y="206"/>
                    </a:lnTo>
                    <a:lnTo>
                      <a:pt x="329" y="202"/>
                    </a:lnTo>
                    <a:lnTo>
                      <a:pt x="324" y="199"/>
                    </a:lnTo>
                    <a:lnTo>
                      <a:pt x="317" y="199"/>
                    </a:lnTo>
                    <a:lnTo>
                      <a:pt x="317" y="68"/>
                    </a:lnTo>
                    <a:lnTo>
                      <a:pt x="283" y="68"/>
                    </a:lnTo>
                    <a:lnTo>
                      <a:pt x="283" y="221"/>
                    </a:lnTo>
                    <a:lnTo>
                      <a:pt x="289" y="221"/>
                    </a:lnTo>
                    <a:lnTo>
                      <a:pt x="293" y="222"/>
                    </a:lnTo>
                    <a:lnTo>
                      <a:pt x="297" y="225"/>
                    </a:lnTo>
                    <a:lnTo>
                      <a:pt x="299" y="227"/>
                    </a:lnTo>
                    <a:lnTo>
                      <a:pt x="302" y="230"/>
                    </a:lnTo>
                    <a:lnTo>
                      <a:pt x="305" y="234"/>
                    </a:lnTo>
                    <a:lnTo>
                      <a:pt x="306" y="239"/>
                    </a:lnTo>
                    <a:lnTo>
                      <a:pt x="306" y="244"/>
                    </a:lnTo>
                    <a:lnTo>
                      <a:pt x="306" y="248"/>
                    </a:lnTo>
                    <a:lnTo>
                      <a:pt x="305" y="253"/>
                    </a:lnTo>
                    <a:lnTo>
                      <a:pt x="302" y="257"/>
                    </a:lnTo>
                    <a:lnTo>
                      <a:pt x="299" y="260"/>
                    </a:lnTo>
                    <a:lnTo>
                      <a:pt x="297" y="262"/>
                    </a:lnTo>
                    <a:lnTo>
                      <a:pt x="293" y="265"/>
                    </a:lnTo>
                    <a:lnTo>
                      <a:pt x="289" y="267"/>
                    </a:lnTo>
                    <a:lnTo>
                      <a:pt x="283" y="267"/>
                    </a:lnTo>
                    <a:lnTo>
                      <a:pt x="283" y="299"/>
                    </a:lnTo>
                    <a:lnTo>
                      <a:pt x="337" y="299"/>
                    </a:lnTo>
                    <a:lnTo>
                      <a:pt x="337" y="210"/>
                    </a:lnTo>
                    <a:close/>
                    <a:moveTo>
                      <a:pt x="283" y="356"/>
                    </a:moveTo>
                    <a:lnTo>
                      <a:pt x="283" y="314"/>
                    </a:lnTo>
                    <a:lnTo>
                      <a:pt x="306" y="314"/>
                    </a:lnTo>
                    <a:lnTo>
                      <a:pt x="306" y="338"/>
                    </a:lnTo>
                    <a:lnTo>
                      <a:pt x="305" y="345"/>
                    </a:lnTo>
                    <a:lnTo>
                      <a:pt x="301" y="350"/>
                    </a:lnTo>
                    <a:lnTo>
                      <a:pt x="295" y="355"/>
                    </a:lnTo>
                    <a:lnTo>
                      <a:pt x="289" y="356"/>
                    </a:lnTo>
                    <a:lnTo>
                      <a:pt x="283" y="356"/>
                    </a:lnTo>
                    <a:close/>
                    <a:moveTo>
                      <a:pt x="283" y="59"/>
                    </a:moveTo>
                    <a:lnTo>
                      <a:pt x="283" y="20"/>
                    </a:lnTo>
                    <a:lnTo>
                      <a:pt x="298" y="30"/>
                    </a:lnTo>
                    <a:lnTo>
                      <a:pt x="309" y="38"/>
                    </a:lnTo>
                    <a:lnTo>
                      <a:pt x="313" y="43"/>
                    </a:lnTo>
                    <a:lnTo>
                      <a:pt x="316" y="49"/>
                    </a:lnTo>
                    <a:lnTo>
                      <a:pt x="317" y="54"/>
                    </a:lnTo>
                    <a:lnTo>
                      <a:pt x="317" y="59"/>
                    </a:lnTo>
                    <a:lnTo>
                      <a:pt x="283" y="59"/>
                    </a:lnTo>
                    <a:close/>
                    <a:moveTo>
                      <a:pt x="283" y="20"/>
                    </a:moveTo>
                    <a:lnTo>
                      <a:pt x="283" y="59"/>
                    </a:lnTo>
                    <a:lnTo>
                      <a:pt x="263" y="59"/>
                    </a:lnTo>
                    <a:lnTo>
                      <a:pt x="263" y="50"/>
                    </a:lnTo>
                    <a:lnTo>
                      <a:pt x="268" y="50"/>
                    </a:lnTo>
                    <a:lnTo>
                      <a:pt x="271" y="47"/>
                    </a:lnTo>
                    <a:lnTo>
                      <a:pt x="274" y="43"/>
                    </a:lnTo>
                    <a:lnTo>
                      <a:pt x="275" y="39"/>
                    </a:lnTo>
                    <a:lnTo>
                      <a:pt x="274" y="35"/>
                    </a:lnTo>
                    <a:lnTo>
                      <a:pt x="271" y="31"/>
                    </a:lnTo>
                    <a:lnTo>
                      <a:pt x="268" y="28"/>
                    </a:lnTo>
                    <a:lnTo>
                      <a:pt x="263" y="28"/>
                    </a:lnTo>
                    <a:lnTo>
                      <a:pt x="263" y="12"/>
                    </a:lnTo>
                    <a:lnTo>
                      <a:pt x="283" y="20"/>
                    </a:lnTo>
                    <a:close/>
                    <a:moveTo>
                      <a:pt x="283" y="68"/>
                    </a:moveTo>
                    <a:lnTo>
                      <a:pt x="283" y="221"/>
                    </a:lnTo>
                    <a:lnTo>
                      <a:pt x="278" y="221"/>
                    </a:lnTo>
                    <a:lnTo>
                      <a:pt x="272" y="223"/>
                    </a:lnTo>
                    <a:lnTo>
                      <a:pt x="267" y="227"/>
                    </a:lnTo>
                    <a:lnTo>
                      <a:pt x="263" y="231"/>
                    </a:lnTo>
                    <a:lnTo>
                      <a:pt x="263" y="162"/>
                    </a:lnTo>
                    <a:lnTo>
                      <a:pt x="272" y="162"/>
                    </a:lnTo>
                    <a:lnTo>
                      <a:pt x="272" y="96"/>
                    </a:lnTo>
                    <a:lnTo>
                      <a:pt x="263" y="96"/>
                    </a:lnTo>
                    <a:lnTo>
                      <a:pt x="263" y="68"/>
                    </a:lnTo>
                    <a:lnTo>
                      <a:pt x="283" y="68"/>
                    </a:lnTo>
                    <a:close/>
                    <a:moveTo>
                      <a:pt x="283" y="267"/>
                    </a:moveTo>
                    <a:lnTo>
                      <a:pt x="283" y="299"/>
                    </a:lnTo>
                    <a:lnTo>
                      <a:pt x="263" y="299"/>
                    </a:lnTo>
                    <a:lnTo>
                      <a:pt x="263" y="256"/>
                    </a:lnTo>
                    <a:lnTo>
                      <a:pt x="267" y="260"/>
                    </a:lnTo>
                    <a:lnTo>
                      <a:pt x="272" y="264"/>
                    </a:lnTo>
                    <a:lnTo>
                      <a:pt x="278" y="267"/>
                    </a:lnTo>
                    <a:lnTo>
                      <a:pt x="283" y="267"/>
                    </a:lnTo>
                    <a:close/>
                    <a:moveTo>
                      <a:pt x="283" y="314"/>
                    </a:moveTo>
                    <a:lnTo>
                      <a:pt x="283" y="356"/>
                    </a:lnTo>
                    <a:lnTo>
                      <a:pt x="278" y="356"/>
                    </a:lnTo>
                    <a:lnTo>
                      <a:pt x="274" y="356"/>
                    </a:lnTo>
                    <a:lnTo>
                      <a:pt x="270" y="353"/>
                    </a:lnTo>
                    <a:lnTo>
                      <a:pt x="267" y="352"/>
                    </a:lnTo>
                    <a:lnTo>
                      <a:pt x="263" y="348"/>
                    </a:lnTo>
                    <a:lnTo>
                      <a:pt x="263" y="314"/>
                    </a:lnTo>
                    <a:lnTo>
                      <a:pt x="283" y="314"/>
                    </a:lnTo>
                    <a:close/>
                    <a:moveTo>
                      <a:pt x="263" y="12"/>
                    </a:moveTo>
                    <a:lnTo>
                      <a:pt x="263" y="28"/>
                    </a:lnTo>
                    <a:lnTo>
                      <a:pt x="259" y="28"/>
                    </a:lnTo>
                    <a:lnTo>
                      <a:pt x="256" y="31"/>
                    </a:lnTo>
                    <a:lnTo>
                      <a:pt x="253" y="35"/>
                    </a:lnTo>
                    <a:lnTo>
                      <a:pt x="252" y="39"/>
                    </a:lnTo>
                    <a:lnTo>
                      <a:pt x="253" y="43"/>
                    </a:lnTo>
                    <a:lnTo>
                      <a:pt x="256" y="47"/>
                    </a:lnTo>
                    <a:lnTo>
                      <a:pt x="259" y="50"/>
                    </a:lnTo>
                    <a:lnTo>
                      <a:pt x="263" y="50"/>
                    </a:lnTo>
                    <a:lnTo>
                      <a:pt x="263" y="59"/>
                    </a:lnTo>
                    <a:lnTo>
                      <a:pt x="228" y="59"/>
                    </a:lnTo>
                    <a:lnTo>
                      <a:pt x="228" y="50"/>
                    </a:lnTo>
                    <a:lnTo>
                      <a:pt x="230" y="50"/>
                    </a:lnTo>
                    <a:lnTo>
                      <a:pt x="236" y="50"/>
                    </a:lnTo>
                    <a:lnTo>
                      <a:pt x="238" y="47"/>
                    </a:lnTo>
                    <a:lnTo>
                      <a:pt x="241" y="43"/>
                    </a:lnTo>
                    <a:lnTo>
                      <a:pt x="243" y="39"/>
                    </a:lnTo>
                    <a:lnTo>
                      <a:pt x="241" y="35"/>
                    </a:lnTo>
                    <a:lnTo>
                      <a:pt x="238" y="31"/>
                    </a:lnTo>
                    <a:lnTo>
                      <a:pt x="236" y="28"/>
                    </a:lnTo>
                    <a:lnTo>
                      <a:pt x="230" y="28"/>
                    </a:lnTo>
                    <a:lnTo>
                      <a:pt x="228" y="28"/>
                    </a:lnTo>
                    <a:lnTo>
                      <a:pt x="228" y="4"/>
                    </a:lnTo>
                    <a:lnTo>
                      <a:pt x="247" y="8"/>
                    </a:lnTo>
                    <a:lnTo>
                      <a:pt x="263" y="12"/>
                    </a:lnTo>
                    <a:close/>
                    <a:moveTo>
                      <a:pt x="263" y="68"/>
                    </a:moveTo>
                    <a:lnTo>
                      <a:pt x="263" y="96"/>
                    </a:lnTo>
                    <a:lnTo>
                      <a:pt x="228" y="96"/>
                    </a:lnTo>
                    <a:lnTo>
                      <a:pt x="228" y="68"/>
                    </a:lnTo>
                    <a:lnTo>
                      <a:pt x="263" y="68"/>
                    </a:lnTo>
                    <a:close/>
                    <a:moveTo>
                      <a:pt x="263" y="162"/>
                    </a:moveTo>
                    <a:lnTo>
                      <a:pt x="263" y="231"/>
                    </a:lnTo>
                    <a:lnTo>
                      <a:pt x="262" y="237"/>
                    </a:lnTo>
                    <a:lnTo>
                      <a:pt x="260" y="244"/>
                    </a:lnTo>
                    <a:lnTo>
                      <a:pt x="262" y="250"/>
                    </a:lnTo>
                    <a:lnTo>
                      <a:pt x="263" y="256"/>
                    </a:lnTo>
                    <a:lnTo>
                      <a:pt x="263" y="299"/>
                    </a:lnTo>
                    <a:lnTo>
                      <a:pt x="228" y="299"/>
                    </a:lnTo>
                    <a:lnTo>
                      <a:pt x="228" y="269"/>
                    </a:lnTo>
                    <a:lnTo>
                      <a:pt x="229" y="269"/>
                    </a:lnTo>
                    <a:lnTo>
                      <a:pt x="229" y="253"/>
                    </a:lnTo>
                    <a:lnTo>
                      <a:pt x="228" y="253"/>
                    </a:lnTo>
                    <a:lnTo>
                      <a:pt x="228" y="242"/>
                    </a:lnTo>
                    <a:lnTo>
                      <a:pt x="229" y="242"/>
                    </a:lnTo>
                    <a:lnTo>
                      <a:pt x="229" y="227"/>
                    </a:lnTo>
                    <a:lnTo>
                      <a:pt x="228" y="227"/>
                    </a:lnTo>
                    <a:lnTo>
                      <a:pt x="228" y="216"/>
                    </a:lnTo>
                    <a:lnTo>
                      <a:pt x="229" y="216"/>
                    </a:lnTo>
                    <a:lnTo>
                      <a:pt x="229" y="200"/>
                    </a:lnTo>
                    <a:lnTo>
                      <a:pt x="228" y="200"/>
                    </a:lnTo>
                    <a:lnTo>
                      <a:pt x="228" y="162"/>
                    </a:lnTo>
                    <a:lnTo>
                      <a:pt x="263" y="162"/>
                    </a:lnTo>
                    <a:close/>
                    <a:moveTo>
                      <a:pt x="263" y="314"/>
                    </a:moveTo>
                    <a:lnTo>
                      <a:pt x="263" y="348"/>
                    </a:lnTo>
                    <a:lnTo>
                      <a:pt x="262" y="344"/>
                    </a:lnTo>
                    <a:lnTo>
                      <a:pt x="260" y="338"/>
                    </a:lnTo>
                    <a:lnTo>
                      <a:pt x="260" y="314"/>
                    </a:lnTo>
                    <a:lnTo>
                      <a:pt x="263" y="314"/>
                    </a:lnTo>
                    <a:close/>
                    <a:moveTo>
                      <a:pt x="228" y="4"/>
                    </a:moveTo>
                    <a:lnTo>
                      <a:pt x="228" y="28"/>
                    </a:lnTo>
                    <a:lnTo>
                      <a:pt x="225" y="30"/>
                    </a:lnTo>
                    <a:lnTo>
                      <a:pt x="222" y="32"/>
                    </a:lnTo>
                    <a:lnTo>
                      <a:pt x="221" y="35"/>
                    </a:lnTo>
                    <a:lnTo>
                      <a:pt x="220" y="39"/>
                    </a:lnTo>
                    <a:lnTo>
                      <a:pt x="221" y="43"/>
                    </a:lnTo>
                    <a:lnTo>
                      <a:pt x="222" y="46"/>
                    </a:lnTo>
                    <a:lnTo>
                      <a:pt x="225" y="49"/>
                    </a:lnTo>
                    <a:lnTo>
                      <a:pt x="228" y="50"/>
                    </a:lnTo>
                    <a:lnTo>
                      <a:pt x="228" y="59"/>
                    </a:lnTo>
                    <a:lnTo>
                      <a:pt x="179" y="59"/>
                    </a:lnTo>
                    <a:lnTo>
                      <a:pt x="179" y="0"/>
                    </a:lnTo>
                    <a:lnTo>
                      <a:pt x="203" y="1"/>
                    </a:lnTo>
                    <a:lnTo>
                      <a:pt x="228" y="4"/>
                    </a:lnTo>
                    <a:close/>
                    <a:moveTo>
                      <a:pt x="228" y="68"/>
                    </a:moveTo>
                    <a:lnTo>
                      <a:pt x="228" y="96"/>
                    </a:lnTo>
                    <a:lnTo>
                      <a:pt x="183" y="96"/>
                    </a:lnTo>
                    <a:lnTo>
                      <a:pt x="183" y="162"/>
                    </a:lnTo>
                    <a:lnTo>
                      <a:pt x="228" y="162"/>
                    </a:lnTo>
                    <a:lnTo>
                      <a:pt x="228" y="200"/>
                    </a:lnTo>
                    <a:lnTo>
                      <a:pt x="179" y="200"/>
                    </a:lnTo>
                    <a:lnTo>
                      <a:pt x="179" y="68"/>
                    </a:lnTo>
                    <a:lnTo>
                      <a:pt x="228" y="68"/>
                    </a:lnTo>
                    <a:close/>
                    <a:moveTo>
                      <a:pt x="228" y="216"/>
                    </a:moveTo>
                    <a:lnTo>
                      <a:pt x="228" y="227"/>
                    </a:lnTo>
                    <a:lnTo>
                      <a:pt x="179" y="227"/>
                    </a:lnTo>
                    <a:lnTo>
                      <a:pt x="179" y="216"/>
                    </a:lnTo>
                    <a:lnTo>
                      <a:pt x="228" y="216"/>
                    </a:lnTo>
                    <a:close/>
                    <a:moveTo>
                      <a:pt x="228" y="242"/>
                    </a:moveTo>
                    <a:lnTo>
                      <a:pt x="228" y="253"/>
                    </a:lnTo>
                    <a:lnTo>
                      <a:pt x="179" y="253"/>
                    </a:lnTo>
                    <a:lnTo>
                      <a:pt x="179" y="242"/>
                    </a:lnTo>
                    <a:lnTo>
                      <a:pt x="228" y="242"/>
                    </a:lnTo>
                    <a:close/>
                    <a:moveTo>
                      <a:pt x="228" y="269"/>
                    </a:moveTo>
                    <a:lnTo>
                      <a:pt x="228" y="299"/>
                    </a:lnTo>
                    <a:lnTo>
                      <a:pt x="179" y="299"/>
                    </a:lnTo>
                    <a:lnTo>
                      <a:pt x="179" y="269"/>
                    </a:lnTo>
                    <a:lnTo>
                      <a:pt x="228" y="269"/>
                    </a:lnTo>
                    <a:close/>
                    <a:moveTo>
                      <a:pt x="126" y="50"/>
                    </a:moveTo>
                    <a:lnTo>
                      <a:pt x="126" y="50"/>
                    </a:lnTo>
                    <a:lnTo>
                      <a:pt x="129" y="49"/>
                    </a:lnTo>
                    <a:lnTo>
                      <a:pt x="132" y="46"/>
                    </a:lnTo>
                    <a:lnTo>
                      <a:pt x="133" y="43"/>
                    </a:lnTo>
                    <a:lnTo>
                      <a:pt x="134" y="39"/>
                    </a:lnTo>
                    <a:lnTo>
                      <a:pt x="133" y="35"/>
                    </a:lnTo>
                    <a:lnTo>
                      <a:pt x="132" y="32"/>
                    </a:lnTo>
                    <a:lnTo>
                      <a:pt x="129" y="30"/>
                    </a:lnTo>
                    <a:lnTo>
                      <a:pt x="126" y="28"/>
                    </a:lnTo>
                    <a:lnTo>
                      <a:pt x="126" y="4"/>
                    </a:lnTo>
                    <a:lnTo>
                      <a:pt x="150" y="1"/>
                    </a:lnTo>
                    <a:lnTo>
                      <a:pt x="176" y="0"/>
                    </a:lnTo>
                    <a:lnTo>
                      <a:pt x="179" y="0"/>
                    </a:lnTo>
                    <a:lnTo>
                      <a:pt x="179" y="59"/>
                    </a:lnTo>
                    <a:lnTo>
                      <a:pt x="126" y="59"/>
                    </a:lnTo>
                    <a:lnTo>
                      <a:pt x="126" y="50"/>
                    </a:lnTo>
                    <a:close/>
                    <a:moveTo>
                      <a:pt x="179" y="68"/>
                    </a:moveTo>
                    <a:lnTo>
                      <a:pt x="179" y="200"/>
                    </a:lnTo>
                    <a:lnTo>
                      <a:pt x="127" y="200"/>
                    </a:lnTo>
                    <a:lnTo>
                      <a:pt x="127" y="216"/>
                    </a:lnTo>
                    <a:lnTo>
                      <a:pt x="179" y="216"/>
                    </a:lnTo>
                    <a:lnTo>
                      <a:pt x="179" y="227"/>
                    </a:lnTo>
                    <a:lnTo>
                      <a:pt x="127" y="227"/>
                    </a:lnTo>
                    <a:lnTo>
                      <a:pt x="127" y="242"/>
                    </a:lnTo>
                    <a:lnTo>
                      <a:pt x="179" y="242"/>
                    </a:lnTo>
                    <a:lnTo>
                      <a:pt x="179" y="253"/>
                    </a:lnTo>
                    <a:lnTo>
                      <a:pt x="127" y="253"/>
                    </a:lnTo>
                    <a:lnTo>
                      <a:pt x="127" y="269"/>
                    </a:lnTo>
                    <a:lnTo>
                      <a:pt x="179" y="269"/>
                    </a:lnTo>
                    <a:lnTo>
                      <a:pt x="179" y="299"/>
                    </a:lnTo>
                    <a:lnTo>
                      <a:pt x="126" y="299"/>
                    </a:lnTo>
                    <a:lnTo>
                      <a:pt x="126" y="162"/>
                    </a:lnTo>
                    <a:lnTo>
                      <a:pt x="171" y="162"/>
                    </a:lnTo>
                    <a:lnTo>
                      <a:pt x="171" y="96"/>
                    </a:lnTo>
                    <a:lnTo>
                      <a:pt x="126" y="96"/>
                    </a:lnTo>
                    <a:lnTo>
                      <a:pt x="126" y="68"/>
                    </a:lnTo>
                    <a:lnTo>
                      <a:pt x="179" y="68"/>
                    </a:lnTo>
                    <a:close/>
                    <a:moveTo>
                      <a:pt x="123" y="28"/>
                    </a:moveTo>
                    <a:lnTo>
                      <a:pt x="123" y="28"/>
                    </a:lnTo>
                    <a:lnTo>
                      <a:pt x="118" y="28"/>
                    </a:lnTo>
                    <a:lnTo>
                      <a:pt x="115" y="31"/>
                    </a:lnTo>
                    <a:lnTo>
                      <a:pt x="113" y="35"/>
                    </a:lnTo>
                    <a:lnTo>
                      <a:pt x="111" y="39"/>
                    </a:lnTo>
                    <a:lnTo>
                      <a:pt x="113" y="43"/>
                    </a:lnTo>
                    <a:lnTo>
                      <a:pt x="115" y="47"/>
                    </a:lnTo>
                    <a:lnTo>
                      <a:pt x="118" y="50"/>
                    </a:lnTo>
                    <a:lnTo>
                      <a:pt x="123" y="50"/>
                    </a:lnTo>
                    <a:lnTo>
                      <a:pt x="126" y="50"/>
                    </a:lnTo>
                    <a:lnTo>
                      <a:pt x="126" y="59"/>
                    </a:lnTo>
                    <a:lnTo>
                      <a:pt x="90" y="59"/>
                    </a:lnTo>
                    <a:lnTo>
                      <a:pt x="90" y="50"/>
                    </a:lnTo>
                    <a:lnTo>
                      <a:pt x="95" y="50"/>
                    </a:lnTo>
                    <a:lnTo>
                      <a:pt x="98" y="47"/>
                    </a:lnTo>
                    <a:lnTo>
                      <a:pt x="100" y="43"/>
                    </a:lnTo>
                    <a:lnTo>
                      <a:pt x="102" y="39"/>
                    </a:lnTo>
                    <a:lnTo>
                      <a:pt x="100" y="35"/>
                    </a:lnTo>
                    <a:lnTo>
                      <a:pt x="98" y="31"/>
                    </a:lnTo>
                    <a:lnTo>
                      <a:pt x="95" y="28"/>
                    </a:lnTo>
                    <a:lnTo>
                      <a:pt x="90" y="28"/>
                    </a:lnTo>
                    <a:lnTo>
                      <a:pt x="90" y="12"/>
                    </a:lnTo>
                    <a:lnTo>
                      <a:pt x="107" y="8"/>
                    </a:lnTo>
                    <a:lnTo>
                      <a:pt x="126" y="4"/>
                    </a:lnTo>
                    <a:lnTo>
                      <a:pt x="126" y="28"/>
                    </a:lnTo>
                    <a:lnTo>
                      <a:pt x="123" y="28"/>
                    </a:lnTo>
                    <a:close/>
                    <a:moveTo>
                      <a:pt x="126" y="68"/>
                    </a:moveTo>
                    <a:lnTo>
                      <a:pt x="126" y="96"/>
                    </a:lnTo>
                    <a:lnTo>
                      <a:pt x="90" y="96"/>
                    </a:lnTo>
                    <a:lnTo>
                      <a:pt x="90" y="68"/>
                    </a:lnTo>
                    <a:lnTo>
                      <a:pt x="126" y="68"/>
                    </a:lnTo>
                    <a:close/>
                    <a:moveTo>
                      <a:pt x="126" y="162"/>
                    </a:moveTo>
                    <a:lnTo>
                      <a:pt x="126" y="299"/>
                    </a:lnTo>
                    <a:lnTo>
                      <a:pt x="90" y="299"/>
                    </a:lnTo>
                    <a:lnTo>
                      <a:pt x="90" y="256"/>
                    </a:lnTo>
                    <a:lnTo>
                      <a:pt x="92" y="250"/>
                    </a:lnTo>
                    <a:lnTo>
                      <a:pt x="94" y="244"/>
                    </a:lnTo>
                    <a:lnTo>
                      <a:pt x="92" y="237"/>
                    </a:lnTo>
                    <a:lnTo>
                      <a:pt x="90" y="231"/>
                    </a:lnTo>
                    <a:lnTo>
                      <a:pt x="90" y="162"/>
                    </a:lnTo>
                    <a:lnTo>
                      <a:pt x="126" y="162"/>
                    </a:lnTo>
                    <a:close/>
                    <a:moveTo>
                      <a:pt x="90" y="348"/>
                    </a:moveTo>
                    <a:lnTo>
                      <a:pt x="90" y="314"/>
                    </a:lnTo>
                    <a:lnTo>
                      <a:pt x="94" y="314"/>
                    </a:lnTo>
                    <a:lnTo>
                      <a:pt x="94" y="338"/>
                    </a:lnTo>
                    <a:lnTo>
                      <a:pt x="92" y="344"/>
                    </a:lnTo>
                    <a:lnTo>
                      <a:pt x="90" y="348"/>
                    </a:lnTo>
                    <a:close/>
                    <a:moveTo>
                      <a:pt x="90" y="12"/>
                    </a:moveTo>
                    <a:lnTo>
                      <a:pt x="90" y="28"/>
                    </a:lnTo>
                    <a:lnTo>
                      <a:pt x="85" y="28"/>
                    </a:lnTo>
                    <a:lnTo>
                      <a:pt x="83" y="31"/>
                    </a:lnTo>
                    <a:lnTo>
                      <a:pt x="80" y="35"/>
                    </a:lnTo>
                    <a:lnTo>
                      <a:pt x="79" y="39"/>
                    </a:lnTo>
                    <a:lnTo>
                      <a:pt x="80" y="43"/>
                    </a:lnTo>
                    <a:lnTo>
                      <a:pt x="83" y="47"/>
                    </a:lnTo>
                    <a:lnTo>
                      <a:pt x="85" y="50"/>
                    </a:lnTo>
                    <a:lnTo>
                      <a:pt x="90" y="50"/>
                    </a:lnTo>
                    <a:lnTo>
                      <a:pt x="90" y="59"/>
                    </a:lnTo>
                    <a:lnTo>
                      <a:pt x="71" y="59"/>
                    </a:lnTo>
                    <a:lnTo>
                      <a:pt x="71" y="20"/>
                    </a:lnTo>
                    <a:lnTo>
                      <a:pt x="90" y="12"/>
                    </a:lnTo>
                    <a:close/>
                    <a:moveTo>
                      <a:pt x="90" y="68"/>
                    </a:moveTo>
                    <a:lnTo>
                      <a:pt x="90" y="96"/>
                    </a:lnTo>
                    <a:lnTo>
                      <a:pt x="81" y="96"/>
                    </a:lnTo>
                    <a:lnTo>
                      <a:pt x="81" y="162"/>
                    </a:lnTo>
                    <a:lnTo>
                      <a:pt x="90" y="162"/>
                    </a:lnTo>
                    <a:lnTo>
                      <a:pt x="90" y="231"/>
                    </a:lnTo>
                    <a:lnTo>
                      <a:pt x="87" y="227"/>
                    </a:lnTo>
                    <a:lnTo>
                      <a:pt x="81" y="223"/>
                    </a:lnTo>
                    <a:lnTo>
                      <a:pt x="76" y="221"/>
                    </a:lnTo>
                    <a:lnTo>
                      <a:pt x="71" y="221"/>
                    </a:lnTo>
                    <a:lnTo>
                      <a:pt x="71" y="68"/>
                    </a:lnTo>
                    <a:lnTo>
                      <a:pt x="90" y="68"/>
                    </a:lnTo>
                    <a:close/>
                    <a:moveTo>
                      <a:pt x="90" y="256"/>
                    </a:moveTo>
                    <a:lnTo>
                      <a:pt x="90" y="299"/>
                    </a:lnTo>
                    <a:lnTo>
                      <a:pt x="71" y="299"/>
                    </a:lnTo>
                    <a:lnTo>
                      <a:pt x="71" y="267"/>
                    </a:lnTo>
                    <a:lnTo>
                      <a:pt x="76" y="267"/>
                    </a:lnTo>
                    <a:lnTo>
                      <a:pt x="81" y="264"/>
                    </a:lnTo>
                    <a:lnTo>
                      <a:pt x="87" y="260"/>
                    </a:lnTo>
                    <a:lnTo>
                      <a:pt x="90" y="256"/>
                    </a:lnTo>
                    <a:close/>
                    <a:moveTo>
                      <a:pt x="90" y="314"/>
                    </a:moveTo>
                    <a:lnTo>
                      <a:pt x="90" y="348"/>
                    </a:lnTo>
                    <a:lnTo>
                      <a:pt x="87" y="352"/>
                    </a:lnTo>
                    <a:lnTo>
                      <a:pt x="84" y="353"/>
                    </a:lnTo>
                    <a:lnTo>
                      <a:pt x="80" y="356"/>
                    </a:lnTo>
                    <a:lnTo>
                      <a:pt x="75" y="356"/>
                    </a:lnTo>
                    <a:lnTo>
                      <a:pt x="71" y="356"/>
                    </a:lnTo>
                    <a:lnTo>
                      <a:pt x="71" y="314"/>
                    </a:lnTo>
                    <a:lnTo>
                      <a:pt x="90" y="314"/>
                    </a:lnTo>
                    <a:close/>
                    <a:moveTo>
                      <a:pt x="71" y="20"/>
                    </a:moveTo>
                    <a:lnTo>
                      <a:pt x="71" y="59"/>
                    </a:lnTo>
                    <a:lnTo>
                      <a:pt x="37" y="59"/>
                    </a:lnTo>
                    <a:lnTo>
                      <a:pt x="37" y="54"/>
                    </a:lnTo>
                    <a:lnTo>
                      <a:pt x="38" y="49"/>
                    </a:lnTo>
                    <a:lnTo>
                      <a:pt x="41" y="43"/>
                    </a:lnTo>
                    <a:lnTo>
                      <a:pt x="45" y="38"/>
                    </a:lnTo>
                    <a:lnTo>
                      <a:pt x="56" y="30"/>
                    </a:lnTo>
                    <a:lnTo>
                      <a:pt x="71" y="20"/>
                    </a:lnTo>
                    <a:close/>
                    <a:moveTo>
                      <a:pt x="71" y="68"/>
                    </a:moveTo>
                    <a:lnTo>
                      <a:pt x="71" y="221"/>
                    </a:lnTo>
                    <a:lnTo>
                      <a:pt x="65" y="221"/>
                    </a:lnTo>
                    <a:lnTo>
                      <a:pt x="61" y="222"/>
                    </a:lnTo>
                    <a:lnTo>
                      <a:pt x="57" y="225"/>
                    </a:lnTo>
                    <a:lnTo>
                      <a:pt x="54" y="227"/>
                    </a:lnTo>
                    <a:lnTo>
                      <a:pt x="50" y="230"/>
                    </a:lnTo>
                    <a:lnTo>
                      <a:pt x="49" y="234"/>
                    </a:lnTo>
                    <a:lnTo>
                      <a:pt x="48" y="239"/>
                    </a:lnTo>
                    <a:lnTo>
                      <a:pt x="48" y="244"/>
                    </a:lnTo>
                    <a:lnTo>
                      <a:pt x="48" y="248"/>
                    </a:lnTo>
                    <a:lnTo>
                      <a:pt x="49" y="253"/>
                    </a:lnTo>
                    <a:lnTo>
                      <a:pt x="50" y="257"/>
                    </a:lnTo>
                    <a:lnTo>
                      <a:pt x="54" y="260"/>
                    </a:lnTo>
                    <a:lnTo>
                      <a:pt x="57" y="262"/>
                    </a:lnTo>
                    <a:lnTo>
                      <a:pt x="61" y="265"/>
                    </a:lnTo>
                    <a:lnTo>
                      <a:pt x="65" y="267"/>
                    </a:lnTo>
                    <a:lnTo>
                      <a:pt x="71" y="267"/>
                    </a:lnTo>
                    <a:lnTo>
                      <a:pt x="71" y="299"/>
                    </a:lnTo>
                    <a:lnTo>
                      <a:pt x="16" y="299"/>
                    </a:lnTo>
                    <a:lnTo>
                      <a:pt x="16" y="210"/>
                    </a:lnTo>
                    <a:lnTo>
                      <a:pt x="20" y="206"/>
                    </a:lnTo>
                    <a:lnTo>
                      <a:pt x="25" y="202"/>
                    </a:lnTo>
                    <a:lnTo>
                      <a:pt x="30" y="199"/>
                    </a:lnTo>
                    <a:lnTo>
                      <a:pt x="37" y="199"/>
                    </a:lnTo>
                    <a:lnTo>
                      <a:pt x="37" y="68"/>
                    </a:lnTo>
                    <a:lnTo>
                      <a:pt x="71" y="68"/>
                    </a:lnTo>
                    <a:close/>
                    <a:moveTo>
                      <a:pt x="71" y="314"/>
                    </a:moveTo>
                    <a:lnTo>
                      <a:pt x="71" y="356"/>
                    </a:lnTo>
                    <a:lnTo>
                      <a:pt x="65" y="356"/>
                    </a:lnTo>
                    <a:lnTo>
                      <a:pt x="58" y="355"/>
                    </a:lnTo>
                    <a:lnTo>
                      <a:pt x="53" y="350"/>
                    </a:lnTo>
                    <a:lnTo>
                      <a:pt x="49" y="345"/>
                    </a:lnTo>
                    <a:lnTo>
                      <a:pt x="48" y="338"/>
                    </a:lnTo>
                    <a:lnTo>
                      <a:pt x="48" y="314"/>
                    </a:lnTo>
                    <a:lnTo>
                      <a:pt x="71" y="314"/>
                    </a:lnTo>
                    <a:close/>
                    <a:moveTo>
                      <a:pt x="16" y="154"/>
                    </a:moveTo>
                    <a:lnTo>
                      <a:pt x="16" y="154"/>
                    </a:lnTo>
                    <a:lnTo>
                      <a:pt x="19" y="153"/>
                    </a:lnTo>
                    <a:lnTo>
                      <a:pt x="20" y="150"/>
                    </a:lnTo>
                    <a:lnTo>
                      <a:pt x="20" y="103"/>
                    </a:lnTo>
                    <a:lnTo>
                      <a:pt x="19" y="99"/>
                    </a:lnTo>
                    <a:lnTo>
                      <a:pt x="16" y="96"/>
                    </a:lnTo>
                    <a:lnTo>
                      <a:pt x="16" y="154"/>
                    </a:lnTo>
                    <a:close/>
                    <a:moveTo>
                      <a:pt x="16" y="96"/>
                    </a:moveTo>
                    <a:lnTo>
                      <a:pt x="16" y="154"/>
                    </a:lnTo>
                    <a:lnTo>
                      <a:pt x="15" y="154"/>
                    </a:lnTo>
                    <a:lnTo>
                      <a:pt x="6" y="150"/>
                    </a:lnTo>
                    <a:lnTo>
                      <a:pt x="4" y="149"/>
                    </a:lnTo>
                    <a:lnTo>
                      <a:pt x="2" y="147"/>
                    </a:lnTo>
                    <a:lnTo>
                      <a:pt x="0" y="142"/>
                    </a:lnTo>
                    <a:lnTo>
                      <a:pt x="0" y="95"/>
                    </a:lnTo>
                    <a:lnTo>
                      <a:pt x="0" y="93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15" y="95"/>
                    </a:lnTo>
                    <a:lnTo>
                      <a:pt x="16" y="96"/>
                    </a:lnTo>
                    <a:close/>
                    <a:moveTo>
                      <a:pt x="16" y="210"/>
                    </a:moveTo>
                    <a:lnTo>
                      <a:pt x="16" y="299"/>
                    </a:lnTo>
                    <a:lnTo>
                      <a:pt x="12" y="299"/>
                    </a:lnTo>
                    <a:lnTo>
                      <a:pt x="12" y="222"/>
                    </a:lnTo>
                    <a:lnTo>
                      <a:pt x="14" y="215"/>
                    </a:lnTo>
                    <a:lnTo>
                      <a:pt x="16" y="21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$1íḍe">
                <a:extLst>
                  <a:ext uri="{FF2B5EF4-FFF2-40B4-BE49-F238E27FC236}">
                    <a16:creationId xmlns:a16="http://schemas.microsoft.com/office/drawing/2014/main" xmlns="" id="{3D3775B4-F421-4C66-95AF-B7104729B61D}"/>
                  </a:ext>
                </a:extLst>
              </p:cNvPr>
              <p:cNvSpPr/>
              <p:nvPr/>
            </p:nvSpPr>
            <p:spPr bwMode="auto">
              <a:xfrm>
                <a:off x="2403589" y="3004404"/>
                <a:ext cx="572332" cy="436063"/>
              </a:xfrm>
              <a:custGeom>
                <a:avLst/>
                <a:gdLst>
                  <a:gd name="T0" fmla="*/ 628650 w 399"/>
                  <a:gd name="T1" fmla="*/ 452438 h 304"/>
                  <a:gd name="T2" fmla="*/ 619125 w 399"/>
                  <a:gd name="T3" fmla="*/ 15875 h 304"/>
                  <a:gd name="T4" fmla="*/ 554038 w 399"/>
                  <a:gd name="T5" fmla="*/ 34925 h 304"/>
                  <a:gd name="T6" fmla="*/ 596900 w 399"/>
                  <a:gd name="T7" fmla="*/ 76200 h 304"/>
                  <a:gd name="T8" fmla="*/ 571500 w 399"/>
                  <a:gd name="T9" fmla="*/ 446088 h 304"/>
                  <a:gd name="T10" fmla="*/ 482600 w 399"/>
                  <a:gd name="T11" fmla="*/ 406400 h 304"/>
                  <a:gd name="T12" fmla="*/ 547688 w 399"/>
                  <a:gd name="T13" fmla="*/ 66675 h 304"/>
                  <a:gd name="T14" fmla="*/ 566738 w 399"/>
                  <a:gd name="T15" fmla="*/ 398463 h 304"/>
                  <a:gd name="T16" fmla="*/ 403225 w 399"/>
                  <a:gd name="T17" fmla="*/ 34925 h 304"/>
                  <a:gd name="T18" fmla="*/ 403225 w 399"/>
                  <a:gd name="T19" fmla="*/ 482600 h 304"/>
                  <a:gd name="T20" fmla="*/ 403225 w 399"/>
                  <a:gd name="T21" fmla="*/ 419100 h 304"/>
                  <a:gd name="T22" fmla="*/ 439738 w 399"/>
                  <a:gd name="T23" fmla="*/ 265113 h 304"/>
                  <a:gd name="T24" fmla="*/ 434975 w 399"/>
                  <a:gd name="T25" fmla="*/ 211138 h 304"/>
                  <a:gd name="T26" fmla="*/ 433388 w 399"/>
                  <a:gd name="T27" fmla="*/ 173038 h 304"/>
                  <a:gd name="T28" fmla="*/ 403225 w 399"/>
                  <a:gd name="T29" fmla="*/ 65088 h 304"/>
                  <a:gd name="T30" fmla="*/ 412750 w 399"/>
                  <a:gd name="T31" fmla="*/ 271463 h 304"/>
                  <a:gd name="T32" fmla="*/ 403225 w 399"/>
                  <a:gd name="T33" fmla="*/ 217488 h 304"/>
                  <a:gd name="T34" fmla="*/ 407988 w 399"/>
                  <a:gd name="T35" fmla="*/ 163513 h 304"/>
                  <a:gd name="T36" fmla="*/ 317500 w 399"/>
                  <a:gd name="T37" fmla="*/ 0 h 304"/>
                  <a:gd name="T38" fmla="*/ 317500 w 399"/>
                  <a:gd name="T39" fmla="*/ 447675 h 304"/>
                  <a:gd name="T40" fmla="*/ 382588 w 399"/>
                  <a:gd name="T41" fmla="*/ 147638 h 304"/>
                  <a:gd name="T42" fmla="*/ 358775 w 399"/>
                  <a:gd name="T43" fmla="*/ 192088 h 304"/>
                  <a:gd name="T44" fmla="*/ 365125 w 399"/>
                  <a:gd name="T45" fmla="*/ 228600 h 304"/>
                  <a:gd name="T46" fmla="*/ 368300 w 399"/>
                  <a:gd name="T47" fmla="*/ 282575 h 304"/>
                  <a:gd name="T48" fmla="*/ 317500 w 399"/>
                  <a:gd name="T49" fmla="*/ 295275 h 304"/>
                  <a:gd name="T50" fmla="*/ 403225 w 399"/>
                  <a:gd name="T51" fmla="*/ 65088 h 304"/>
                  <a:gd name="T52" fmla="*/ 384175 w 399"/>
                  <a:gd name="T53" fmla="*/ 163513 h 304"/>
                  <a:gd name="T54" fmla="*/ 398463 w 399"/>
                  <a:gd name="T55" fmla="*/ 203200 h 304"/>
                  <a:gd name="T56" fmla="*/ 398463 w 399"/>
                  <a:gd name="T57" fmla="*/ 215900 h 304"/>
                  <a:gd name="T58" fmla="*/ 390525 w 399"/>
                  <a:gd name="T59" fmla="*/ 269875 h 304"/>
                  <a:gd name="T60" fmla="*/ 214313 w 399"/>
                  <a:gd name="T61" fmla="*/ 34925 h 304"/>
                  <a:gd name="T62" fmla="*/ 214313 w 399"/>
                  <a:gd name="T63" fmla="*/ 482600 h 304"/>
                  <a:gd name="T64" fmla="*/ 274638 w 399"/>
                  <a:gd name="T65" fmla="*/ 282575 h 304"/>
                  <a:gd name="T66" fmla="*/ 220663 w 399"/>
                  <a:gd name="T67" fmla="*/ 338138 h 304"/>
                  <a:gd name="T68" fmla="*/ 257175 w 399"/>
                  <a:gd name="T69" fmla="*/ 290513 h 304"/>
                  <a:gd name="T70" fmla="*/ 234950 w 399"/>
                  <a:gd name="T71" fmla="*/ 242888 h 304"/>
                  <a:gd name="T72" fmla="*/ 215900 w 399"/>
                  <a:gd name="T73" fmla="*/ 200025 h 304"/>
                  <a:gd name="T74" fmla="*/ 227013 w 399"/>
                  <a:gd name="T75" fmla="*/ 215900 h 304"/>
                  <a:gd name="T76" fmla="*/ 238125 w 399"/>
                  <a:gd name="T77" fmla="*/ 193675 h 304"/>
                  <a:gd name="T78" fmla="*/ 317500 w 399"/>
                  <a:gd name="T79" fmla="*/ 65088 h 304"/>
                  <a:gd name="T80" fmla="*/ 233363 w 399"/>
                  <a:gd name="T81" fmla="*/ 306388 h 304"/>
                  <a:gd name="T82" fmla="*/ 220663 w 399"/>
                  <a:gd name="T83" fmla="*/ 260350 h 304"/>
                  <a:gd name="T84" fmla="*/ 39688 w 399"/>
                  <a:gd name="T85" fmla="*/ 3175 h 304"/>
                  <a:gd name="T86" fmla="*/ 0 w 399"/>
                  <a:gd name="T87" fmla="*/ 433388 h 304"/>
                  <a:gd name="T88" fmla="*/ 39688 w 399"/>
                  <a:gd name="T89" fmla="*/ 482600 h 304"/>
                  <a:gd name="T90" fmla="*/ 63500 w 399"/>
                  <a:gd name="T91" fmla="*/ 446088 h 304"/>
                  <a:gd name="T92" fmla="*/ 38100 w 399"/>
                  <a:gd name="T93" fmla="*/ 76200 h 304"/>
                  <a:gd name="T94" fmla="*/ 79375 w 399"/>
                  <a:gd name="T95" fmla="*/ 34925 h 304"/>
                  <a:gd name="T96" fmla="*/ 196850 w 399"/>
                  <a:gd name="T97" fmla="*/ 198438 h 304"/>
                  <a:gd name="T98" fmla="*/ 168275 w 399"/>
                  <a:gd name="T99" fmla="*/ 277813 h 304"/>
                  <a:gd name="T100" fmla="*/ 185738 w 399"/>
                  <a:gd name="T101" fmla="*/ 331788 h 304"/>
                  <a:gd name="T102" fmla="*/ 85725 w 399"/>
                  <a:gd name="T103" fmla="*/ 415925 h 304"/>
                  <a:gd name="T104" fmla="*/ 68263 w 399"/>
                  <a:gd name="T105" fmla="*/ 84138 h 304"/>
                  <a:gd name="T106" fmla="*/ 214313 w 399"/>
                  <a:gd name="T107" fmla="*/ 247650 h 304"/>
                  <a:gd name="T108" fmla="*/ 207963 w 399"/>
                  <a:gd name="T109" fmla="*/ 279400 h 304"/>
                  <a:gd name="T110" fmla="*/ 203200 w 399"/>
                  <a:gd name="T111" fmla="*/ 315913 h 304"/>
                  <a:gd name="T112" fmla="*/ 201613 w 399"/>
                  <a:gd name="T113" fmla="*/ 217488 h 30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99" h="304">
                    <a:moveTo>
                      <a:pt x="368" y="304"/>
                    </a:moveTo>
                    <a:lnTo>
                      <a:pt x="368" y="304"/>
                    </a:lnTo>
                    <a:lnTo>
                      <a:pt x="373" y="304"/>
                    </a:lnTo>
                    <a:lnTo>
                      <a:pt x="380" y="302"/>
                    </a:lnTo>
                    <a:lnTo>
                      <a:pt x="385" y="298"/>
                    </a:lnTo>
                    <a:lnTo>
                      <a:pt x="390" y="294"/>
                    </a:lnTo>
                    <a:lnTo>
                      <a:pt x="394" y="290"/>
                    </a:lnTo>
                    <a:lnTo>
                      <a:pt x="396" y="285"/>
                    </a:lnTo>
                    <a:lnTo>
                      <a:pt x="399" y="279"/>
                    </a:lnTo>
                    <a:lnTo>
                      <a:pt x="399" y="273"/>
                    </a:lnTo>
                    <a:lnTo>
                      <a:pt x="399" y="33"/>
                    </a:lnTo>
                    <a:lnTo>
                      <a:pt x="399" y="26"/>
                    </a:lnTo>
                    <a:lnTo>
                      <a:pt x="396" y="21"/>
                    </a:lnTo>
                    <a:lnTo>
                      <a:pt x="394" y="15"/>
                    </a:lnTo>
                    <a:lnTo>
                      <a:pt x="390" y="10"/>
                    </a:lnTo>
                    <a:lnTo>
                      <a:pt x="385" y="6"/>
                    </a:lnTo>
                    <a:lnTo>
                      <a:pt x="380" y="3"/>
                    </a:lnTo>
                    <a:lnTo>
                      <a:pt x="373" y="2"/>
                    </a:lnTo>
                    <a:lnTo>
                      <a:pt x="368" y="0"/>
                    </a:lnTo>
                    <a:lnTo>
                      <a:pt x="304" y="0"/>
                    </a:lnTo>
                    <a:lnTo>
                      <a:pt x="304" y="22"/>
                    </a:lnTo>
                    <a:lnTo>
                      <a:pt x="349" y="22"/>
                    </a:lnTo>
                    <a:lnTo>
                      <a:pt x="354" y="22"/>
                    </a:lnTo>
                    <a:lnTo>
                      <a:pt x="360" y="25"/>
                    </a:lnTo>
                    <a:lnTo>
                      <a:pt x="364" y="26"/>
                    </a:lnTo>
                    <a:lnTo>
                      <a:pt x="368" y="30"/>
                    </a:lnTo>
                    <a:lnTo>
                      <a:pt x="371" y="34"/>
                    </a:lnTo>
                    <a:lnTo>
                      <a:pt x="373" y="38"/>
                    </a:lnTo>
                    <a:lnTo>
                      <a:pt x="375" y="42"/>
                    </a:lnTo>
                    <a:lnTo>
                      <a:pt x="376" y="48"/>
                    </a:lnTo>
                    <a:lnTo>
                      <a:pt x="376" y="256"/>
                    </a:lnTo>
                    <a:lnTo>
                      <a:pt x="375" y="262"/>
                    </a:lnTo>
                    <a:lnTo>
                      <a:pt x="373" y="267"/>
                    </a:lnTo>
                    <a:lnTo>
                      <a:pt x="371" y="271"/>
                    </a:lnTo>
                    <a:lnTo>
                      <a:pt x="368" y="275"/>
                    </a:lnTo>
                    <a:lnTo>
                      <a:pt x="364" y="278"/>
                    </a:lnTo>
                    <a:lnTo>
                      <a:pt x="360" y="281"/>
                    </a:lnTo>
                    <a:lnTo>
                      <a:pt x="354" y="282"/>
                    </a:lnTo>
                    <a:lnTo>
                      <a:pt x="349" y="282"/>
                    </a:lnTo>
                    <a:lnTo>
                      <a:pt x="304" y="282"/>
                    </a:lnTo>
                    <a:lnTo>
                      <a:pt x="304" y="304"/>
                    </a:lnTo>
                    <a:lnTo>
                      <a:pt x="368" y="304"/>
                    </a:lnTo>
                    <a:close/>
                    <a:moveTo>
                      <a:pt x="304" y="264"/>
                    </a:moveTo>
                    <a:lnTo>
                      <a:pt x="304" y="256"/>
                    </a:lnTo>
                    <a:lnTo>
                      <a:pt x="337" y="256"/>
                    </a:lnTo>
                    <a:lnTo>
                      <a:pt x="337" y="243"/>
                    </a:lnTo>
                    <a:lnTo>
                      <a:pt x="304" y="243"/>
                    </a:lnTo>
                    <a:lnTo>
                      <a:pt x="304" y="41"/>
                    </a:lnTo>
                    <a:lnTo>
                      <a:pt x="337" y="41"/>
                    </a:lnTo>
                    <a:lnTo>
                      <a:pt x="341" y="41"/>
                    </a:lnTo>
                    <a:lnTo>
                      <a:pt x="345" y="42"/>
                    </a:lnTo>
                    <a:lnTo>
                      <a:pt x="352" y="46"/>
                    </a:lnTo>
                    <a:lnTo>
                      <a:pt x="357" y="53"/>
                    </a:lnTo>
                    <a:lnTo>
                      <a:pt x="357" y="57"/>
                    </a:lnTo>
                    <a:lnTo>
                      <a:pt x="358" y="61"/>
                    </a:lnTo>
                    <a:lnTo>
                      <a:pt x="358" y="243"/>
                    </a:lnTo>
                    <a:lnTo>
                      <a:pt x="357" y="247"/>
                    </a:lnTo>
                    <a:lnTo>
                      <a:pt x="357" y="251"/>
                    </a:lnTo>
                    <a:lnTo>
                      <a:pt x="352" y="258"/>
                    </a:lnTo>
                    <a:lnTo>
                      <a:pt x="345" y="262"/>
                    </a:lnTo>
                    <a:lnTo>
                      <a:pt x="341" y="263"/>
                    </a:lnTo>
                    <a:lnTo>
                      <a:pt x="337" y="264"/>
                    </a:lnTo>
                    <a:lnTo>
                      <a:pt x="304" y="264"/>
                    </a:lnTo>
                    <a:close/>
                    <a:moveTo>
                      <a:pt x="304" y="0"/>
                    </a:moveTo>
                    <a:lnTo>
                      <a:pt x="254" y="0"/>
                    </a:lnTo>
                    <a:lnTo>
                      <a:pt x="254" y="22"/>
                    </a:lnTo>
                    <a:lnTo>
                      <a:pt x="304" y="22"/>
                    </a:lnTo>
                    <a:lnTo>
                      <a:pt x="304" y="0"/>
                    </a:lnTo>
                    <a:close/>
                    <a:moveTo>
                      <a:pt x="254" y="304"/>
                    </a:moveTo>
                    <a:lnTo>
                      <a:pt x="304" y="304"/>
                    </a:lnTo>
                    <a:lnTo>
                      <a:pt x="304" y="282"/>
                    </a:lnTo>
                    <a:lnTo>
                      <a:pt x="254" y="282"/>
                    </a:lnTo>
                    <a:lnTo>
                      <a:pt x="254" y="304"/>
                    </a:lnTo>
                    <a:close/>
                    <a:moveTo>
                      <a:pt x="304" y="41"/>
                    </a:moveTo>
                    <a:lnTo>
                      <a:pt x="304" y="243"/>
                    </a:lnTo>
                    <a:lnTo>
                      <a:pt x="270" y="243"/>
                    </a:lnTo>
                    <a:lnTo>
                      <a:pt x="270" y="256"/>
                    </a:lnTo>
                    <a:lnTo>
                      <a:pt x="304" y="256"/>
                    </a:lnTo>
                    <a:lnTo>
                      <a:pt x="304" y="264"/>
                    </a:lnTo>
                    <a:lnTo>
                      <a:pt x="254" y="264"/>
                    </a:lnTo>
                    <a:lnTo>
                      <a:pt x="254" y="183"/>
                    </a:lnTo>
                    <a:lnTo>
                      <a:pt x="257" y="183"/>
                    </a:lnTo>
                    <a:lnTo>
                      <a:pt x="265" y="179"/>
                    </a:lnTo>
                    <a:lnTo>
                      <a:pt x="272" y="174"/>
                    </a:lnTo>
                    <a:lnTo>
                      <a:pt x="277" y="167"/>
                    </a:lnTo>
                    <a:lnTo>
                      <a:pt x="281" y="159"/>
                    </a:lnTo>
                    <a:lnTo>
                      <a:pt x="281" y="151"/>
                    </a:lnTo>
                    <a:lnTo>
                      <a:pt x="281" y="143"/>
                    </a:lnTo>
                    <a:lnTo>
                      <a:pt x="278" y="137"/>
                    </a:lnTo>
                    <a:lnTo>
                      <a:pt x="274" y="133"/>
                    </a:lnTo>
                    <a:lnTo>
                      <a:pt x="269" y="130"/>
                    </a:lnTo>
                    <a:lnTo>
                      <a:pt x="262" y="129"/>
                    </a:lnTo>
                    <a:lnTo>
                      <a:pt x="268" y="122"/>
                    </a:lnTo>
                    <a:lnTo>
                      <a:pt x="272" y="116"/>
                    </a:lnTo>
                    <a:lnTo>
                      <a:pt x="273" y="109"/>
                    </a:lnTo>
                    <a:lnTo>
                      <a:pt x="273" y="102"/>
                    </a:lnTo>
                    <a:lnTo>
                      <a:pt x="270" y="97"/>
                    </a:lnTo>
                    <a:lnTo>
                      <a:pt x="264" y="93"/>
                    </a:lnTo>
                    <a:lnTo>
                      <a:pt x="260" y="90"/>
                    </a:lnTo>
                    <a:lnTo>
                      <a:pt x="254" y="90"/>
                    </a:lnTo>
                    <a:lnTo>
                      <a:pt x="254" y="41"/>
                    </a:lnTo>
                    <a:lnTo>
                      <a:pt x="304" y="41"/>
                    </a:lnTo>
                    <a:close/>
                    <a:moveTo>
                      <a:pt x="254" y="175"/>
                    </a:moveTo>
                    <a:lnTo>
                      <a:pt x="254" y="175"/>
                    </a:lnTo>
                    <a:lnTo>
                      <a:pt x="257" y="174"/>
                    </a:lnTo>
                    <a:lnTo>
                      <a:pt x="260" y="171"/>
                    </a:lnTo>
                    <a:lnTo>
                      <a:pt x="264" y="166"/>
                    </a:lnTo>
                    <a:lnTo>
                      <a:pt x="265" y="159"/>
                    </a:lnTo>
                    <a:lnTo>
                      <a:pt x="264" y="151"/>
                    </a:lnTo>
                    <a:lnTo>
                      <a:pt x="260" y="143"/>
                    </a:lnTo>
                    <a:lnTo>
                      <a:pt x="257" y="140"/>
                    </a:lnTo>
                    <a:lnTo>
                      <a:pt x="254" y="137"/>
                    </a:lnTo>
                    <a:lnTo>
                      <a:pt x="254" y="175"/>
                    </a:lnTo>
                    <a:close/>
                    <a:moveTo>
                      <a:pt x="254" y="124"/>
                    </a:moveTo>
                    <a:lnTo>
                      <a:pt x="254" y="124"/>
                    </a:lnTo>
                    <a:lnTo>
                      <a:pt x="257" y="117"/>
                    </a:lnTo>
                    <a:lnTo>
                      <a:pt x="258" y="109"/>
                    </a:lnTo>
                    <a:lnTo>
                      <a:pt x="257" y="103"/>
                    </a:lnTo>
                    <a:lnTo>
                      <a:pt x="255" y="99"/>
                    </a:lnTo>
                    <a:lnTo>
                      <a:pt x="254" y="98"/>
                    </a:lnTo>
                    <a:lnTo>
                      <a:pt x="254" y="97"/>
                    </a:lnTo>
                    <a:lnTo>
                      <a:pt x="254" y="124"/>
                    </a:lnTo>
                    <a:close/>
                    <a:moveTo>
                      <a:pt x="254" y="0"/>
                    </a:moveTo>
                    <a:lnTo>
                      <a:pt x="200" y="0"/>
                    </a:lnTo>
                    <a:lnTo>
                      <a:pt x="200" y="22"/>
                    </a:lnTo>
                    <a:lnTo>
                      <a:pt x="254" y="22"/>
                    </a:lnTo>
                    <a:lnTo>
                      <a:pt x="254" y="0"/>
                    </a:lnTo>
                    <a:close/>
                    <a:moveTo>
                      <a:pt x="200" y="304"/>
                    </a:moveTo>
                    <a:lnTo>
                      <a:pt x="254" y="304"/>
                    </a:lnTo>
                    <a:lnTo>
                      <a:pt x="254" y="282"/>
                    </a:lnTo>
                    <a:lnTo>
                      <a:pt x="200" y="282"/>
                    </a:lnTo>
                    <a:lnTo>
                      <a:pt x="200" y="304"/>
                    </a:lnTo>
                    <a:close/>
                    <a:moveTo>
                      <a:pt x="254" y="41"/>
                    </a:moveTo>
                    <a:lnTo>
                      <a:pt x="254" y="90"/>
                    </a:lnTo>
                    <a:lnTo>
                      <a:pt x="246" y="91"/>
                    </a:lnTo>
                    <a:lnTo>
                      <a:pt x="241" y="93"/>
                    </a:lnTo>
                    <a:lnTo>
                      <a:pt x="236" y="95"/>
                    </a:lnTo>
                    <a:lnTo>
                      <a:pt x="232" y="99"/>
                    </a:lnTo>
                    <a:lnTo>
                      <a:pt x="230" y="103"/>
                    </a:lnTo>
                    <a:lnTo>
                      <a:pt x="227" y="107"/>
                    </a:lnTo>
                    <a:lnTo>
                      <a:pt x="226" y="111"/>
                    </a:lnTo>
                    <a:lnTo>
                      <a:pt x="226" y="117"/>
                    </a:lnTo>
                    <a:lnTo>
                      <a:pt x="226" y="121"/>
                    </a:lnTo>
                    <a:lnTo>
                      <a:pt x="228" y="125"/>
                    </a:lnTo>
                    <a:lnTo>
                      <a:pt x="231" y="129"/>
                    </a:lnTo>
                    <a:lnTo>
                      <a:pt x="235" y="132"/>
                    </a:lnTo>
                    <a:lnTo>
                      <a:pt x="241" y="134"/>
                    </a:lnTo>
                    <a:lnTo>
                      <a:pt x="232" y="141"/>
                    </a:lnTo>
                    <a:lnTo>
                      <a:pt x="230" y="144"/>
                    </a:lnTo>
                    <a:lnTo>
                      <a:pt x="227" y="148"/>
                    </a:lnTo>
                    <a:lnTo>
                      <a:pt x="226" y="158"/>
                    </a:lnTo>
                    <a:lnTo>
                      <a:pt x="226" y="166"/>
                    </a:lnTo>
                    <a:lnTo>
                      <a:pt x="227" y="171"/>
                    </a:lnTo>
                    <a:lnTo>
                      <a:pt x="230" y="174"/>
                    </a:lnTo>
                    <a:lnTo>
                      <a:pt x="232" y="178"/>
                    </a:lnTo>
                    <a:lnTo>
                      <a:pt x="236" y="181"/>
                    </a:lnTo>
                    <a:lnTo>
                      <a:pt x="241" y="182"/>
                    </a:lnTo>
                    <a:lnTo>
                      <a:pt x="245" y="183"/>
                    </a:lnTo>
                    <a:lnTo>
                      <a:pt x="254" y="183"/>
                    </a:lnTo>
                    <a:lnTo>
                      <a:pt x="254" y="264"/>
                    </a:lnTo>
                    <a:lnTo>
                      <a:pt x="200" y="264"/>
                    </a:lnTo>
                    <a:lnTo>
                      <a:pt x="200" y="186"/>
                    </a:lnTo>
                    <a:lnTo>
                      <a:pt x="201" y="186"/>
                    </a:lnTo>
                    <a:lnTo>
                      <a:pt x="200" y="171"/>
                    </a:lnTo>
                    <a:lnTo>
                      <a:pt x="216" y="167"/>
                    </a:lnTo>
                    <a:lnTo>
                      <a:pt x="215" y="153"/>
                    </a:lnTo>
                    <a:lnTo>
                      <a:pt x="200" y="158"/>
                    </a:lnTo>
                    <a:lnTo>
                      <a:pt x="200" y="145"/>
                    </a:lnTo>
                    <a:lnTo>
                      <a:pt x="200" y="41"/>
                    </a:lnTo>
                    <a:lnTo>
                      <a:pt x="254" y="41"/>
                    </a:lnTo>
                    <a:close/>
                    <a:moveTo>
                      <a:pt x="254" y="97"/>
                    </a:moveTo>
                    <a:lnTo>
                      <a:pt x="254" y="97"/>
                    </a:lnTo>
                    <a:lnTo>
                      <a:pt x="251" y="97"/>
                    </a:lnTo>
                    <a:lnTo>
                      <a:pt x="249" y="97"/>
                    </a:lnTo>
                    <a:lnTo>
                      <a:pt x="245" y="99"/>
                    </a:lnTo>
                    <a:lnTo>
                      <a:pt x="242" y="103"/>
                    </a:lnTo>
                    <a:lnTo>
                      <a:pt x="241" y="109"/>
                    </a:lnTo>
                    <a:lnTo>
                      <a:pt x="241" y="114"/>
                    </a:lnTo>
                    <a:lnTo>
                      <a:pt x="242" y="118"/>
                    </a:lnTo>
                    <a:lnTo>
                      <a:pt x="245" y="122"/>
                    </a:lnTo>
                    <a:lnTo>
                      <a:pt x="247" y="125"/>
                    </a:lnTo>
                    <a:lnTo>
                      <a:pt x="251" y="128"/>
                    </a:lnTo>
                    <a:lnTo>
                      <a:pt x="254" y="124"/>
                    </a:lnTo>
                    <a:lnTo>
                      <a:pt x="254" y="97"/>
                    </a:lnTo>
                    <a:close/>
                    <a:moveTo>
                      <a:pt x="254" y="137"/>
                    </a:moveTo>
                    <a:lnTo>
                      <a:pt x="254" y="137"/>
                    </a:lnTo>
                    <a:lnTo>
                      <a:pt x="251" y="136"/>
                    </a:lnTo>
                    <a:lnTo>
                      <a:pt x="247" y="141"/>
                    </a:lnTo>
                    <a:lnTo>
                      <a:pt x="245" y="147"/>
                    </a:lnTo>
                    <a:lnTo>
                      <a:pt x="243" y="152"/>
                    </a:lnTo>
                    <a:lnTo>
                      <a:pt x="243" y="159"/>
                    </a:lnTo>
                    <a:lnTo>
                      <a:pt x="243" y="164"/>
                    </a:lnTo>
                    <a:lnTo>
                      <a:pt x="246" y="170"/>
                    </a:lnTo>
                    <a:lnTo>
                      <a:pt x="249" y="172"/>
                    </a:lnTo>
                    <a:lnTo>
                      <a:pt x="251" y="174"/>
                    </a:lnTo>
                    <a:lnTo>
                      <a:pt x="254" y="175"/>
                    </a:lnTo>
                    <a:lnTo>
                      <a:pt x="254" y="137"/>
                    </a:lnTo>
                    <a:close/>
                    <a:moveTo>
                      <a:pt x="200" y="0"/>
                    </a:moveTo>
                    <a:lnTo>
                      <a:pt x="135" y="0"/>
                    </a:lnTo>
                    <a:lnTo>
                      <a:pt x="135" y="22"/>
                    </a:lnTo>
                    <a:lnTo>
                      <a:pt x="200" y="22"/>
                    </a:lnTo>
                    <a:lnTo>
                      <a:pt x="200" y="0"/>
                    </a:lnTo>
                    <a:close/>
                    <a:moveTo>
                      <a:pt x="135" y="304"/>
                    </a:moveTo>
                    <a:lnTo>
                      <a:pt x="200" y="304"/>
                    </a:lnTo>
                    <a:lnTo>
                      <a:pt x="200" y="282"/>
                    </a:lnTo>
                    <a:lnTo>
                      <a:pt x="135" y="282"/>
                    </a:lnTo>
                    <a:lnTo>
                      <a:pt x="135" y="304"/>
                    </a:lnTo>
                    <a:close/>
                    <a:moveTo>
                      <a:pt x="200" y="41"/>
                    </a:moveTo>
                    <a:lnTo>
                      <a:pt x="200" y="145"/>
                    </a:lnTo>
                    <a:lnTo>
                      <a:pt x="200" y="143"/>
                    </a:lnTo>
                    <a:lnTo>
                      <a:pt x="186" y="145"/>
                    </a:lnTo>
                    <a:lnTo>
                      <a:pt x="186" y="160"/>
                    </a:lnTo>
                    <a:lnTo>
                      <a:pt x="171" y="164"/>
                    </a:lnTo>
                    <a:lnTo>
                      <a:pt x="173" y="178"/>
                    </a:lnTo>
                    <a:lnTo>
                      <a:pt x="188" y="174"/>
                    </a:lnTo>
                    <a:lnTo>
                      <a:pt x="188" y="190"/>
                    </a:lnTo>
                    <a:lnTo>
                      <a:pt x="200" y="186"/>
                    </a:lnTo>
                    <a:lnTo>
                      <a:pt x="200" y="264"/>
                    </a:lnTo>
                    <a:lnTo>
                      <a:pt x="135" y="264"/>
                    </a:lnTo>
                    <a:lnTo>
                      <a:pt x="135" y="214"/>
                    </a:lnTo>
                    <a:lnTo>
                      <a:pt x="139" y="213"/>
                    </a:lnTo>
                    <a:lnTo>
                      <a:pt x="144" y="210"/>
                    </a:lnTo>
                    <a:lnTo>
                      <a:pt x="150" y="208"/>
                    </a:lnTo>
                    <a:lnTo>
                      <a:pt x="155" y="202"/>
                    </a:lnTo>
                    <a:lnTo>
                      <a:pt x="158" y="197"/>
                    </a:lnTo>
                    <a:lnTo>
                      <a:pt x="161" y="190"/>
                    </a:lnTo>
                    <a:lnTo>
                      <a:pt x="162" y="183"/>
                    </a:lnTo>
                    <a:lnTo>
                      <a:pt x="162" y="176"/>
                    </a:lnTo>
                    <a:lnTo>
                      <a:pt x="162" y="170"/>
                    </a:lnTo>
                    <a:lnTo>
                      <a:pt x="158" y="163"/>
                    </a:lnTo>
                    <a:lnTo>
                      <a:pt x="154" y="158"/>
                    </a:lnTo>
                    <a:lnTo>
                      <a:pt x="148" y="153"/>
                    </a:lnTo>
                    <a:lnTo>
                      <a:pt x="144" y="153"/>
                    </a:lnTo>
                    <a:lnTo>
                      <a:pt x="139" y="155"/>
                    </a:lnTo>
                    <a:lnTo>
                      <a:pt x="135" y="156"/>
                    </a:lnTo>
                    <a:lnTo>
                      <a:pt x="135" y="128"/>
                    </a:lnTo>
                    <a:lnTo>
                      <a:pt x="136" y="126"/>
                    </a:lnTo>
                    <a:lnTo>
                      <a:pt x="139" y="126"/>
                    </a:lnTo>
                    <a:lnTo>
                      <a:pt x="140" y="128"/>
                    </a:lnTo>
                    <a:lnTo>
                      <a:pt x="143" y="129"/>
                    </a:lnTo>
                    <a:lnTo>
                      <a:pt x="143" y="132"/>
                    </a:lnTo>
                    <a:lnTo>
                      <a:pt x="143" y="134"/>
                    </a:lnTo>
                    <a:lnTo>
                      <a:pt x="143" y="136"/>
                    </a:lnTo>
                    <a:lnTo>
                      <a:pt x="147" y="134"/>
                    </a:lnTo>
                    <a:lnTo>
                      <a:pt x="150" y="132"/>
                    </a:lnTo>
                    <a:lnTo>
                      <a:pt x="151" y="129"/>
                    </a:lnTo>
                    <a:lnTo>
                      <a:pt x="151" y="125"/>
                    </a:lnTo>
                    <a:lnTo>
                      <a:pt x="150" y="122"/>
                    </a:lnTo>
                    <a:lnTo>
                      <a:pt x="146" y="120"/>
                    </a:lnTo>
                    <a:lnTo>
                      <a:pt x="140" y="120"/>
                    </a:lnTo>
                    <a:lnTo>
                      <a:pt x="135" y="120"/>
                    </a:lnTo>
                    <a:lnTo>
                      <a:pt x="135" y="41"/>
                    </a:lnTo>
                    <a:lnTo>
                      <a:pt x="200" y="41"/>
                    </a:lnTo>
                    <a:close/>
                    <a:moveTo>
                      <a:pt x="135" y="204"/>
                    </a:moveTo>
                    <a:lnTo>
                      <a:pt x="135" y="204"/>
                    </a:lnTo>
                    <a:lnTo>
                      <a:pt x="138" y="204"/>
                    </a:lnTo>
                    <a:lnTo>
                      <a:pt x="140" y="202"/>
                    </a:lnTo>
                    <a:lnTo>
                      <a:pt x="143" y="199"/>
                    </a:lnTo>
                    <a:lnTo>
                      <a:pt x="146" y="197"/>
                    </a:lnTo>
                    <a:lnTo>
                      <a:pt x="147" y="193"/>
                    </a:lnTo>
                    <a:lnTo>
                      <a:pt x="150" y="185"/>
                    </a:lnTo>
                    <a:lnTo>
                      <a:pt x="148" y="175"/>
                    </a:lnTo>
                    <a:lnTo>
                      <a:pt x="147" y="170"/>
                    </a:lnTo>
                    <a:lnTo>
                      <a:pt x="144" y="167"/>
                    </a:lnTo>
                    <a:lnTo>
                      <a:pt x="142" y="164"/>
                    </a:lnTo>
                    <a:lnTo>
                      <a:pt x="139" y="164"/>
                    </a:lnTo>
                    <a:lnTo>
                      <a:pt x="136" y="166"/>
                    </a:lnTo>
                    <a:lnTo>
                      <a:pt x="135" y="168"/>
                    </a:lnTo>
                    <a:lnTo>
                      <a:pt x="135" y="204"/>
                    </a:lnTo>
                    <a:close/>
                    <a:moveTo>
                      <a:pt x="135" y="0"/>
                    </a:moveTo>
                    <a:lnTo>
                      <a:pt x="32" y="0"/>
                    </a:lnTo>
                    <a:lnTo>
                      <a:pt x="25" y="2"/>
                    </a:lnTo>
                    <a:lnTo>
                      <a:pt x="20" y="3"/>
                    </a:lnTo>
                    <a:lnTo>
                      <a:pt x="14" y="6"/>
                    </a:lnTo>
                    <a:lnTo>
                      <a:pt x="9" y="10"/>
                    </a:lnTo>
                    <a:lnTo>
                      <a:pt x="5" y="15"/>
                    </a:lnTo>
                    <a:lnTo>
                      <a:pt x="2" y="21"/>
                    </a:lnTo>
                    <a:lnTo>
                      <a:pt x="1" y="26"/>
                    </a:lnTo>
                    <a:lnTo>
                      <a:pt x="0" y="33"/>
                    </a:lnTo>
                    <a:lnTo>
                      <a:pt x="0" y="273"/>
                    </a:lnTo>
                    <a:lnTo>
                      <a:pt x="1" y="279"/>
                    </a:lnTo>
                    <a:lnTo>
                      <a:pt x="2" y="285"/>
                    </a:lnTo>
                    <a:lnTo>
                      <a:pt x="5" y="290"/>
                    </a:lnTo>
                    <a:lnTo>
                      <a:pt x="9" y="294"/>
                    </a:lnTo>
                    <a:lnTo>
                      <a:pt x="14" y="298"/>
                    </a:lnTo>
                    <a:lnTo>
                      <a:pt x="20" y="302"/>
                    </a:lnTo>
                    <a:lnTo>
                      <a:pt x="25" y="304"/>
                    </a:lnTo>
                    <a:lnTo>
                      <a:pt x="32" y="304"/>
                    </a:lnTo>
                    <a:lnTo>
                      <a:pt x="135" y="304"/>
                    </a:lnTo>
                    <a:lnTo>
                      <a:pt x="135" y="282"/>
                    </a:lnTo>
                    <a:lnTo>
                      <a:pt x="50" y="282"/>
                    </a:lnTo>
                    <a:lnTo>
                      <a:pt x="44" y="282"/>
                    </a:lnTo>
                    <a:lnTo>
                      <a:pt x="40" y="281"/>
                    </a:lnTo>
                    <a:lnTo>
                      <a:pt x="35" y="278"/>
                    </a:lnTo>
                    <a:lnTo>
                      <a:pt x="32" y="275"/>
                    </a:lnTo>
                    <a:lnTo>
                      <a:pt x="28" y="271"/>
                    </a:lnTo>
                    <a:lnTo>
                      <a:pt x="25" y="267"/>
                    </a:lnTo>
                    <a:lnTo>
                      <a:pt x="24" y="262"/>
                    </a:lnTo>
                    <a:lnTo>
                      <a:pt x="24" y="256"/>
                    </a:lnTo>
                    <a:lnTo>
                      <a:pt x="24" y="48"/>
                    </a:lnTo>
                    <a:lnTo>
                      <a:pt x="24" y="42"/>
                    </a:lnTo>
                    <a:lnTo>
                      <a:pt x="25" y="38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5" y="26"/>
                    </a:lnTo>
                    <a:lnTo>
                      <a:pt x="40" y="25"/>
                    </a:lnTo>
                    <a:lnTo>
                      <a:pt x="44" y="22"/>
                    </a:lnTo>
                    <a:lnTo>
                      <a:pt x="50" y="22"/>
                    </a:lnTo>
                    <a:lnTo>
                      <a:pt x="135" y="22"/>
                    </a:lnTo>
                    <a:lnTo>
                      <a:pt x="135" y="0"/>
                    </a:lnTo>
                    <a:close/>
                    <a:moveTo>
                      <a:pt x="135" y="41"/>
                    </a:moveTo>
                    <a:lnTo>
                      <a:pt x="135" y="120"/>
                    </a:lnTo>
                    <a:lnTo>
                      <a:pt x="130" y="122"/>
                    </a:lnTo>
                    <a:lnTo>
                      <a:pt x="124" y="125"/>
                    </a:lnTo>
                    <a:lnTo>
                      <a:pt x="120" y="129"/>
                    </a:lnTo>
                    <a:lnTo>
                      <a:pt x="116" y="133"/>
                    </a:lnTo>
                    <a:lnTo>
                      <a:pt x="112" y="139"/>
                    </a:lnTo>
                    <a:lnTo>
                      <a:pt x="111" y="144"/>
                    </a:lnTo>
                    <a:lnTo>
                      <a:pt x="106" y="159"/>
                    </a:lnTo>
                    <a:lnTo>
                      <a:pt x="106" y="175"/>
                    </a:lnTo>
                    <a:lnTo>
                      <a:pt x="108" y="185"/>
                    </a:lnTo>
                    <a:lnTo>
                      <a:pt x="109" y="194"/>
                    </a:lnTo>
                    <a:lnTo>
                      <a:pt x="111" y="195"/>
                    </a:lnTo>
                    <a:lnTo>
                      <a:pt x="113" y="205"/>
                    </a:lnTo>
                    <a:lnTo>
                      <a:pt x="117" y="209"/>
                    </a:lnTo>
                    <a:lnTo>
                      <a:pt x="121" y="213"/>
                    </a:lnTo>
                    <a:lnTo>
                      <a:pt x="128" y="214"/>
                    </a:lnTo>
                    <a:lnTo>
                      <a:pt x="135" y="214"/>
                    </a:lnTo>
                    <a:lnTo>
                      <a:pt x="135" y="264"/>
                    </a:lnTo>
                    <a:lnTo>
                      <a:pt x="62" y="264"/>
                    </a:lnTo>
                    <a:lnTo>
                      <a:pt x="58" y="263"/>
                    </a:lnTo>
                    <a:lnTo>
                      <a:pt x="54" y="262"/>
                    </a:lnTo>
                    <a:lnTo>
                      <a:pt x="47" y="258"/>
                    </a:lnTo>
                    <a:lnTo>
                      <a:pt x="43" y="251"/>
                    </a:lnTo>
                    <a:lnTo>
                      <a:pt x="41" y="247"/>
                    </a:lnTo>
                    <a:lnTo>
                      <a:pt x="41" y="243"/>
                    </a:lnTo>
                    <a:lnTo>
                      <a:pt x="41" y="61"/>
                    </a:lnTo>
                    <a:lnTo>
                      <a:pt x="41" y="57"/>
                    </a:lnTo>
                    <a:lnTo>
                      <a:pt x="43" y="53"/>
                    </a:lnTo>
                    <a:lnTo>
                      <a:pt x="47" y="46"/>
                    </a:lnTo>
                    <a:lnTo>
                      <a:pt x="54" y="42"/>
                    </a:lnTo>
                    <a:lnTo>
                      <a:pt x="58" y="41"/>
                    </a:lnTo>
                    <a:lnTo>
                      <a:pt x="62" y="41"/>
                    </a:lnTo>
                    <a:lnTo>
                      <a:pt x="135" y="41"/>
                    </a:lnTo>
                    <a:close/>
                    <a:moveTo>
                      <a:pt x="135" y="128"/>
                    </a:moveTo>
                    <a:lnTo>
                      <a:pt x="135" y="156"/>
                    </a:lnTo>
                    <a:lnTo>
                      <a:pt x="130" y="160"/>
                    </a:lnTo>
                    <a:lnTo>
                      <a:pt x="127" y="166"/>
                    </a:lnTo>
                    <a:lnTo>
                      <a:pt x="127" y="171"/>
                    </a:lnTo>
                    <a:lnTo>
                      <a:pt x="128" y="174"/>
                    </a:lnTo>
                    <a:lnTo>
                      <a:pt x="131" y="176"/>
                    </a:lnTo>
                    <a:lnTo>
                      <a:pt x="132" y="171"/>
                    </a:lnTo>
                    <a:lnTo>
                      <a:pt x="135" y="168"/>
                    </a:lnTo>
                    <a:lnTo>
                      <a:pt x="135" y="204"/>
                    </a:lnTo>
                    <a:lnTo>
                      <a:pt x="131" y="202"/>
                    </a:lnTo>
                    <a:lnTo>
                      <a:pt x="128" y="199"/>
                    </a:lnTo>
                    <a:lnTo>
                      <a:pt x="127" y="194"/>
                    </a:lnTo>
                    <a:lnTo>
                      <a:pt x="124" y="181"/>
                    </a:lnTo>
                    <a:lnTo>
                      <a:pt x="123" y="163"/>
                    </a:lnTo>
                    <a:lnTo>
                      <a:pt x="123" y="148"/>
                    </a:lnTo>
                    <a:lnTo>
                      <a:pt x="127" y="137"/>
                    </a:lnTo>
                    <a:lnTo>
                      <a:pt x="131" y="130"/>
                    </a:lnTo>
                    <a:lnTo>
                      <a:pt x="135" y="12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îṧḻíḋê">
                <a:extLst>
                  <a:ext uri="{FF2B5EF4-FFF2-40B4-BE49-F238E27FC236}">
                    <a16:creationId xmlns:a16="http://schemas.microsoft.com/office/drawing/2014/main" xmlns="" id="{69AC6566-09F8-410E-9968-41075242FCC7}"/>
                  </a:ext>
                </a:extLst>
              </p:cNvPr>
              <p:cNvSpPr/>
              <p:nvPr/>
            </p:nvSpPr>
            <p:spPr bwMode="auto">
              <a:xfrm>
                <a:off x="2601538" y="2369776"/>
                <a:ext cx="189343" cy="143441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îsḻïḋe">
                <a:extLst>
                  <a:ext uri="{FF2B5EF4-FFF2-40B4-BE49-F238E27FC236}">
                    <a16:creationId xmlns:a16="http://schemas.microsoft.com/office/drawing/2014/main" xmlns="" id="{44C1B115-970D-439B-8110-DEF2C4F30A46}"/>
                  </a:ext>
                </a:extLst>
              </p:cNvPr>
              <p:cNvSpPr/>
              <p:nvPr/>
            </p:nvSpPr>
            <p:spPr bwMode="auto">
              <a:xfrm>
                <a:off x="2653177" y="2332481"/>
                <a:ext cx="47336" cy="65983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íŝľidè">
                <a:extLst>
                  <a:ext uri="{FF2B5EF4-FFF2-40B4-BE49-F238E27FC236}">
                    <a16:creationId xmlns:a16="http://schemas.microsoft.com/office/drawing/2014/main" xmlns="" id="{333CFE5F-9981-4454-8637-29261D930EEC}"/>
                  </a:ext>
                </a:extLst>
              </p:cNvPr>
              <p:cNvSpPr/>
              <p:nvPr/>
            </p:nvSpPr>
            <p:spPr bwMode="auto">
              <a:xfrm>
                <a:off x="2802357" y="3527967"/>
                <a:ext cx="196515" cy="273973"/>
              </a:xfrm>
              <a:custGeom>
                <a:avLst/>
                <a:gdLst>
                  <a:gd name="T0" fmla="*/ 125 w 137"/>
                  <a:gd name="T1" fmla="*/ 55 h 191"/>
                  <a:gd name="T2" fmla="*/ 126 w 137"/>
                  <a:gd name="T3" fmla="*/ 51 h 191"/>
                  <a:gd name="T4" fmla="*/ 133 w 137"/>
                  <a:gd name="T5" fmla="*/ 34 h 191"/>
                  <a:gd name="T6" fmla="*/ 136 w 137"/>
                  <a:gd name="T7" fmla="*/ 29 h 191"/>
                  <a:gd name="T8" fmla="*/ 137 w 137"/>
                  <a:gd name="T9" fmla="*/ 21 h 191"/>
                  <a:gd name="T10" fmla="*/ 136 w 137"/>
                  <a:gd name="T11" fmla="*/ 13 h 191"/>
                  <a:gd name="T12" fmla="*/ 132 w 137"/>
                  <a:gd name="T13" fmla="*/ 6 h 191"/>
                  <a:gd name="T14" fmla="*/ 128 w 137"/>
                  <a:gd name="T15" fmla="*/ 4 h 191"/>
                  <a:gd name="T16" fmla="*/ 116 w 137"/>
                  <a:gd name="T17" fmla="*/ 0 h 191"/>
                  <a:gd name="T18" fmla="*/ 103 w 137"/>
                  <a:gd name="T19" fmla="*/ 4 h 191"/>
                  <a:gd name="T20" fmla="*/ 113 w 137"/>
                  <a:gd name="T21" fmla="*/ 39 h 191"/>
                  <a:gd name="T22" fmla="*/ 103 w 137"/>
                  <a:gd name="T23" fmla="*/ 59 h 191"/>
                  <a:gd name="T24" fmla="*/ 110 w 137"/>
                  <a:gd name="T25" fmla="*/ 48 h 191"/>
                  <a:gd name="T26" fmla="*/ 110 w 137"/>
                  <a:gd name="T27" fmla="*/ 42 h 191"/>
                  <a:gd name="T28" fmla="*/ 120 w 137"/>
                  <a:gd name="T29" fmla="*/ 48 h 191"/>
                  <a:gd name="T30" fmla="*/ 121 w 137"/>
                  <a:gd name="T31" fmla="*/ 52 h 191"/>
                  <a:gd name="T32" fmla="*/ 121 w 137"/>
                  <a:gd name="T33" fmla="*/ 57 h 191"/>
                  <a:gd name="T34" fmla="*/ 103 w 137"/>
                  <a:gd name="T35" fmla="*/ 89 h 191"/>
                  <a:gd name="T36" fmla="*/ 97 w 137"/>
                  <a:gd name="T37" fmla="*/ 93 h 191"/>
                  <a:gd name="T38" fmla="*/ 99 w 137"/>
                  <a:gd name="T39" fmla="*/ 92 h 191"/>
                  <a:gd name="T40" fmla="*/ 103 w 137"/>
                  <a:gd name="T41" fmla="*/ 89 h 191"/>
                  <a:gd name="T42" fmla="*/ 101 w 137"/>
                  <a:gd name="T43" fmla="*/ 85 h 191"/>
                  <a:gd name="T44" fmla="*/ 99 w 137"/>
                  <a:gd name="T45" fmla="*/ 86 h 191"/>
                  <a:gd name="T46" fmla="*/ 95 w 137"/>
                  <a:gd name="T47" fmla="*/ 88 h 191"/>
                  <a:gd name="T48" fmla="*/ 84 w 137"/>
                  <a:gd name="T49" fmla="*/ 81 h 191"/>
                  <a:gd name="T50" fmla="*/ 84 w 137"/>
                  <a:gd name="T51" fmla="*/ 81 h 191"/>
                  <a:gd name="T52" fmla="*/ 90 w 137"/>
                  <a:gd name="T53" fmla="*/ 78 h 191"/>
                  <a:gd name="T54" fmla="*/ 103 w 137"/>
                  <a:gd name="T55" fmla="*/ 34 h 191"/>
                  <a:gd name="T56" fmla="*/ 88 w 137"/>
                  <a:gd name="T57" fmla="*/ 23 h 191"/>
                  <a:gd name="T58" fmla="*/ 80 w 137"/>
                  <a:gd name="T59" fmla="*/ 25 h 191"/>
                  <a:gd name="T60" fmla="*/ 57 w 137"/>
                  <a:gd name="T61" fmla="*/ 59 h 191"/>
                  <a:gd name="T62" fmla="*/ 57 w 137"/>
                  <a:gd name="T63" fmla="*/ 66 h 191"/>
                  <a:gd name="T64" fmla="*/ 22 w 137"/>
                  <a:gd name="T65" fmla="*/ 153 h 191"/>
                  <a:gd name="T66" fmla="*/ 26 w 137"/>
                  <a:gd name="T67" fmla="*/ 154 h 191"/>
                  <a:gd name="T68" fmla="*/ 29 w 137"/>
                  <a:gd name="T69" fmla="*/ 155 h 191"/>
                  <a:gd name="T70" fmla="*/ 29 w 137"/>
                  <a:gd name="T71" fmla="*/ 162 h 191"/>
                  <a:gd name="T72" fmla="*/ 33 w 137"/>
                  <a:gd name="T73" fmla="*/ 161 h 191"/>
                  <a:gd name="T74" fmla="*/ 38 w 137"/>
                  <a:gd name="T75" fmla="*/ 162 h 191"/>
                  <a:gd name="T76" fmla="*/ 40 w 137"/>
                  <a:gd name="T77" fmla="*/ 163 h 191"/>
                  <a:gd name="T78" fmla="*/ 41 w 137"/>
                  <a:gd name="T79" fmla="*/ 169 h 191"/>
                  <a:gd name="T80" fmla="*/ 38 w 137"/>
                  <a:gd name="T81" fmla="*/ 173 h 191"/>
                  <a:gd name="T82" fmla="*/ 22 w 137"/>
                  <a:gd name="T83" fmla="*/ 182 h 191"/>
                  <a:gd name="T84" fmla="*/ 41 w 137"/>
                  <a:gd name="T85" fmla="*/ 176 h 191"/>
                  <a:gd name="T86" fmla="*/ 103 w 137"/>
                  <a:gd name="T87" fmla="*/ 29 h 191"/>
                  <a:gd name="T88" fmla="*/ 97 w 137"/>
                  <a:gd name="T89" fmla="*/ 9 h 191"/>
                  <a:gd name="T90" fmla="*/ 103 w 137"/>
                  <a:gd name="T91" fmla="*/ 4 h 191"/>
                  <a:gd name="T92" fmla="*/ 22 w 137"/>
                  <a:gd name="T93" fmla="*/ 117 h 191"/>
                  <a:gd name="T94" fmla="*/ 2 w 137"/>
                  <a:gd name="T95" fmla="*/ 191 h 191"/>
                  <a:gd name="T96" fmla="*/ 22 w 137"/>
                  <a:gd name="T97" fmla="*/ 180 h 191"/>
                  <a:gd name="T98" fmla="*/ 5 w 137"/>
                  <a:gd name="T99" fmla="*/ 174 h 191"/>
                  <a:gd name="T100" fmla="*/ 5 w 137"/>
                  <a:gd name="T101" fmla="*/ 150 h 191"/>
                  <a:gd name="T102" fmla="*/ 6 w 137"/>
                  <a:gd name="T103" fmla="*/ 149 h 191"/>
                  <a:gd name="T104" fmla="*/ 10 w 137"/>
                  <a:gd name="T105" fmla="*/ 146 h 191"/>
                  <a:gd name="T106" fmla="*/ 15 w 137"/>
                  <a:gd name="T107" fmla="*/ 146 h 191"/>
                  <a:gd name="T108" fmla="*/ 17 w 137"/>
                  <a:gd name="T109" fmla="*/ 149 h 191"/>
                  <a:gd name="T110" fmla="*/ 18 w 137"/>
                  <a:gd name="T111" fmla="*/ 155 h 191"/>
                  <a:gd name="T112" fmla="*/ 19 w 137"/>
                  <a:gd name="T113" fmla="*/ 154 h 191"/>
                  <a:gd name="T114" fmla="*/ 22 w 137"/>
                  <a:gd name="T115" fmla="*/ 11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7" h="191">
                    <a:moveTo>
                      <a:pt x="103" y="89"/>
                    </a:moveTo>
                    <a:lnTo>
                      <a:pt x="125" y="55"/>
                    </a:lnTo>
                    <a:lnTo>
                      <a:pt x="125" y="55"/>
                    </a:lnTo>
                    <a:lnTo>
                      <a:pt x="126" y="51"/>
                    </a:lnTo>
                    <a:lnTo>
                      <a:pt x="125" y="47"/>
                    </a:lnTo>
                    <a:lnTo>
                      <a:pt x="133" y="34"/>
                    </a:lnTo>
                    <a:lnTo>
                      <a:pt x="133" y="34"/>
                    </a:lnTo>
                    <a:lnTo>
                      <a:pt x="136" y="29"/>
                    </a:lnTo>
                    <a:lnTo>
                      <a:pt x="137" y="25"/>
                    </a:lnTo>
                    <a:lnTo>
                      <a:pt x="137" y="21"/>
                    </a:lnTo>
                    <a:lnTo>
                      <a:pt x="137" y="17"/>
                    </a:lnTo>
                    <a:lnTo>
                      <a:pt x="136" y="13"/>
                    </a:lnTo>
                    <a:lnTo>
                      <a:pt x="135" y="9"/>
                    </a:lnTo>
                    <a:lnTo>
                      <a:pt x="132" y="6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21" y="0"/>
                    </a:lnTo>
                    <a:lnTo>
                      <a:pt x="116" y="0"/>
                    </a:lnTo>
                    <a:lnTo>
                      <a:pt x="109" y="1"/>
                    </a:lnTo>
                    <a:lnTo>
                      <a:pt x="103" y="4"/>
                    </a:lnTo>
                    <a:lnTo>
                      <a:pt x="103" y="29"/>
                    </a:lnTo>
                    <a:lnTo>
                      <a:pt x="113" y="39"/>
                    </a:lnTo>
                    <a:lnTo>
                      <a:pt x="103" y="34"/>
                    </a:lnTo>
                    <a:lnTo>
                      <a:pt x="103" y="59"/>
                    </a:lnTo>
                    <a:lnTo>
                      <a:pt x="110" y="48"/>
                    </a:lnTo>
                    <a:lnTo>
                      <a:pt x="110" y="48"/>
                    </a:lnTo>
                    <a:lnTo>
                      <a:pt x="110" y="46"/>
                    </a:lnTo>
                    <a:lnTo>
                      <a:pt x="110" y="42"/>
                    </a:lnTo>
                    <a:lnTo>
                      <a:pt x="120" y="48"/>
                    </a:lnTo>
                    <a:lnTo>
                      <a:pt x="120" y="48"/>
                    </a:lnTo>
                    <a:lnTo>
                      <a:pt x="121" y="50"/>
                    </a:lnTo>
                    <a:lnTo>
                      <a:pt x="121" y="52"/>
                    </a:lnTo>
                    <a:lnTo>
                      <a:pt x="121" y="54"/>
                    </a:lnTo>
                    <a:lnTo>
                      <a:pt x="121" y="57"/>
                    </a:lnTo>
                    <a:lnTo>
                      <a:pt x="103" y="82"/>
                    </a:lnTo>
                    <a:lnTo>
                      <a:pt x="103" y="89"/>
                    </a:lnTo>
                    <a:close/>
                    <a:moveTo>
                      <a:pt x="41" y="176"/>
                    </a:moveTo>
                    <a:lnTo>
                      <a:pt x="97" y="93"/>
                    </a:lnTo>
                    <a:lnTo>
                      <a:pt x="97" y="93"/>
                    </a:lnTo>
                    <a:lnTo>
                      <a:pt x="99" y="92"/>
                    </a:lnTo>
                    <a:lnTo>
                      <a:pt x="102" y="89"/>
                    </a:lnTo>
                    <a:lnTo>
                      <a:pt x="103" y="89"/>
                    </a:lnTo>
                    <a:lnTo>
                      <a:pt x="103" y="82"/>
                    </a:lnTo>
                    <a:lnTo>
                      <a:pt x="101" y="85"/>
                    </a:lnTo>
                    <a:lnTo>
                      <a:pt x="101" y="85"/>
                    </a:lnTo>
                    <a:lnTo>
                      <a:pt x="99" y="86"/>
                    </a:lnTo>
                    <a:lnTo>
                      <a:pt x="98" y="88"/>
                    </a:lnTo>
                    <a:lnTo>
                      <a:pt x="95" y="88"/>
                    </a:lnTo>
                    <a:lnTo>
                      <a:pt x="94" y="86"/>
                    </a:lnTo>
                    <a:lnTo>
                      <a:pt x="84" y="81"/>
                    </a:lnTo>
                    <a:lnTo>
                      <a:pt x="84" y="81"/>
                    </a:lnTo>
                    <a:lnTo>
                      <a:pt x="84" y="81"/>
                    </a:lnTo>
                    <a:lnTo>
                      <a:pt x="87" y="80"/>
                    </a:lnTo>
                    <a:lnTo>
                      <a:pt x="90" y="78"/>
                    </a:lnTo>
                    <a:lnTo>
                      <a:pt x="103" y="59"/>
                    </a:lnTo>
                    <a:lnTo>
                      <a:pt x="103" y="34"/>
                    </a:lnTo>
                    <a:lnTo>
                      <a:pt x="88" y="23"/>
                    </a:lnTo>
                    <a:lnTo>
                      <a:pt x="88" y="23"/>
                    </a:lnTo>
                    <a:lnTo>
                      <a:pt x="83" y="23"/>
                    </a:lnTo>
                    <a:lnTo>
                      <a:pt x="80" y="25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56" y="63"/>
                    </a:lnTo>
                    <a:lnTo>
                      <a:pt x="57" y="66"/>
                    </a:lnTo>
                    <a:lnTo>
                      <a:pt x="22" y="117"/>
                    </a:lnTo>
                    <a:lnTo>
                      <a:pt x="22" y="153"/>
                    </a:lnTo>
                    <a:lnTo>
                      <a:pt x="22" y="153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9" y="155"/>
                    </a:lnTo>
                    <a:lnTo>
                      <a:pt x="29" y="158"/>
                    </a:lnTo>
                    <a:lnTo>
                      <a:pt x="29" y="162"/>
                    </a:lnTo>
                    <a:lnTo>
                      <a:pt x="29" y="162"/>
                    </a:lnTo>
                    <a:lnTo>
                      <a:pt x="33" y="161"/>
                    </a:lnTo>
                    <a:lnTo>
                      <a:pt x="36" y="161"/>
                    </a:lnTo>
                    <a:lnTo>
                      <a:pt x="38" y="162"/>
                    </a:lnTo>
                    <a:lnTo>
                      <a:pt x="38" y="162"/>
                    </a:lnTo>
                    <a:lnTo>
                      <a:pt x="40" y="163"/>
                    </a:lnTo>
                    <a:lnTo>
                      <a:pt x="41" y="166"/>
                    </a:lnTo>
                    <a:lnTo>
                      <a:pt x="41" y="169"/>
                    </a:lnTo>
                    <a:lnTo>
                      <a:pt x="40" y="172"/>
                    </a:lnTo>
                    <a:lnTo>
                      <a:pt x="38" y="173"/>
                    </a:lnTo>
                    <a:lnTo>
                      <a:pt x="22" y="180"/>
                    </a:lnTo>
                    <a:lnTo>
                      <a:pt x="22" y="182"/>
                    </a:lnTo>
                    <a:lnTo>
                      <a:pt x="41" y="176"/>
                    </a:lnTo>
                    <a:lnTo>
                      <a:pt x="41" y="176"/>
                    </a:lnTo>
                    <a:close/>
                    <a:moveTo>
                      <a:pt x="103" y="4"/>
                    </a:moveTo>
                    <a:lnTo>
                      <a:pt x="103" y="29"/>
                    </a:lnTo>
                    <a:lnTo>
                      <a:pt x="91" y="17"/>
                    </a:lnTo>
                    <a:lnTo>
                      <a:pt x="97" y="9"/>
                    </a:lnTo>
                    <a:lnTo>
                      <a:pt x="97" y="9"/>
                    </a:lnTo>
                    <a:lnTo>
                      <a:pt x="103" y="4"/>
                    </a:lnTo>
                    <a:lnTo>
                      <a:pt x="103" y="4"/>
                    </a:lnTo>
                    <a:close/>
                    <a:moveTo>
                      <a:pt x="22" y="117"/>
                    </a:moveTo>
                    <a:lnTo>
                      <a:pt x="0" y="150"/>
                    </a:lnTo>
                    <a:lnTo>
                      <a:pt x="2" y="191"/>
                    </a:lnTo>
                    <a:lnTo>
                      <a:pt x="22" y="182"/>
                    </a:lnTo>
                    <a:lnTo>
                      <a:pt x="22" y="180"/>
                    </a:lnTo>
                    <a:lnTo>
                      <a:pt x="17" y="182"/>
                    </a:lnTo>
                    <a:lnTo>
                      <a:pt x="5" y="174"/>
                    </a:lnTo>
                    <a:lnTo>
                      <a:pt x="5" y="150"/>
                    </a:lnTo>
                    <a:lnTo>
                      <a:pt x="5" y="150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7" y="146"/>
                    </a:lnTo>
                    <a:lnTo>
                      <a:pt x="10" y="146"/>
                    </a:lnTo>
                    <a:lnTo>
                      <a:pt x="13" y="146"/>
                    </a:lnTo>
                    <a:lnTo>
                      <a:pt x="15" y="146"/>
                    </a:lnTo>
                    <a:lnTo>
                      <a:pt x="15" y="146"/>
                    </a:lnTo>
                    <a:lnTo>
                      <a:pt x="17" y="149"/>
                    </a:lnTo>
                    <a:lnTo>
                      <a:pt x="18" y="150"/>
                    </a:lnTo>
                    <a:lnTo>
                      <a:pt x="18" y="155"/>
                    </a:lnTo>
                    <a:lnTo>
                      <a:pt x="18" y="155"/>
                    </a:lnTo>
                    <a:lnTo>
                      <a:pt x="19" y="154"/>
                    </a:lnTo>
                    <a:lnTo>
                      <a:pt x="22" y="153"/>
                    </a:lnTo>
                    <a:lnTo>
                      <a:pt x="22" y="1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ïśľîḋê">
                <a:extLst>
                  <a:ext uri="{FF2B5EF4-FFF2-40B4-BE49-F238E27FC236}">
                    <a16:creationId xmlns:a16="http://schemas.microsoft.com/office/drawing/2014/main" xmlns="" id="{16ACEF01-9378-4D61-8FE0-AA5102A1153A}"/>
                  </a:ext>
                </a:extLst>
              </p:cNvPr>
              <p:cNvSpPr/>
              <p:nvPr/>
            </p:nvSpPr>
            <p:spPr bwMode="auto">
              <a:xfrm>
                <a:off x="1208720" y="2096419"/>
                <a:ext cx="252457" cy="273973"/>
              </a:xfrm>
              <a:custGeom>
                <a:avLst/>
                <a:gdLst>
                  <a:gd name="T0" fmla="*/ 138 w 176"/>
                  <a:gd name="T1" fmla="*/ 88 h 191"/>
                  <a:gd name="T2" fmla="*/ 132 w 176"/>
                  <a:gd name="T3" fmla="*/ 138 h 191"/>
                  <a:gd name="T4" fmla="*/ 150 w 176"/>
                  <a:gd name="T5" fmla="*/ 143 h 191"/>
                  <a:gd name="T6" fmla="*/ 147 w 176"/>
                  <a:gd name="T7" fmla="*/ 151 h 191"/>
                  <a:gd name="T8" fmla="*/ 132 w 176"/>
                  <a:gd name="T9" fmla="*/ 36 h 191"/>
                  <a:gd name="T10" fmla="*/ 150 w 176"/>
                  <a:gd name="T11" fmla="*/ 26 h 191"/>
                  <a:gd name="T12" fmla="*/ 135 w 176"/>
                  <a:gd name="T13" fmla="*/ 47 h 191"/>
                  <a:gd name="T14" fmla="*/ 146 w 176"/>
                  <a:gd name="T15" fmla="*/ 88 h 191"/>
                  <a:gd name="T16" fmla="*/ 174 w 176"/>
                  <a:gd name="T17" fmla="*/ 85 h 191"/>
                  <a:gd name="T18" fmla="*/ 150 w 176"/>
                  <a:gd name="T19" fmla="*/ 92 h 191"/>
                  <a:gd name="T20" fmla="*/ 88 w 176"/>
                  <a:gd name="T21" fmla="*/ 39 h 191"/>
                  <a:gd name="T22" fmla="*/ 115 w 176"/>
                  <a:gd name="T23" fmla="*/ 46 h 191"/>
                  <a:gd name="T24" fmla="*/ 132 w 176"/>
                  <a:gd name="T25" fmla="*/ 109 h 191"/>
                  <a:gd name="T26" fmla="*/ 115 w 176"/>
                  <a:gd name="T27" fmla="*/ 128 h 191"/>
                  <a:gd name="T28" fmla="*/ 111 w 176"/>
                  <a:gd name="T29" fmla="*/ 180 h 191"/>
                  <a:gd name="T30" fmla="*/ 90 w 176"/>
                  <a:gd name="T31" fmla="*/ 191 h 191"/>
                  <a:gd name="T32" fmla="*/ 105 w 176"/>
                  <a:gd name="T33" fmla="*/ 126 h 191"/>
                  <a:gd name="T34" fmla="*/ 122 w 176"/>
                  <a:gd name="T35" fmla="*/ 107 h 191"/>
                  <a:gd name="T36" fmla="*/ 124 w 176"/>
                  <a:gd name="T37" fmla="*/ 73 h 191"/>
                  <a:gd name="T38" fmla="*/ 104 w 176"/>
                  <a:gd name="T39" fmla="*/ 51 h 191"/>
                  <a:gd name="T40" fmla="*/ 88 w 176"/>
                  <a:gd name="T41" fmla="*/ 39 h 191"/>
                  <a:gd name="T42" fmla="*/ 127 w 176"/>
                  <a:gd name="T43" fmla="*/ 43 h 191"/>
                  <a:gd name="T44" fmla="*/ 132 w 176"/>
                  <a:gd name="T45" fmla="*/ 36 h 191"/>
                  <a:gd name="T46" fmla="*/ 128 w 176"/>
                  <a:gd name="T47" fmla="*/ 128 h 191"/>
                  <a:gd name="T48" fmla="*/ 132 w 176"/>
                  <a:gd name="T49" fmla="*/ 127 h 191"/>
                  <a:gd name="T50" fmla="*/ 92 w 176"/>
                  <a:gd name="T51" fmla="*/ 1 h 191"/>
                  <a:gd name="T52" fmla="*/ 88 w 176"/>
                  <a:gd name="T53" fmla="*/ 30 h 191"/>
                  <a:gd name="T54" fmla="*/ 80 w 176"/>
                  <a:gd name="T55" fmla="*/ 191 h 191"/>
                  <a:gd name="T56" fmla="*/ 62 w 176"/>
                  <a:gd name="T57" fmla="*/ 176 h 191"/>
                  <a:gd name="T58" fmla="*/ 55 w 176"/>
                  <a:gd name="T59" fmla="*/ 124 h 191"/>
                  <a:gd name="T60" fmla="*/ 44 w 176"/>
                  <a:gd name="T61" fmla="*/ 67 h 191"/>
                  <a:gd name="T62" fmla="*/ 67 w 176"/>
                  <a:gd name="T63" fmla="*/ 43 h 191"/>
                  <a:gd name="T64" fmla="*/ 88 w 176"/>
                  <a:gd name="T65" fmla="*/ 49 h 191"/>
                  <a:gd name="T66" fmla="*/ 61 w 176"/>
                  <a:gd name="T67" fmla="*/ 61 h 191"/>
                  <a:gd name="T68" fmla="*/ 50 w 176"/>
                  <a:gd name="T69" fmla="*/ 88 h 191"/>
                  <a:gd name="T70" fmla="*/ 69 w 176"/>
                  <a:gd name="T71" fmla="*/ 120 h 191"/>
                  <a:gd name="T72" fmla="*/ 88 w 176"/>
                  <a:gd name="T73" fmla="*/ 147 h 191"/>
                  <a:gd name="T74" fmla="*/ 88 w 176"/>
                  <a:gd name="T75" fmla="*/ 30 h 191"/>
                  <a:gd name="T76" fmla="*/ 84 w 176"/>
                  <a:gd name="T77" fmla="*/ 26 h 191"/>
                  <a:gd name="T78" fmla="*/ 88 w 176"/>
                  <a:gd name="T79" fmla="*/ 0 h 191"/>
                  <a:gd name="T80" fmla="*/ 47 w 176"/>
                  <a:gd name="T81" fmla="*/ 135 h 191"/>
                  <a:gd name="T82" fmla="*/ 44 w 176"/>
                  <a:gd name="T83" fmla="*/ 138 h 191"/>
                  <a:gd name="T84" fmla="*/ 47 w 176"/>
                  <a:gd name="T85" fmla="*/ 47 h 191"/>
                  <a:gd name="T86" fmla="*/ 44 w 176"/>
                  <a:gd name="T87" fmla="*/ 108 h 191"/>
                  <a:gd name="T88" fmla="*/ 40 w 176"/>
                  <a:gd name="T89" fmla="*/ 77 h 191"/>
                  <a:gd name="T90" fmla="*/ 44 w 176"/>
                  <a:gd name="T91" fmla="*/ 49 h 191"/>
                  <a:gd name="T92" fmla="*/ 25 w 176"/>
                  <a:gd name="T93" fmla="*/ 31 h 191"/>
                  <a:gd name="T94" fmla="*/ 32 w 176"/>
                  <a:gd name="T95" fmla="*/ 26 h 191"/>
                  <a:gd name="T96" fmla="*/ 32 w 176"/>
                  <a:gd name="T97" fmla="*/ 150 h 191"/>
                  <a:gd name="T98" fmla="*/ 24 w 176"/>
                  <a:gd name="T99" fmla="*/ 147 h 191"/>
                  <a:gd name="T100" fmla="*/ 44 w 176"/>
                  <a:gd name="T101" fmla="*/ 127 h 191"/>
                  <a:gd name="T102" fmla="*/ 25 w 176"/>
                  <a:gd name="T103" fmla="*/ 84 h 191"/>
                  <a:gd name="T104" fmla="*/ 25 w 176"/>
                  <a:gd name="T105" fmla="*/ 92 h 191"/>
                  <a:gd name="T106" fmla="*/ 0 w 176"/>
                  <a:gd name="T107" fmla="*/ 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6" h="191">
                    <a:moveTo>
                      <a:pt x="132" y="66"/>
                    </a:moveTo>
                    <a:lnTo>
                      <a:pt x="132" y="66"/>
                    </a:lnTo>
                    <a:lnTo>
                      <a:pt x="136" y="77"/>
                    </a:lnTo>
                    <a:lnTo>
                      <a:pt x="138" y="88"/>
                    </a:lnTo>
                    <a:lnTo>
                      <a:pt x="138" y="88"/>
                    </a:lnTo>
                    <a:lnTo>
                      <a:pt x="136" y="99"/>
                    </a:lnTo>
                    <a:lnTo>
                      <a:pt x="132" y="109"/>
                    </a:lnTo>
                    <a:lnTo>
                      <a:pt x="132" y="66"/>
                    </a:lnTo>
                    <a:lnTo>
                      <a:pt x="132" y="66"/>
                    </a:lnTo>
                    <a:close/>
                    <a:moveTo>
                      <a:pt x="132" y="138"/>
                    </a:moveTo>
                    <a:lnTo>
                      <a:pt x="132" y="127"/>
                    </a:lnTo>
                    <a:lnTo>
                      <a:pt x="132" y="127"/>
                    </a:lnTo>
                    <a:lnTo>
                      <a:pt x="135" y="128"/>
                    </a:lnTo>
                    <a:lnTo>
                      <a:pt x="135" y="128"/>
                    </a:lnTo>
                    <a:lnTo>
                      <a:pt x="150" y="143"/>
                    </a:lnTo>
                    <a:lnTo>
                      <a:pt x="150" y="143"/>
                    </a:lnTo>
                    <a:lnTo>
                      <a:pt x="151" y="147"/>
                    </a:lnTo>
                    <a:lnTo>
                      <a:pt x="150" y="150"/>
                    </a:lnTo>
                    <a:lnTo>
                      <a:pt x="150" y="150"/>
                    </a:lnTo>
                    <a:lnTo>
                      <a:pt x="147" y="151"/>
                    </a:lnTo>
                    <a:lnTo>
                      <a:pt x="145" y="150"/>
                    </a:lnTo>
                    <a:lnTo>
                      <a:pt x="132" y="138"/>
                    </a:lnTo>
                    <a:lnTo>
                      <a:pt x="132" y="138"/>
                    </a:lnTo>
                    <a:close/>
                    <a:moveTo>
                      <a:pt x="132" y="49"/>
                    </a:moveTo>
                    <a:lnTo>
                      <a:pt x="132" y="36"/>
                    </a:lnTo>
                    <a:lnTo>
                      <a:pt x="145" y="26"/>
                    </a:lnTo>
                    <a:lnTo>
                      <a:pt x="145" y="26"/>
                    </a:lnTo>
                    <a:lnTo>
                      <a:pt x="147" y="24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51" y="28"/>
                    </a:lnTo>
                    <a:lnTo>
                      <a:pt x="150" y="31"/>
                    </a:lnTo>
                    <a:lnTo>
                      <a:pt x="135" y="47"/>
                    </a:lnTo>
                    <a:lnTo>
                      <a:pt x="135" y="47"/>
                    </a:lnTo>
                    <a:lnTo>
                      <a:pt x="135" y="47"/>
                    </a:lnTo>
                    <a:lnTo>
                      <a:pt x="132" y="49"/>
                    </a:lnTo>
                    <a:lnTo>
                      <a:pt x="132" y="49"/>
                    </a:lnTo>
                    <a:close/>
                    <a:moveTo>
                      <a:pt x="146" y="88"/>
                    </a:moveTo>
                    <a:lnTo>
                      <a:pt x="146" y="88"/>
                    </a:lnTo>
                    <a:lnTo>
                      <a:pt x="146" y="88"/>
                    </a:lnTo>
                    <a:lnTo>
                      <a:pt x="147" y="85"/>
                    </a:lnTo>
                    <a:lnTo>
                      <a:pt x="150" y="84"/>
                    </a:lnTo>
                    <a:lnTo>
                      <a:pt x="172" y="84"/>
                    </a:lnTo>
                    <a:lnTo>
                      <a:pt x="172" y="84"/>
                    </a:lnTo>
                    <a:lnTo>
                      <a:pt x="174" y="85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91"/>
                    </a:lnTo>
                    <a:lnTo>
                      <a:pt x="172" y="92"/>
                    </a:lnTo>
                    <a:lnTo>
                      <a:pt x="150" y="92"/>
                    </a:lnTo>
                    <a:lnTo>
                      <a:pt x="150" y="92"/>
                    </a:lnTo>
                    <a:lnTo>
                      <a:pt x="147" y="91"/>
                    </a:lnTo>
                    <a:lnTo>
                      <a:pt x="146" y="88"/>
                    </a:lnTo>
                    <a:lnTo>
                      <a:pt x="146" y="88"/>
                    </a:lnTo>
                    <a:close/>
                    <a:moveTo>
                      <a:pt x="88" y="39"/>
                    </a:moveTo>
                    <a:lnTo>
                      <a:pt x="88" y="39"/>
                    </a:lnTo>
                    <a:lnTo>
                      <a:pt x="96" y="39"/>
                    </a:lnTo>
                    <a:lnTo>
                      <a:pt x="103" y="40"/>
                    </a:lnTo>
                    <a:lnTo>
                      <a:pt x="108" y="43"/>
                    </a:lnTo>
                    <a:lnTo>
                      <a:pt x="115" y="46"/>
                    </a:lnTo>
                    <a:lnTo>
                      <a:pt x="120" y="50"/>
                    </a:lnTo>
                    <a:lnTo>
                      <a:pt x="124" y="55"/>
                    </a:lnTo>
                    <a:lnTo>
                      <a:pt x="128" y="61"/>
                    </a:lnTo>
                    <a:lnTo>
                      <a:pt x="132" y="66"/>
                    </a:lnTo>
                    <a:lnTo>
                      <a:pt x="132" y="109"/>
                    </a:lnTo>
                    <a:lnTo>
                      <a:pt x="132" y="109"/>
                    </a:lnTo>
                    <a:lnTo>
                      <a:pt x="128" y="115"/>
                    </a:lnTo>
                    <a:lnTo>
                      <a:pt x="124" y="120"/>
                    </a:lnTo>
                    <a:lnTo>
                      <a:pt x="120" y="124"/>
                    </a:lnTo>
                    <a:lnTo>
                      <a:pt x="115" y="128"/>
                    </a:lnTo>
                    <a:lnTo>
                      <a:pt x="115" y="166"/>
                    </a:lnTo>
                    <a:lnTo>
                      <a:pt x="115" y="166"/>
                    </a:lnTo>
                    <a:lnTo>
                      <a:pt x="115" y="172"/>
                    </a:lnTo>
                    <a:lnTo>
                      <a:pt x="113" y="176"/>
                    </a:lnTo>
                    <a:lnTo>
                      <a:pt x="111" y="180"/>
                    </a:lnTo>
                    <a:lnTo>
                      <a:pt x="108" y="184"/>
                    </a:lnTo>
                    <a:lnTo>
                      <a:pt x="104" y="187"/>
                    </a:lnTo>
                    <a:lnTo>
                      <a:pt x="100" y="189"/>
                    </a:lnTo>
                    <a:lnTo>
                      <a:pt x="96" y="191"/>
                    </a:lnTo>
                    <a:lnTo>
                      <a:pt x="90" y="191"/>
                    </a:lnTo>
                    <a:lnTo>
                      <a:pt x="88" y="191"/>
                    </a:lnTo>
                    <a:lnTo>
                      <a:pt x="88" y="147"/>
                    </a:lnTo>
                    <a:lnTo>
                      <a:pt x="105" y="147"/>
                    </a:lnTo>
                    <a:lnTo>
                      <a:pt x="105" y="126"/>
                    </a:lnTo>
                    <a:lnTo>
                      <a:pt x="105" y="126"/>
                    </a:lnTo>
                    <a:lnTo>
                      <a:pt x="105" y="123"/>
                    </a:lnTo>
                    <a:lnTo>
                      <a:pt x="108" y="122"/>
                    </a:lnTo>
                    <a:lnTo>
                      <a:pt x="108" y="122"/>
                    </a:lnTo>
                    <a:lnTo>
                      <a:pt x="115" y="115"/>
                    </a:lnTo>
                    <a:lnTo>
                      <a:pt x="122" y="107"/>
                    </a:lnTo>
                    <a:lnTo>
                      <a:pt x="126" y="99"/>
                    </a:lnTo>
                    <a:lnTo>
                      <a:pt x="127" y="88"/>
                    </a:lnTo>
                    <a:lnTo>
                      <a:pt x="127" y="88"/>
                    </a:lnTo>
                    <a:lnTo>
                      <a:pt x="126" y="80"/>
                    </a:lnTo>
                    <a:lnTo>
                      <a:pt x="124" y="73"/>
                    </a:lnTo>
                    <a:lnTo>
                      <a:pt x="120" y="66"/>
                    </a:lnTo>
                    <a:lnTo>
                      <a:pt x="116" y="61"/>
                    </a:lnTo>
                    <a:lnTo>
                      <a:pt x="116" y="61"/>
                    </a:lnTo>
                    <a:lnTo>
                      <a:pt x="109" y="55"/>
                    </a:lnTo>
                    <a:lnTo>
                      <a:pt x="104" y="51"/>
                    </a:lnTo>
                    <a:lnTo>
                      <a:pt x="96" y="50"/>
                    </a:lnTo>
                    <a:lnTo>
                      <a:pt x="88" y="49"/>
                    </a:lnTo>
                    <a:lnTo>
                      <a:pt x="88" y="49"/>
                    </a:lnTo>
                    <a:lnTo>
                      <a:pt x="88" y="39"/>
                    </a:lnTo>
                    <a:lnTo>
                      <a:pt x="88" y="39"/>
                    </a:lnTo>
                    <a:lnTo>
                      <a:pt x="88" y="39"/>
                    </a:lnTo>
                    <a:close/>
                    <a:moveTo>
                      <a:pt x="132" y="36"/>
                    </a:moveTo>
                    <a:lnTo>
                      <a:pt x="128" y="40"/>
                    </a:lnTo>
                    <a:lnTo>
                      <a:pt x="128" y="40"/>
                    </a:lnTo>
                    <a:lnTo>
                      <a:pt x="127" y="43"/>
                    </a:lnTo>
                    <a:lnTo>
                      <a:pt x="128" y="47"/>
                    </a:lnTo>
                    <a:lnTo>
                      <a:pt x="128" y="47"/>
                    </a:lnTo>
                    <a:lnTo>
                      <a:pt x="130" y="49"/>
                    </a:lnTo>
                    <a:lnTo>
                      <a:pt x="132" y="49"/>
                    </a:lnTo>
                    <a:lnTo>
                      <a:pt x="132" y="36"/>
                    </a:lnTo>
                    <a:lnTo>
                      <a:pt x="132" y="36"/>
                    </a:lnTo>
                    <a:close/>
                    <a:moveTo>
                      <a:pt x="132" y="127"/>
                    </a:moveTo>
                    <a:lnTo>
                      <a:pt x="132" y="127"/>
                    </a:lnTo>
                    <a:lnTo>
                      <a:pt x="130" y="127"/>
                    </a:lnTo>
                    <a:lnTo>
                      <a:pt x="128" y="128"/>
                    </a:lnTo>
                    <a:lnTo>
                      <a:pt x="128" y="128"/>
                    </a:lnTo>
                    <a:lnTo>
                      <a:pt x="127" y="131"/>
                    </a:lnTo>
                    <a:lnTo>
                      <a:pt x="128" y="135"/>
                    </a:lnTo>
                    <a:lnTo>
                      <a:pt x="132" y="138"/>
                    </a:lnTo>
                    <a:lnTo>
                      <a:pt x="132" y="127"/>
                    </a:lnTo>
                    <a:lnTo>
                      <a:pt x="132" y="127"/>
                    </a:lnTo>
                    <a:close/>
                    <a:moveTo>
                      <a:pt x="88" y="30"/>
                    </a:moveTo>
                    <a:lnTo>
                      <a:pt x="88" y="0"/>
                    </a:lnTo>
                    <a:lnTo>
                      <a:pt x="88" y="0"/>
                    </a:lnTo>
                    <a:lnTo>
                      <a:pt x="92" y="1"/>
                    </a:lnTo>
                    <a:lnTo>
                      <a:pt x="92" y="4"/>
                    </a:lnTo>
                    <a:lnTo>
                      <a:pt x="92" y="26"/>
                    </a:lnTo>
                    <a:lnTo>
                      <a:pt x="92" y="26"/>
                    </a:lnTo>
                    <a:lnTo>
                      <a:pt x="92" y="28"/>
                    </a:lnTo>
                    <a:lnTo>
                      <a:pt x="88" y="30"/>
                    </a:lnTo>
                    <a:lnTo>
                      <a:pt x="88" y="30"/>
                    </a:lnTo>
                    <a:close/>
                    <a:moveTo>
                      <a:pt x="88" y="191"/>
                    </a:moveTo>
                    <a:lnTo>
                      <a:pt x="85" y="191"/>
                    </a:lnTo>
                    <a:lnTo>
                      <a:pt x="85" y="191"/>
                    </a:lnTo>
                    <a:lnTo>
                      <a:pt x="80" y="191"/>
                    </a:lnTo>
                    <a:lnTo>
                      <a:pt x="76" y="189"/>
                    </a:lnTo>
                    <a:lnTo>
                      <a:pt x="71" y="187"/>
                    </a:lnTo>
                    <a:lnTo>
                      <a:pt x="67" y="184"/>
                    </a:lnTo>
                    <a:lnTo>
                      <a:pt x="65" y="180"/>
                    </a:lnTo>
                    <a:lnTo>
                      <a:pt x="62" y="176"/>
                    </a:lnTo>
                    <a:lnTo>
                      <a:pt x="61" y="172"/>
                    </a:lnTo>
                    <a:lnTo>
                      <a:pt x="61" y="166"/>
                    </a:lnTo>
                    <a:lnTo>
                      <a:pt x="61" y="128"/>
                    </a:lnTo>
                    <a:lnTo>
                      <a:pt x="61" y="128"/>
                    </a:lnTo>
                    <a:lnTo>
                      <a:pt x="55" y="124"/>
                    </a:lnTo>
                    <a:lnTo>
                      <a:pt x="51" y="119"/>
                    </a:lnTo>
                    <a:lnTo>
                      <a:pt x="47" y="114"/>
                    </a:lnTo>
                    <a:lnTo>
                      <a:pt x="44" y="108"/>
                    </a:lnTo>
                    <a:lnTo>
                      <a:pt x="44" y="67"/>
                    </a:lnTo>
                    <a:lnTo>
                      <a:pt x="44" y="67"/>
                    </a:lnTo>
                    <a:lnTo>
                      <a:pt x="47" y="61"/>
                    </a:lnTo>
                    <a:lnTo>
                      <a:pt x="51" y="55"/>
                    </a:lnTo>
                    <a:lnTo>
                      <a:pt x="57" y="51"/>
                    </a:lnTo>
                    <a:lnTo>
                      <a:pt x="62" y="47"/>
                    </a:lnTo>
                    <a:lnTo>
                      <a:pt x="67" y="43"/>
                    </a:lnTo>
                    <a:lnTo>
                      <a:pt x="74" y="40"/>
                    </a:lnTo>
                    <a:lnTo>
                      <a:pt x="81" y="39"/>
                    </a:lnTo>
                    <a:lnTo>
                      <a:pt x="88" y="39"/>
                    </a:lnTo>
                    <a:lnTo>
                      <a:pt x="88" y="49"/>
                    </a:lnTo>
                    <a:lnTo>
                      <a:pt x="88" y="49"/>
                    </a:lnTo>
                    <a:lnTo>
                      <a:pt x="81" y="50"/>
                    </a:lnTo>
                    <a:lnTo>
                      <a:pt x="73" y="51"/>
                    </a:lnTo>
                    <a:lnTo>
                      <a:pt x="66" y="55"/>
                    </a:lnTo>
                    <a:lnTo>
                      <a:pt x="61" y="61"/>
                    </a:lnTo>
                    <a:lnTo>
                      <a:pt x="61" y="61"/>
                    </a:lnTo>
                    <a:lnTo>
                      <a:pt x="57" y="66"/>
                    </a:lnTo>
                    <a:lnTo>
                      <a:pt x="53" y="73"/>
                    </a:lnTo>
                    <a:lnTo>
                      <a:pt x="50" y="80"/>
                    </a:lnTo>
                    <a:lnTo>
                      <a:pt x="50" y="88"/>
                    </a:lnTo>
                    <a:lnTo>
                      <a:pt x="50" y="88"/>
                    </a:lnTo>
                    <a:lnTo>
                      <a:pt x="51" y="97"/>
                    </a:lnTo>
                    <a:lnTo>
                      <a:pt x="55" y="107"/>
                    </a:lnTo>
                    <a:lnTo>
                      <a:pt x="61" y="115"/>
                    </a:lnTo>
                    <a:lnTo>
                      <a:pt x="69" y="120"/>
                    </a:lnTo>
                    <a:lnTo>
                      <a:pt x="69" y="120"/>
                    </a:lnTo>
                    <a:lnTo>
                      <a:pt x="69" y="120"/>
                    </a:lnTo>
                    <a:lnTo>
                      <a:pt x="70" y="123"/>
                    </a:lnTo>
                    <a:lnTo>
                      <a:pt x="70" y="126"/>
                    </a:lnTo>
                    <a:lnTo>
                      <a:pt x="70" y="147"/>
                    </a:lnTo>
                    <a:lnTo>
                      <a:pt x="88" y="147"/>
                    </a:lnTo>
                    <a:lnTo>
                      <a:pt x="88" y="191"/>
                    </a:lnTo>
                    <a:lnTo>
                      <a:pt x="88" y="191"/>
                    </a:lnTo>
                    <a:close/>
                    <a:moveTo>
                      <a:pt x="88" y="0"/>
                    </a:moveTo>
                    <a:lnTo>
                      <a:pt x="88" y="30"/>
                    </a:lnTo>
                    <a:lnTo>
                      <a:pt x="88" y="30"/>
                    </a:lnTo>
                    <a:lnTo>
                      <a:pt x="88" y="30"/>
                    </a:lnTo>
                    <a:lnTo>
                      <a:pt x="88" y="30"/>
                    </a:lnTo>
                    <a:lnTo>
                      <a:pt x="88" y="30"/>
                    </a:lnTo>
                    <a:lnTo>
                      <a:pt x="85" y="28"/>
                    </a:lnTo>
                    <a:lnTo>
                      <a:pt x="84" y="26"/>
                    </a:lnTo>
                    <a:lnTo>
                      <a:pt x="84" y="4"/>
                    </a:lnTo>
                    <a:lnTo>
                      <a:pt x="84" y="4"/>
                    </a:lnTo>
                    <a:lnTo>
                      <a:pt x="85" y="1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  <a:moveTo>
                      <a:pt x="44" y="138"/>
                    </a:moveTo>
                    <a:lnTo>
                      <a:pt x="47" y="135"/>
                    </a:lnTo>
                    <a:lnTo>
                      <a:pt x="47" y="135"/>
                    </a:lnTo>
                    <a:lnTo>
                      <a:pt x="48" y="131"/>
                    </a:lnTo>
                    <a:lnTo>
                      <a:pt x="47" y="128"/>
                    </a:lnTo>
                    <a:lnTo>
                      <a:pt x="47" y="128"/>
                    </a:lnTo>
                    <a:lnTo>
                      <a:pt x="44" y="127"/>
                    </a:lnTo>
                    <a:lnTo>
                      <a:pt x="44" y="138"/>
                    </a:lnTo>
                    <a:lnTo>
                      <a:pt x="44" y="138"/>
                    </a:lnTo>
                    <a:close/>
                    <a:moveTo>
                      <a:pt x="44" y="49"/>
                    </a:moveTo>
                    <a:lnTo>
                      <a:pt x="44" y="49"/>
                    </a:lnTo>
                    <a:lnTo>
                      <a:pt x="47" y="47"/>
                    </a:lnTo>
                    <a:lnTo>
                      <a:pt x="47" y="47"/>
                    </a:lnTo>
                    <a:lnTo>
                      <a:pt x="48" y="43"/>
                    </a:lnTo>
                    <a:lnTo>
                      <a:pt x="47" y="40"/>
                    </a:lnTo>
                    <a:lnTo>
                      <a:pt x="44" y="38"/>
                    </a:lnTo>
                    <a:lnTo>
                      <a:pt x="44" y="49"/>
                    </a:lnTo>
                    <a:close/>
                    <a:moveTo>
                      <a:pt x="44" y="108"/>
                    </a:moveTo>
                    <a:lnTo>
                      <a:pt x="44" y="108"/>
                    </a:lnTo>
                    <a:lnTo>
                      <a:pt x="40" y="99"/>
                    </a:lnTo>
                    <a:lnTo>
                      <a:pt x="39" y="88"/>
                    </a:lnTo>
                    <a:lnTo>
                      <a:pt x="39" y="88"/>
                    </a:lnTo>
                    <a:lnTo>
                      <a:pt x="40" y="77"/>
                    </a:lnTo>
                    <a:lnTo>
                      <a:pt x="44" y="67"/>
                    </a:lnTo>
                    <a:lnTo>
                      <a:pt x="44" y="108"/>
                    </a:lnTo>
                    <a:lnTo>
                      <a:pt x="44" y="108"/>
                    </a:lnTo>
                    <a:close/>
                    <a:moveTo>
                      <a:pt x="44" y="38"/>
                    </a:moveTo>
                    <a:lnTo>
                      <a:pt x="44" y="49"/>
                    </a:lnTo>
                    <a:lnTo>
                      <a:pt x="44" y="49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4" y="28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8" y="24"/>
                    </a:lnTo>
                    <a:lnTo>
                      <a:pt x="32" y="26"/>
                    </a:lnTo>
                    <a:lnTo>
                      <a:pt x="44" y="38"/>
                    </a:lnTo>
                    <a:lnTo>
                      <a:pt x="44" y="38"/>
                    </a:lnTo>
                    <a:close/>
                    <a:moveTo>
                      <a:pt x="44" y="127"/>
                    </a:moveTo>
                    <a:lnTo>
                      <a:pt x="44" y="138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28" y="151"/>
                    </a:lnTo>
                    <a:lnTo>
                      <a:pt x="25" y="150"/>
                    </a:lnTo>
                    <a:lnTo>
                      <a:pt x="25" y="150"/>
                    </a:lnTo>
                    <a:lnTo>
                      <a:pt x="24" y="147"/>
                    </a:lnTo>
                    <a:lnTo>
                      <a:pt x="25" y="143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4" y="127"/>
                    </a:lnTo>
                    <a:lnTo>
                      <a:pt x="44" y="127"/>
                    </a:lnTo>
                    <a:close/>
                    <a:moveTo>
                      <a:pt x="4" y="84"/>
                    </a:moveTo>
                    <a:lnTo>
                      <a:pt x="4" y="84"/>
                    </a:lnTo>
                    <a:lnTo>
                      <a:pt x="25" y="84"/>
                    </a:lnTo>
                    <a:lnTo>
                      <a:pt x="25" y="84"/>
                    </a:lnTo>
                    <a:lnTo>
                      <a:pt x="29" y="85"/>
                    </a:lnTo>
                    <a:lnTo>
                      <a:pt x="31" y="88"/>
                    </a:lnTo>
                    <a:lnTo>
                      <a:pt x="31" y="88"/>
                    </a:lnTo>
                    <a:lnTo>
                      <a:pt x="29" y="91"/>
                    </a:lnTo>
                    <a:lnTo>
                      <a:pt x="25" y="92"/>
                    </a:lnTo>
                    <a:lnTo>
                      <a:pt x="4" y="92"/>
                    </a:lnTo>
                    <a:lnTo>
                      <a:pt x="4" y="92"/>
                    </a:lnTo>
                    <a:lnTo>
                      <a:pt x="1" y="91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85"/>
                    </a:lnTo>
                    <a:lnTo>
                      <a:pt x="4" y="84"/>
                    </a:lnTo>
                    <a:lnTo>
                      <a:pt x="4" y="8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íṡľïḑê">
                <a:extLst>
                  <a:ext uri="{FF2B5EF4-FFF2-40B4-BE49-F238E27FC236}">
                    <a16:creationId xmlns:a16="http://schemas.microsoft.com/office/drawing/2014/main" xmlns="" id="{E4F96FB9-82B2-433E-B31A-1A984FD60AE2}"/>
                  </a:ext>
                </a:extLst>
              </p:cNvPr>
              <p:cNvSpPr/>
              <p:nvPr/>
            </p:nvSpPr>
            <p:spPr bwMode="auto">
              <a:xfrm>
                <a:off x="2340475" y="1723471"/>
                <a:ext cx="378686" cy="547947"/>
              </a:xfrm>
              <a:custGeom>
                <a:avLst/>
                <a:gdLst>
                  <a:gd name="T0" fmla="*/ 209550 w 264"/>
                  <a:gd name="T1" fmla="*/ 11113 h 382"/>
                  <a:gd name="T2" fmla="*/ 222250 w 264"/>
                  <a:gd name="T3" fmla="*/ 200025 h 382"/>
                  <a:gd name="T4" fmla="*/ 247650 w 264"/>
                  <a:gd name="T5" fmla="*/ 203200 h 382"/>
                  <a:gd name="T6" fmla="*/ 295275 w 264"/>
                  <a:gd name="T7" fmla="*/ 225425 h 382"/>
                  <a:gd name="T8" fmla="*/ 327025 w 264"/>
                  <a:gd name="T9" fmla="*/ 263525 h 382"/>
                  <a:gd name="T10" fmla="*/ 346075 w 264"/>
                  <a:gd name="T11" fmla="*/ 311150 h 382"/>
                  <a:gd name="T12" fmla="*/ 349250 w 264"/>
                  <a:gd name="T13" fmla="*/ 336550 h 382"/>
                  <a:gd name="T14" fmla="*/ 349250 w 264"/>
                  <a:gd name="T15" fmla="*/ 352425 h 382"/>
                  <a:gd name="T16" fmla="*/ 341313 w 264"/>
                  <a:gd name="T17" fmla="*/ 379413 h 382"/>
                  <a:gd name="T18" fmla="*/ 333375 w 264"/>
                  <a:gd name="T19" fmla="*/ 403225 h 382"/>
                  <a:gd name="T20" fmla="*/ 307975 w 264"/>
                  <a:gd name="T21" fmla="*/ 436563 h 382"/>
                  <a:gd name="T22" fmla="*/ 276225 w 264"/>
                  <a:gd name="T23" fmla="*/ 460375 h 382"/>
                  <a:gd name="T24" fmla="*/ 252413 w 264"/>
                  <a:gd name="T25" fmla="*/ 469900 h 382"/>
                  <a:gd name="T26" fmla="*/ 223838 w 264"/>
                  <a:gd name="T27" fmla="*/ 476250 h 382"/>
                  <a:gd name="T28" fmla="*/ 209550 w 264"/>
                  <a:gd name="T29" fmla="*/ 476250 h 382"/>
                  <a:gd name="T30" fmla="*/ 209550 w 264"/>
                  <a:gd name="T31" fmla="*/ 519113 h 382"/>
                  <a:gd name="T32" fmla="*/ 228600 w 264"/>
                  <a:gd name="T33" fmla="*/ 528638 h 382"/>
                  <a:gd name="T34" fmla="*/ 236538 w 264"/>
                  <a:gd name="T35" fmla="*/ 547688 h 382"/>
                  <a:gd name="T36" fmla="*/ 234950 w 264"/>
                  <a:gd name="T37" fmla="*/ 560388 h 382"/>
                  <a:gd name="T38" fmla="*/ 219075 w 264"/>
                  <a:gd name="T39" fmla="*/ 576263 h 382"/>
                  <a:gd name="T40" fmla="*/ 209550 w 264"/>
                  <a:gd name="T41" fmla="*/ 606425 h 382"/>
                  <a:gd name="T42" fmla="*/ 361950 w 264"/>
                  <a:gd name="T43" fmla="*/ 573088 h 382"/>
                  <a:gd name="T44" fmla="*/ 361950 w 264"/>
                  <a:gd name="T45" fmla="*/ 566738 h 382"/>
                  <a:gd name="T46" fmla="*/ 350838 w 264"/>
                  <a:gd name="T47" fmla="*/ 554038 h 382"/>
                  <a:gd name="T48" fmla="*/ 319088 w 264"/>
                  <a:gd name="T49" fmla="*/ 539750 h 382"/>
                  <a:gd name="T50" fmla="*/ 288925 w 264"/>
                  <a:gd name="T51" fmla="*/ 533400 h 382"/>
                  <a:gd name="T52" fmla="*/ 339725 w 264"/>
                  <a:gd name="T53" fmla="*/ 500063 h 382"/>
                  <a:gd name="T54" fmla="*/ 382588 w 264"/>
                  <a:gd name="T55" fmla="*/ 455613 h 382"/>
                  <a:gd name="T56" fmla="*/ 407988 w 264"/>
                  <a:gd name="T57" fmla="*/ 401638 h 382"/>
                  <a:gd name="T58" fmla="*/ 419100 w 264"/>
                  <a:gd name="T59" fmla="*/ 336550 h 382"/>
                  <a:gd name="T60" fmla="*/ 417513 w 264"/>
                  <a:gd name="T61" fmla="*/ 317500 h 382"/>
                  <a:gd name="T62" fmla="*/ 411163 w 264"/>
                  <a:gd name="T63" fmla="*/ 280988 h 382"/>
                  <a:gd name="T64" fmla="*/ 398463 w 264"/>
                  <a:gd name="T65" fmla="*/ 247650 h 382"/>
                  <a:gd name="T66" fmla="*/ 381000 w 264"/>
                  <a:gd name="T67" fmla="*/ 217488 h 382"/>
                  <a:gd name="T68" fmla="*/ 357188 w 264"/>
                  <a:gd name="T69" fmla="*/ 188913 h 382"/>
                  <a:gd name="T70" fmla="*/ 328613 w 264"/>
                  <a:gd name="T71" fmla="*/ 165100 h 382"/>
                  <a:gd name="T72" fmla="*/ 296863 w 264"/>
                  <a:gd name="T73" fmla="*/ 147638 h 382"/>
                  <a:gd name="T74" fmla="*/ 261938 w 264"/>
                  <a:gd name="T75" fmla="*/ 134938 h 382"/>
                  <a:gd name="T76" fmla="*/ 276225 w 264"/>
                  <a:gd name="T77" fmla="*/ 31750 h 382"/>
                  <a:gd name="T78" fmla="*/ 176213 w 264"/>
                  <a:gd name="T79" fmla="*/ 0 h 382"/>
                  <a:gd name="T80" fmla="*/ 187325 w 264"/>
                  <a:gd name="T81" fmla="*/ 309563 h 382"/>
                  <a:gd name="T82" fmla="*/ 209550 w 264"/>
                  <a:gd name="T83" fmla="*/ 11113 h 382"/>
                  <a:gd name="T84" fmla="*/ 209550 w 264"/>
                  <a:gd name="T85" fmla="*/ 476250 h 382"/>
                  <a:gd name="T86" fmla="*/ 187325 w 264"/>
                  <a:gd name="T87" fmla="*/ 474663 h 382"/>
                  <a:gd name="T88" fmla="*/ 146050 w 264"/>
                  <a:gd name="T89" fmla="*/ 461963 h 382"/>
                  <a:gd name="T90" fmla="*/ 188913 w 264"/>
                  <a:gd name="T91" fmla="*/ 450850 h 382"/>
                  <a:gd name="T92" fmla="*/ 92075 w 264"/>
                  <a:gd name="T93" fmla="*/ 412750 h 382"/>
                  <a:gd name="T94" fmla="*/ 0 w 264"/>
                  <a:gd name="T95" fmla="*/ 412750 h 382"/>
                  <a:gd name="T96" fmla="*/ 34925 w 264"/>
                  <a:gd name="T97" fmla="*/ 450850 h 382"/>
                  <a:gd name="T98" fmla="*/ 53975 w 264"/>
                  <a:gd name="T99" fmla="*/ 476250 h 382"/>
                  <a:gd name="T100" fmla="*/ 103188 w 264"/>
                  <a:gd name="T101" fmla="*/ 517525 h 382"/>
                  <a:gd name="T102" fmla="*/ 131763 w 264"/>
                  <a:gd name="T103" fmla="*/ 533400 h 382"/>
                  <a:gd name="T104" fmla="*/ 77788 w 264"/>
                  <a:gd name="T105" fmla="*/ 547688 h 382"/>
                  <a:gd name="T106" fmla="*/ 61913 w 264"/>
                  <a:gd name="T107" fmla="*/ 560388 h 382"/>
                  <a:gd name="T108" fmla="*/ 55563 w 264"/>
                  <a:gd name="T109" fmla="*/ 573088 h 382"/>
                  <a:gd name="T110" fmla="*/ 209550 w 264"/>
                  <a:gd name="T111" fmla="*/ 606425 h 382"/>
                  <a:gd name="T112" fmla="*/ 209550 w 264"/>
                  <a:gd name="T113" fmla="*/ 577850 h 382"/>
                  <a:gd name="T114" fmla="*/ 188913 w 264"/>
                  <a:gd name="T115" fmla="*/ 569913 h 382"/>
                  <a:gd name="T116" fmla="*/ 180975 w 264"/>
                  <a:gd name="T117" fmla="*/ 547688 h 382"/>
                  <a:gd name="T118" fmla="*/ 182563 w 264"/>
                  <a:gd name="T119" fmla="*/ 536575 h 382"/>
                  <a:gd name="T120" fmla="*/ 198438 w 264"/>
                  <a:gd name="T121" fmla="*/ 522288 h 382"/>
                  <a:gd name="T122" fmla="*/ 209550 w 264"/>
                  <a:gd name="T123" fmla="*/ 476250 h 38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64" h="382">
                    <a:moveTo>
                      <a:pt x="174" y="20"/>
                    </a:moveTo>
                    <a:lnTo>
                      <a:pt x="132" y="7"/>
                    </a:lnTo>
                    <a:lnTo>
                      <a:pt x="132" y="151"/>
                    </a:lnTo>
                    <a:lnTo>
                      <a:pt x="140" y="126"/>
                    </a:lnTo>
                    <a:lnTo>
                      <a:pt x="156" y="128"/>
                    </a:lnTo>
                    <a:lnTo>
                      <a:pt x="172" y="134"/>
                    </a:lnTo>
                    <a:lnTo>
                      <a:pt x="186" y="142"/>
                    </a:lnTo>
                    <a:lnTo>
                      <a:pt x="197" y="153"/>
                    </a:lnTo>
                    <a:lnTo>
                      <a:pt x="206" y="166"/>
                    </a:lnTo>
                    <a:lnTo>
                      <a:pt x="214" y="180"/>
                    </a:lnTo>
                    <a:lnTo>
                      <a:pt x="218" y="196"/>
                    </a:lnTo>
                    <a:lnTo>
                      <a:pt x="220" y="204"/>
                    </a:lnTo>
                    <a:lnTo>
                      <a:pt x="220" y="212"/>
                    </a:lnTo>
                    <a:lnTo>
                      <a:pt x="220" y="222"/>
                    </a:lnTo>
                    <a:lnTo>
                      <a:pt x="218" y="230"/>
                    </a:lnTo>
                    <a:lnTo>
                      <a:pt x="215" y="239"/>
                    </a:lnTo>
                    <a:lnTo>
                      <a:pt x="213" y="246"/>
                    </a:lnTo>
                    <a:lnTo>
                      <a:pt x="210" y="254"/>
                    </a:lnTo>
                    <a:lnTo>
                      <a:pt x="205" y="262"/>
                    </a:lnTo>
                    <a:lnTo>
                      <a:pt x="194" y="275"/>
                    </a:lnTo>
                    <a:lnTo>
                      <a:pt x="182" y="286"/>
                    </a:lnTo>
                    <a:lnTo>
                      <a:pt x="174" y="290"/>
                    </a:lnTo>
                    <a:lnTo>
                      <a:pt x="167" y="294"/>
                    </a:lnTo>
                    <a:lnTo>
                      <a:pt x="159" y="296"/>
                    </a:lnTo>
                    <a:lnTo>
                      <a:pt x="150" y="299"/>
                    </a:lnTo>
                    <a:lnTo>
                      <a:pt x="141" y="300"/>
                    </a:lnTo>
                    <a:lnTo>
                      <a:pt x="132" y="300"/>
                    </a:lnTo>
                    <a:lnTo>
                      <a:pt x="132" y="327"/>
                    </a:lnTo>
                    <a:lnTo>
                      <a:pt x="138" y="329"/>
                    </a:lnTo>
                    <a:lnTo>
                      <a:pt x="144" y="333"/>
                    </a:lnTo>
                    <a:lnTo>
                      <a:pt x="148" y="338"/>
                    </a:lnTo>
                    <a:lnTo>
                      <a:pt x="149" y="345"/>
                    </a:lnTo>
                    <a:lnTo>
                      <a:pt x="148" y="353"/>
                    </a:lnTo>
                    <a:lnTo>
                      <a:pt x="144" y="359"/>
                    </a:lnTo>
                    <a:lnTo>
                      <a:pt x="138" y="363"/>
                    </a:lnTo>
                    <a:lnTo>
                      <a:pt x="132" y="364"/>
                    </a:lnTo>
                    <a:lnTo>
                      <a:pt x="132" y="382"/>
                    </a:lnTo>
                    <a:lnTo>
                      <a:pt x="228" y="382"/>
                    </a:lnTo>
                    <a:lnTo>
                      <a:pt x="228" y="361"/>
                    </a:lnTo>
                    <a:lnTo>
                      <a:pt x="228" y="357"/>
                    </a:lnTo>
                    <a:lnTo>
                      <a:pt x="225" y="353"/>
                    </a:lnTo>
                    <a:lnTo>
                      <a:pt x="221" y="349"/>
                    </a:lnTo>
                    <a:lnTo>
                      <a:pt x="215" y="345"/>
                    </a:lnTo>
                    <a:lnTo>
                      <a:pt x="201" y="340"/>
                    </a:lnTo>
                    <a:lnTo>
                      <a:pt x="182" y="336"/>
                    </a:lnTo>
                    <a:lnTo>
                      <a:pt x="199" y="326"/>
                    </a:lnTo>
                    <a:lnTo>
                      <a:pt x="214" y="315"/>
                    </a:lnTo>
                    <a:lnTo>
                      <a:pt x="229" y="302"/>
                    </a:lnTo>
                    <a:lnTo>
                      <a:pt x="241" y="287"/>
                    </a:lnTo>
                    <a:lnTo>
                      <a:pt x="251" y="271"/>
                    </a:lnTo>
                    <a:lnTo>
                      <a:pt x="257" y="253"/>
                    </a:lnTo>
                    <a:lnTo>
                      <a:pt x="263" y="233"/>
                    </a:lnTo>
                    <a:lnTo>
                      <a:pt x="264" y="212"/>
                    </a:lnTo>
                    <a:lnTo>
                      <a:pt x="263" y="200"/>
                    </a:lnTo>
                    <a:lnTo>
                      <a:pt x="262" y="189"/>
                    </a:lnTo>
                    <a:lnTo>
                      <a:pt x="259" y="177"/>
                    </a:lnTo>
                    <a:lnTo>
                      <a:pt x="256" y="166"/>
                    </a:lnTo>
                    <a:lnTo>
                      <a:pt x="251" y="156"/>
                    </a:lnTo>
                    <a:lnTo>
                      <a:pt x="245" y="146"/>
                    </a:lnTo>
                    <a:lnTo>
                      <a:pt x="240" y="137"/>
                    </a:lnTo>
                    <a:lnTo>
                      <a:pt x="232" y="127"/>
                    </a:lnTo>
                    <a:lnTo>
                      <a:pt x="225" y="119"/>
                    </a:lnTo>
                    <a:lnTo>
                      <a:pt x="215" y="111"/>
                    </a:lnTo>
                    <a:lnTo>
                      <a:pt x="207" y="104"/>
                    </a:lnTo>
                    <a:lnTo>
                      <a:pt x="198" y="99"/>
                    </a:lnTo>
                    <a:lnTo>
                      <a:pt x="187" y="93"/>
                    </a:lnTo>
                    <a:lnTo>
                      <a:pt x="176" y="88"/>
                    </a:lnTo>
                    <a:lnTo>
                      <a:pt x="165" y="85"/>
                    </a:lnTo>
                    <a:lnTo>
                      <a:pt x="153" y="82"/>
                    </a:lnTo>
                    <a:lnTo>
                      <a:pt x="174" y="20"/>
                    </a:lnTo>
                    <a:close/>
                    <a:moveTo>
                      <a:pt x="132" y="7"/>
                    </a:moveTo>
                    <a:lnTo>
                      <a:pt x="111" y="0"/>
                    </a:lnTo>
                    <a:lnTo>
                      <a:pt x="56" y="174"/>
                    </a:lnTo>
                    <a:lnTo>
                      <a:pt x="118" y="195"/>
                    </a:lnTo>
                    <a:lnTo>
                      <a:pt x="132" y="151"/>
                    </a:lnTo>
                    <a:lnTo>
                      <a:pt x="132" y="7"/>
                    </a:lnTo>
                    <a:close/>
                    <a:moveTo>
                      <a:pt x="132" y="300"/>
                    </a:moveTo>
                    <a:lnTo>
                      <a:pt x="132" y="300"/>
                    </a:lnTo>
                    <a:lnTo>
                      <a:pt x="118" y="299"/>
                    </a:lnTo>
                    <a:lnTo>
                      <a:pt x="104" y="296"/>
                    </a:lnTo>
                    <a:lnTo>
                      <a:pt x="92" y="291"/>
                    </a:lnTo>
                    <a:lnTo>
                      <a:pt x="80" y="284"/>
                    </a:lnTo>
                    <a:lnTo>
                      <a:pt x="119" y="284"/>
                    </a:lnTo>
                    <a:lnTo>
                      <a:pt x="119" y="260"/>
                    </a:lnTo>
                    <a:lnTo>
                      <a:pt x="58" y="260"/>
                    </a:lnTo>
                    <a:lnTo>
                      <a:pt x="10" y="260"/>
                    </a:lnTo>
                    <a:lnTo>
                      <a:pt x="0" y="260"/>
                    </a:lnTo>
                    <a:lnTo>
                      <a:pt x="0" y="284"/>
                    </a:lnTo>
                    <a:lnTo>
                      <a:pt x="22" y="284"/>
                    </a:lnTo>
                    <a:lnTo>
                      <a:pt x="34" y="300"/>
                    </a:lnTo>
                    <a:lnTo>
                      <a:pt x="48" y="314"/>
                    </a:lnTo>
                    <a:lnTo>
                      <a:pt x="65" y="326"/>
                    </a:lnTo>
                    <a:lnTo>
                      <a:pt x="83" y="336"/>
                    </a:lnTo>
                    <a:lnTo>
                      <a:pt x="64" y="340"/>
                    </a:lnTo>
                    <a:lnTo>
                      <a:pt x="49" y="345"/>
                    </a:lnTo>
                    <a:lnTo>
                      <a:pt x="44" y="349"/>
                    </a:lnTo>
                    <a:lnTo>
                      <a:pt x="39" y="353"/>
                    </a:lnTo>
                    <a:lnTo>
                      <a:pt x="37" y="357"/>
                    </a:lnTo>
                    <a:lnTo>
                      <a:pt x="35" y="361"/>
                    </a:lnTo>
                    <a:lnTo>
                      <a:pt x="35" y="382"/>
                    </a:lnTo>
                    <a:lnTo>
                      <a:pt x="132" y="382"/>
                    </a:lnTo>
                    <a:lnTo>
                      <a:pt x="132" y="364"/>
                    </a:lnTo>
                    <a:lnTo>
                      <a:pt x="125" y="363"/>
                    </a:lnTo>
                    <a:lnTo>
                      <a:pt x="119" y="359"/>
                    </a:lnTo>
                    <a:lnTo>
                      <a:pt x="115" y="353"/>
                    </a:lnTo>
                    <a:lnTo>
                      <a:pt x="114" y="345"/>
                    </a:lnTo>
                    <a:lnTo>
                      <a:pt x="115" y="338"/>
                    </a:lnTo>
                    <a:lnTo>
                      <a:pt x="119" y="333"/>
                    </a:lnTo>
                    <a:lnTo>
                      <a:pt x="125" y="329"/>
                    </a:lnTo>
                    <a:lnTo>
                      <a:pt x="132" y="327"/>
                    </a:lnTo>
                    <a:lnTo>
                      <a:pt x="132" y="30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íśļíḓè">
                <a:extLst>
                  <a:ext uri="{FF2B5EF4-FFF2-40B4-BE49-F238E27FC236}">
                    <a16:creationId xmlns:a16="http://schemas.microsoft.com/office/drawing/2014/main" xmlns="" id="{42CA46A1-197B-4F8B-8F32-29A408C42F65}"/>
                  </a:ext>
                </a:extLst>
              </p:cNvPr>
              <p:cNvSpPr/>
              <p:nvPr/>
            </p:nvSpPr>
            <p:spPr bwMode="auto">
              <a:xfrm>
                <a:off x="2647448" y="1646830"/>
                <a:ext cx="195081" cy="192211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ïŝ1îḍe">
                <a:extLst>
                  <a:ext uri="{FF2B5EF4-FFF2-40B4-BE49-F238E27FC236}">
                    <a16:creationId xmlns:a16="http://schemas.microsoft.com/office/drawing/2014/main" xmlns="" id="{CD93F1A4-7E19-45D4-AFEE-FAABE5F8A6BC}"/>
                  </a:ext>
                </a:extLst>
              </p:cNvPr>
              <p:cNvSpPr/>
              <p:nvPr/>
            </p:nvSpPr>
            <p:spPr bwMode="auto">
              <a:xfrm>
                <a:off x="2821013" y="1763018"/>
                <a:ext cx="96107" cy="58811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iṣ1iḑè">
                <a:extLst>
                  <a:ext uri="{FF2B5EF4-FFF2-40B4-BE49-F238E27FC236}">
                    <a16:creationId xmlns:a16="http://schemas.microsoft.com/office/drawing/2014/main" xmlns="" id="{894D91E0-3F02-4E3A-AD9A-9380DFC5A77E}"/>
                  </a:ext>
                </a:extLst>
              </p:cNvPr>
              <p:cNvSpPr/>
              <p:nvPr/>
            </p:nvSpPr>
            <p:spPr bwMode="auto">
              <a:xfrm>
                <a:off x="2851136" y="1773058"/>
                <a:ext cx="124795" cy="73156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í$lïḍe">
                <a:extLst>
                  <a:ext uri="{FF2B5EF4-FFF2-40B4-BE49-F238E27FC236}">
                    <a16:creationId xmlns:a16="http://schemas.microsoft.com/office/drawing/2014/main" xmlns="" id="{D6155964-3813-4EFC-9558-872CACA66BEE}"/>
                  </a:ext>
                </a:extLst>
              </p:cNvPr>
              <p:cNvSpPr/>
              <p:nvPr/>
            </p:nvSpPr>
            <p:spPr bwMode="auto">
              <a:xfrm>
                <a:off x="2658915" y="2806455"/>
                <a:ext cx="394464" cy="140573"/>
              </a:xfrm>
              <a:custGeom>
                <a:avLst/>
                <a:gdLst>
                  <a:gd name="T0" fmla="*/ 379413 w 275"/>
                  <a:gd name="T1" fmla="*/ 63500 h 98"/>
                  <a:gd name="T2" fmla="*/ 409575 w 275"/>
                  <a:gd name="T3" fmla="*/ 103188 h 98"/>
                  <a:gd name="T4" fmla="*/ 379413 w 275"/>
                  <a:gd name="T5" fmla="*/ 139700 h 98"/>
                  <a:gd name="T6" fmla="*/ 436563 w 275"/>
                  <a:gd name="T7" fmla="*/ 123825 h 98"/>
                  <a:gd name="T8" fmla="*/ 379413 w 275"/>
                  <a:gd name="T9" fmla="*/ 63500 h 98"/>
                  <a:gd name="T10" fmla="*/ 187325 w 275"/>
                  <a:gd name="T11" fmla="*/ 23813 h 98"/>
                  <a:gd name="T12" fmla="*/ 176213 w 275"/>
                  <a:gd name="T13" fmla="*/ 17463 h 98"/>
                  <a:gd name="T14" fmla="*/ 133350 w 275"/>
                  <a:gd name="T15" fmla="*/ 12700 h 98"/>
                  <a:gd name="T16" fmla="*/ 169863 w 275"/>
                  <a:gd name="T17" fmla="*/ 22225 h 98"/>
                  <a:gd name="T18" fmla="*/ 179388 w 275"/>
                  <a:gd name="T19" fmla="*/ 26988 h 98"/>
                  <a:gd name="T20" fmla="*/ 179388 w 275"/>
                  <a:gd name="T21" fmla="*/ 34925 h 98"/>
                  <a:gd name="T22" fmla="*/ 174625 w 275"/>
                  <a:gd name="T23" fmla="*/ 57150 h 98"/>
                  <a:gd name="T24" fmla="*/ 173038 w 275"/>
                  <a:gd name="T25" fmla="*/ 52388 h 98"/>
                  <a:gd name="T26" fmla="*/ 133350 w 275"/>
                  <a:gd name="T27" fmla="*/ 41275 h 98"/>
                  <a:gd name="T28" fmla="*/ 157163 w 275"/>
                  <a:gd name="T29" fmla="*/ 120650 h 98"/>
                  <a:gd name="T30" fmla="*/ 163513 w 275"/>
                  <a:gd name="T31" fmla="*/ 120650 h 98"/>
                  <a:gd name="T32" fmla="*/ 361950 w 275"/>
                  <a:gd name="T33" fmla="*/ 155575 h 98"/>
                  <a:gd name="T34" fmla="*/ 379413 w 275"/>
                  <a:gd name="T35" fmla="*/ 139700 h 98"/>
                  <a:gd name="T36" fmla="*/ 361950 w 275"/>
                  <a:gd name="T37" fmla="*/ 149225 h 98"/>
                  <a:gd name="T38" fmla="*/ 357188 w 275"/>
                  <a:gd name="T39" fmla="*/ 146050 h 98"/>
                  <a:gd name="T40" fmla="*/ 349250 w 275"/>
                  <a:gd name="T41" fmla="*/ 142875 h 98"/>
                  <a:gd name="T42" fmla="*/ 346075 w 275"/>
                  <a:gd name="T43" fmla="*/ 131763 h 98"/>
                  <a:gd name="T44" fmla="*/ 349250 w 275"/>
                  <a:gd name="T45" fmla="*/ 127000 h 98"/>
                  <a:gd name="T46" fmla="*/ 355600 w 275"/>
                  <a:gd name="T47" fmla="*/ 120650 h 98"/>
                  <a:gd name="T48" fmla="*/ 358775 w 275"/>
                  <a:gd name="T49" fmla="*/ 120650 h 98"/>
                  <a:gd name="T50" fmla="*/ 352425 w 275"/>
                  <a:gd name="T51" fmla="*/ 114300 h 98"/>
                  <a:gd name="T52" fmla="*/ 350838 w 275"/>
                  <a:gd name="T53" fmla="*/ 106363 h 98"/>
                  <a:gd name="T54" fmla="*/ 352425 w 275"/>
                  <a:gd name="T55" fmla="*/ 101600 h 98"/>
                  <a:gd name="T56" fmla="*/ 358775 w 275"/>
                  <a:gd name="T57" fmla="*/ 95250 h 98"/>
                  <a:gd name="T58" fmla="*/ 365125 w 275"/>
                  <a:gd name="T59" fmla="*/ 95250 h 98"/>
                  <a:gd name="T60" fmla="*/ 357188 w 275"/>
                  <a:gd name="T61" fmla="*/ 88900 h 98"/>
                  <a:gd name="T62" fmla="*/ 357188 w 275"/>
                  <a:gd name="T63" fmla="*/ 77788 h 98"/>
                  <a:gd name="T64" fmla="*/ 358775 w 275"/>
                  <a:gd name="T65" fmla="*/ 73025 h 98"/>
                  <a:gd name="T66" fmla="*/ 368300 w 275"/>
                  <a:gd name="T67" fmla="*/ 66675 h 98"/>
                  <a:gd name="T68" fmla="*/ 376238 w 275"/>
                  <a:gd name="T69" fmla="*/ 69850 h 98"/>
                  <a:gd name="T70" fmla="*/ 379413 w 275"/>
                  <a:gd name="T71" fmla="*/ 63500 h 98"/>
                  <a:gd name="T72" fmla="*/ 100013 w 275"/>
                  <a:gd name="T73" fmla="*/ 0 h 98"/>
                  <a:gd name="T74" fmla="*/ 95250 w 275"/>
                  <a:gd name="T75" fmla="*/ 0 h 98"/>
                  <a:gd name="T76" fmla="*/ 85725 w 275"/>
                  <a:gd name="T77" fmla="*/ 4763 h 98"/>
                  <a:gd name="T78" fmla="*/ 52388 w 275"/>
                  <a:gd name="T79" fmla="*/ 3175 h 98"/>
                  <a:gd name="T80" fmla="*/ 42863 w 275"/>
                  <a:gd name="T81" fmla="*/ 0 h 98"/>
                  <a:gd name="T82" fmla="*/ 28575 w 275"/>
                  <a:gd name="T83" fmla="*/ 4763 h 98"/>
                  <a:gd name="T84" fmla="*/ 12700 w 275"/>
                  <a:gd name="T85" fmla="*/ 12700 h 98"/>
                  <a:gd name="T86" fmla="*/ 4763 w 275"/>
                  <a:gd name="T87" fmla="*/ 28575 h 98"/>
                  <a:gd name="T88" fmla="*/ 3175 w 275"/>
                  <a:gd name="T89" fmla="*/ 34925 h 98"/>
                  <a:gd name="T90" fmla="*/ 3175 w 275"/>
                  <a:gd name="T91" fmla="*/ 52388 h 98"/>
                  <a:gd name="T92" fmla="*/ 9525 w 275"/>
                  <a:gd name="T93" fmla="*/ 69850 h 98"/>
                  <a:gd name="T94" fmla="*/ 19050 w 275"/>
                  <a:gd name="T95" fmla="*/ 79375 h 98"/>
                  <a:gd name="T96" fmla="*/ 36513 w 275"/>
                  <a:gd name="T97" fmla="*/ 85725 h 98"/>
                  <a:gd name="T98" fmla="*/ 79375 w 275"/>
                  <a:gd name="T99" fmla="*/ 36513 h 98"/>
                  <a:gd name="T100" fmla="*/ 66675 w 275"/>
                  <a:gd name="T101" fmla="*/ 93663 h 98"/>
                  <a:gd name="T102" fmla="*/ 71438 w 275"/>
                  <a:gd name="T103" fmla="*/ 101600 h 98"/>
                  <a:gd name="T104" fmla="*/ 77788 w 275"/>
                  <a:gd name="T105" fmla="*/ 106363 h 98"/>
                  <a:gd name="T106" fmla="*/ 133350 w 275"/>
                  <a:gd name="T107" fmla="*/ 41275 h 98"/>
                  <a:gd name="T108" fmla="*/ 96838 w 275"/>
                  <a:gd name="T109" fmla="*/ 34925 h 98"/>
                  <a:gd name="T110" fmla="*/ 85725 w 275"/>
                  <a:gd name="T111" fmla="*/ 39688 h 98"/>
                  <a:gd name="T112" fmla="*/ 90488 w 275"/>
                  <a:gd name="T113" fmla="*/ 17463 h 98"/>
                  <a:gd name="T114" fmla="*/ 95250 w 275"/>
                  <a:gd name="T115" fmla="*/ 11113 h 98"/>
                  <a:gd name="T116" fmla="*/ 103188 w 275"/>
                  <a:gd name="T117" fmla="*/ 9525 h 98"/>
                  <a:gd name="T118" fmla="*/ 133350 w 275"/>
                  <a:gd name="T119" fmla="*/ 6350 h 9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75" h="98">
                    <a:moveTo>
                      <a:pt x="240" y="40"/>
                    </a:moveTo>
                    <a:lnTo>
                      <a:pt x="239" y="40"/>
                    </a:lnTo>
                    <a:lnTo>
                      <a:pt x="239" y="44"/>
                    </a:lnTo>
                    <a:lnTo>
                      <a:pt x="258" y="65"/>
                    </a:lnTo>
                    <a:lnTo>
                      <a:pt x="255" y="82"/>
                    </a:lnTo>
                    <a:lnTo>
                      <a:pt x="239" y="88"/>
                    </a:lnTo>
                    <a:lnTo>
                      <a:pt x="239" y="94"/>
                    </a:lnTo>
                    <a:lnTo>
                      <a:pt x="275" y="78"/>
                    </a:lnTo>
                    <a:lnTo>
                      <a:pt x="240" y="40"/>
                    </a:lnTo>
                    <a:close/>
                    <a:moveTo>
                      <a:pt x="239" y="40"/>
                    </a:moveTo>
                    <a:lnTo>
                      <a:pt x="118" y="15"/>
                    </a:lnTo>
                    <a:lnTo>
                      <a:pt x="115" y="13"/>
                    </a:lnTo>
                    <a:lnTo>
                      <a:pt x="111" y="11"/>
                    </a:lnTo>
                    <a:lnTo>
                      <a:pt x="84" y="4"/>
                    </a:lnTo>
                    <a:lnTo>
                      <a:pt x="84" y="8"/>
                    </a:lnTo>
                    <a:lnTo>
                      <a:pt x="107" y="14"/>
                    </a:lnTo>
                    <a:lnTo>
                      <a:pt x="110" y="15"/>
                    </a:lnTo>
                    <a:lnTo>
                      <a:pt x="113" y="17"/>
                    </a:lnTo>
                    <a:lnTo>
                      <a:pt x="113" y="19"/>
                    </a:lnTo>
                    <a:lnTo>
                      <a:pt x="113" y="22"/>
                    </a:lnTo>
                    <a:lnTo>
                      <a:pt x="110" y="36"/>
                    </a:lnTo>
                    <a:lnTo>
                      <a:pt x="109" y="33"/>
                    </a:lnTo>
                    <a:lnTo>
                      <a:pt x="105" y="30"/>
                    </a:lnTo>
                    <a:lnTo>
                      <a:pt x="84" y="26"/>
                    </a:lnTo>
                    <a:lnTo>
                      <a:pt x="84" y="73"/>
                    </a:lnTo>
                    <a:lnTo>
                      <a:pt x="99" y="76"/>
                    </a:lnTo>
                    <a:lnTo>
                      <a:pt x="103" y="76"/>
                    </a:lnTo>
                    <a:lnTo>
                      <a:pt x="106" y="73"/>
                    </a:lnTo>
                    <a:lnTo>
                      <a:pt x="228" y="98"/>
                    </a:lnTo>
                    <a:lnTo>
                      <a:pt x="239" y="94"/>
                    </a:lnTo>
                    <a:lnTo>
                      <a:pt x="239" y="88"/>
                    </a:lnTo>
                    <a:lnTo>
                      <a:pt x="228" y="94"/>
                    </a:lnTo>
                    <a:lnTo>
                      <a:pt x="225" y="92"/>
                    </a:lnTo>
                    <a:lnTo>
                      <a:pt x="222" y="91"/>
                    </a:lnTo>
                    <a:lnTo>
                      <a:pt x="220" y="90"/>
                    </a:lnTo>
                    <a:lnTo>
                      <a:pt x="218" y="86"/>
                    </a:lnTo>
                    <a:lnTo>
                      <a:pt x="218" y="83"/>
                    </a:lnTo>
                    <a:lnTo>
                      <a:pt x="220" y="80"/>
                    </a:lnTo>
                    <a:lnTo>
                      <a:pt x="221" y="78"/>
                    </a:lnTo>
                    <a:lnTo>
                      <a:pt x="224" y="76"/>
                    </a:lnTo>
                    <a:lnTo>
                      <a:pt x="226" y="76"/>
                    </a:lnTo>
                    <a:lnTo>
                      <a:pt x="224" y="75"/>
                    </a:lnTo>
                    <a:lnTo>
                      <a:pt x="222" y="72"/>
                    </a:lnTo>
                    <a:lnTo>
                      <a:pt x="221" y="69"/>
                    </a:lnTo>
                    <a:lnTo>
                      <a:pt x="221" y="67"/>
                    </a:lnTo>
                    <a:lnTo>
                      <a:pt x="222" y="64"/>
                    </a:lnTo>
                    <a:lnTo>
                      <a:pt x="225" y="61"/>
                    </a:lnTo>
                    <a:lnTo>
                      <a:pt x="226" y="60"/>
                    </a:lnTo>
                    <a:lnTo>
                      <a:pt x="230" y="60"/>
                    </a:lnTo>
                    <a:lnTo>
                      <a:pt x="228" y="57"/>
                    </a:lnTo>
                    <a:lnTo>
                      <a:pt x="225" y="56"/>
                    </a:lnTo>
                    <a:lnTo>
                      <a:pt x="225" y="53"/>
                    </a:lnTo>
                    <a:lnTo>
                      <a:pt x="225" y="49"/>
                    </a:lnTo>
                    <a:lnTo>
                      <a:pt x="226" y="46"/>
                    </a:lnTo>
                    <a:lnTo>
                      <a:pt x="229" y="44"/>
                    </a:lnTo>
                    <a:lnTo>
                      <a:pt x="232" y="42"/>
                    </a:lnTo>
                    <a:lnTo>
                      <a:pt x="235" y="42"/>
                    </a:lnTo>
                    <a:lnTo>
                      <a:pt x="237" y="44"/>
                    </a:lnTo>
                    <a:lnTo>
                      <a:pt x="239" y="44"/>
                    </a:lnTo>
                    <a:lnTo>
                      <a:pt x="239" y="40"/>
                    </a:lnTo>
                    <a:close/>
                    <a:moveTo>
                      <a:pt x="84" y="4"/>
                    </a:moveTo>
                    <a:lnTo>
                      <a:pt x="63" y="0"/>
                    </a:lnTo>
                    <a:lnTo>
                      <a:pt x="60" y="0"/>
                    </a:lnTo>
                    <a:lnTo>
                      <a:pt x="57" y="2"/>
                    </a:lnTo>
                    <a:lnTo>
                      <a:pt x="54" y="3"/>
                    </a:lnTo>
                    <a:lnTo>
                      <a:pt x="53" y="6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8" y="3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6" y="13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2" y="33"/>
                    </a:lnTo>
                    <a:lnTo>
                      <a:pt x="3" y="38"/>
                    </a:lnTo>
                    <a:lnTo>
                      <a:pt x="6" y="44"/>
                    </a:lnTo>
                    <a:lnTo>
                      <a:pt x="8" y="48"/>
                    </a:lnTo>
                    <a:lnTo>
                      <a:pt x="12" y="50"/>
                    </a:lnTo>
                    <a:lnTo>
                      <a:pt x="18" y="53"/>
                    </a:lnTo>
                    <a:lnTo>
                      <a:pt x="23" y="54"/>
                    </a:lnTo>
                    <a:lnTo>
                      <a:pt x="35" y="57"/>
                    </a:lnTo>
                    <a:lnTo>
                      <a:pt x="50" y="23"/>
                    </a:lnTo>
                    <a:lnTo>
                      <a:pt x="42" y="59"/>
                    </a:lnTo>
                    <a:lnTo>
                      <a:pt x="44" y="61"/>
                    </a:lnTo>
                    <a:lnTo>
                      <a:pt x="45" y="64"/>
                    </a:lnTo>
                    <a:lnTo>
                      <a:pt x="46" y="65"/>
                    </a:lnTo>
                    <a:lnTo>
                      <a:pt x="49" y="67"/>
                    </a:lnTo>
                    <a:lnTo>
                      <a:pt x="84" y="73"/>
                    </a:lnTo>
                    <a:lnTo>
                      <a:pt x="84" y="26"/>
                    </a:lnTo>
                    <a:lnTo>
                      <a:pt x="61" y="22"/>
                    </a:lnTo>
                    <a:lnTo>
                      <a:pt x="57" y="22"/>
                    </a:lnTo>
                    <a:lnTo>
                      <a:pt x="54" y="25"/>
                    </a:lnTo>
                    <a:lnTo>
                      <a:pt x="57" y="11"/>
                    </a:lnTo>
                    <a:lnTo>
                      <a:pt x="58" y="8"/>
                    </a:lnTo>
                    <a:lnTo>
                      <a:pt x="60" y="7"/>
                    </a:lnTo>
                    <a:lnTo>
                      <a:pt x="63" y="6"/>
                    </a:lnTo>
                    <a:lnTo>
                      <a:pt x="65" y="6"/>
                    </a:lnTo>
                    <a:lnTo>
                      <a:pt x="84" y="8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îsľïdê">
                <a:extLst>
                  <a:ext uri="{FF2B5EF4-FFF2-40B4-BE49-F238E27FC236}">
                    <a16:creationId xmlns:a16="http://schemas.microsoft.com/office/drawing/2014/main" xmlns="" id="{AEEC1D58-E91E-4418-B76F-B70D4F6CE321}"/>
                  </a:ext>
                </a:extLst>
              </p:cNvPr>
              <p:cNvSpPr/>
              <p:nvPr/>
            </p:nvSpPr>
            <p:spPr bwMode="auto">
              <a:xfrm>
                <a:off x="1187203" y="3170180"/>
                <a:ext cx="213729" cy="272540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íṣļïḑê">
                <a:extLst>
                  <a:ext uri="{FF2B5EF4-FFF2-40B4-BE49-F238E27FC236}">
                    <a16:creationId xmlns:a16="http://schemas.microsoft.com/office/drawing/2014/main" xmlns="" id="{7C3C7297-EEAF-4694-873C-3099D0092B19}"/>
                  </a:ext>
                </a:extLst>
              </p:cNvPr>
              <p:cNvSpPr/>
              <p:nvPr/>
            </p:nvSpPr>
            <p:spPr bwMode="auto">
              <a:xfrm>
                <a:off x="1177162" y="3160140"/>
                <a:ext cx="103278" cy="71721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îşḻïdè">
                <a:extLst>
                  <a:ext uri="{FF2B5EF4-FFF2-40B4-BE49-F238E27FC236}">
                    <a16:creationId xmlns:a16="http://schemas.microsoft.com/office/drawing/2014/main" xmlns="" id="{B33ED992-1F3A-4409-AB6B-84CFFC1A7AFE}"/>
                  </a:ext>
                </a:extLst>
              </p:cNvPr>
              <p:cNvSpPr/>
              <p:nvPr/>
            </p:nvSpPr>
            <p:spPr bwMode="auto">
              <a:xfrm>
                <a:off x="1217326" y="3217517"/>
                <a:ext cx="146311" cy="197950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iṡḷíḋé">
                <a:extLst>
                  <a:ext uri="{FF2B5EF4-FFF2-40B4-BE49-F238E27FC236}">
                    <a16:creationId xmlns:a16="http://schemas.microsoft.com/office/drawing/2014/main" xmlns="" id="{38A3E490-DD31-4801-B3AB-9476840E05AC}"/>
                  </a:ext>
                </a:extLst>
              </p:cNvPr>
              <p:cNvSpPr/>
              <p:nvPr/>
            </p:nvSpPr>
            <p:spPr bwMode="auto">
              <a:xfrm>
                <a:off x="1518554" y="2069164"/>
                <a:ext cx="180736" cy="139139"/>
              </a:xfrm>
              <a:custGeom>
                <a:avLst/>
                <a:gdLst>
                  <a:gd name="T0" fmla="*/ 124 w 126"/>
                  <a:gd name="T1" fmla="*/ 38 h 97"/>
                  <a:gd name="T2" fmla="*/ 105 w 126"/>
                  <a:gd name="T3" fmla="*/ 15 h 97"/>
                  <a:gd name="T4" fmla="*/ 99 w 126"/>
                  <a:gd name="T5" fmla="*/ 34 h 97"/>
                  <a:gd name="T6" fmla="*/ 111 w 126"/>
                  <a:gd name="T7" fmla="*/ 39 h 97"/>
                  <a:gd name="T8" fmla="*/ 113 w 126"/>
                  <a:gd name="T9" fmla="*/ 55 h 97"/>
                  <a:gd name="T10" fmla="*/ 99 w 126"/>
                  <a:gd name="T11" fmla="*/ 63 h 97"/>
                  <a:gd name="T12" fmla="*/ 113 w 126"/>
                  <a:gd name="T13" fmla="*/ 72 h 97"/>
                  <a:gd name="T14" fmla="*/ 125 w 126"/>
                  <a:gd name="T15" fmla="*/ 58 h 97"/>
                  <a:gd name="T16" fmla="*/ 99 w 126"/>
                  <a:gd name="T17" fmla="*/ 12 h 97"/>
                  <a:gd name="T18" fmla="*/ 40 w 126"/>
                  <a:gd name="T19" fmla="*/ 1 h 97"/>
                  <a:gd name="T20" fmla="*/ 42 w 126"/>
                  <a:gd name="T21" fmla="*/ 5 h 97"/>
                  <a:gd name="T22" fmla="*/ 46 w 126"/>
                  <a:gd name="T23" fmla="*/ 13 h 97"/>
                  <a:gd name="T24" fmla="*/ 40 w 126"/>
                  <a:gd name="T25" fmla="*/ 20 h 97"/>
                  <a:gd name="T26" fmla="*/ 40 w 126"/>
                  <a:gd name="T27" fmla="*/ 84 h 97"/>
                  <a:gd name="T28" fmla="*/ 59 w 126"/>
                  <a:gd name="T29" fmla="*/ 82 h 97"/>
                  <a:gd name="T30" fmla="*/ 79 w 126"/>
                  <a:gd name="T31" fmla="*/ 76 h 97"/>
                  <a:gd name="T32" fmla="*/ 99 w 126"/>
                  <a:gd name="T33" fmla="*/ 63 h 97"/>
                  <a:gd name="T34" fmla="*/ 92 w 126"/>
                  <a:gd name="T35" fmla="*/ 62 h 97"/>
                  <a:gd name="T36" fmla="*/ 86 w 126"/>
                  <a:gd name="T37" fmla="*/ 42 h 97"/>
                  <a:gd name="T38" fmla="*/ 95 w 126"/>
                  <a:gd name="T39" fmla="*/ 35 h 97"/>
                  <a:gd name="T40" fmla="*/ 40 w 126"/>
                  <a:gd name="T41" fmla="*/ 1 h 97"/>
                  <a:gd name="T42" fmla="*/ 33 w 126"/>
                  <a:gd name="T43" fmla="*/ 9 h 97"/>
                  <a:gd name="T44" fmla="*/ 40 w 126"/>
                  <a:gd name="T45" fmla="*/ 1 h 97"/>
                  <a:gd name="T46" fmla="*/ 40 w 126"/>
                  <a:gd name="T47" fmla="*/ 96 h 97"/>
                  <a:gd name="T48" fmla="*/ 38 w 126"/>
                  <a:gd name="T49" fmla="*/ 85 h 97"/>
                  <a:gd name="T50" fmla="*/ 33 w 126"/>
                  <a:gd name="T51" fmla="*/ 97 h 97"/>
                  <a:gd name="T52" fmla="*/ 37 w 126"/>
                  <a:gd name="T53" fmla="*/ 72 h 97"/>
                  <a:gd name="T54" fmla="*/ 33 w 126"/>
                  <a:gd name="T55" fmla="*/ 32 h 97"/>
                  <a:gd name="T56" fmla="*/ 33 w 126"/>
                  <a:gd name="T57" fmla="*/ 15 h 97"/>
                  <a:gd name="T58" fmla="*/ 36 w 126"/>
                  <a:gd name="T59" fmla="*/ 19 h 97"/>
                  <a:gd name="T60" fmla="*/ 33 w 126"/>
                  <a:gd name="T61" fmla="*/ 3 h 97"/>
                  <a:gd name="T62" fmla="*/ 27 w 126"/>
                  <a:gd name="T63" fmla="*/ 20 h 97"/>
                  <a:gd name="T64" fmla="*/ 33 w 126"/>
                  <a:gd name="T65" fmla="*/ 15 h 97"/>
                  <a:gd name="T66" fmla="*/ 33 w 126"/>
                  <a:gd name="T67" fmla="*/ 3 h 97"/>
                  <a:gd name="T68" fmla="*/ 27 w 126"/>
                  <a:gd name="T69" fmla="*/ 97 h 97"/>
                  <a:gd name="T70" fmla="*/ 27 w 126"/>
                  <a:gd name="T71" fmla="*/ 92 h 97"/>
                  <a:gd name="T72" fmla="*/ 33 w 126"/>
                  <a:gd name="T73" fmla="*/ 32 h 97"/>
                  <a:gd name="T74" fmla="*/ 23 w 126"/>
                  <a:gd name="T75" fmla="*/ 69 h 97"/>
                  <a:gd name="T76" fmla="*/ 27 w 126"/>
                  <a:gd name="T77" fmla="*/ 59 h 97"/>
                  <a:gd name="T78" fmla="*/ 26 w 126"/>
                  <a:gd name="T79" fmla="*/ 47 h 97"/>
                  <a:gd name="T80" fmla="*/ 23 w 126"/>
                  <a:gd name="T81" fmla="*/ 39 h 97"/>
                  <a:gd name="T82" fmla="*/ 33 w 126"/>
                  <a:gd name="T83" fmla="*/ 32 h 97"/>
                  <a:gd name="T84" fmla="*/ 17 w 126"/>
                  <a:gd name="T85" fmla="*/ 11 h 97"/>
                  <a:gd name="T86" fmla="*/ 2 w 126"/>
                  <a:gd name="T87" fmla="*/ 40 h 97"/>
                  <a:gd name="T88" fmla="*/ 8 w 126"/>
                  <a:gd name="T89" fmla="*/ 88 h 97"/>
                  <a:gd name="T90" fmla="*/ 23 w 126"/>
                  <a:gd name="T91" fmla="*/ 97 h 97"/>
                  <a:gd name="T92" fmla="*/ 22 w 126"/>
                  <a:gd name="T93" fmla="*/ 91 h 97"/>
                  <a:gd name="T94" fmla="*/ 17 w 126"/>
                  <a:gd name="T95" fmla="*/ 74 h 97"/>
                  <a:gd name="T96" fmla="*/ 23 w 126"/>
                  <a:gd name="T97" fmla="*/ 65 h 97"/>
                  <a:gd name="T98" fmla="*/ 13 w 126"/>
                  <a:gd name="T99" fmla="*/ 65 h 97"/>
                  <a:gd name="T100" fmla="*/ 7 w 126"/>
                  <a:gd name="T101" fmla="*/ 54 h 97"/>
                  <a:gd name="T102" fmla="*/ 14 w 126"/>
                  <a:gd name="T103" fmla="*/ 43 h 97"/>
                  <a:gd name="T104" fmla="*/ 23 w 126"/>
                  <a:gd name="T105" fmla="*/ 39 h 97"/>
                  <a:gd name="T106" fmla="*/ 14 w 126"/>
                  <a:gd name="T107" fmla="*/ 32 h 97"/>
                  <a:gd name="T108" fmla="*/ 14 w 126"/>
                  <a:gd name="T109" fmla="*/ 2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6" h="97">
                    <a:moveTo>
                      <a:pt x="126" y="53"/>
                    </a:moveTo>
                    <a:lnTo>
                      <a:pt x="126" y="53"/>
                    </a:lnTo>
                    <a:lnTo>
                      <a:pt x="126" y="45"/>
                    </a:lnTo>
                    <a:lnTo>
                      <a:pt x="124" y="38"/>
                    </a:lnTo>
                    <a:lnTo>
                      <a:pt x="121" y="31"/>
                    </a:lnTo>
                    <a:lnTo>
                      <a:pt x="117" y="24"/>
                    </a:lnTo>
                    <a:lnTo>
                      <a:pt x="109" y="17"/>
                    </a:lnTo>
                    <a:lnTo>
                      <a:pt x="105" y="15"/>
                    </a:lnTo>
                    <a:lnTo>
                      <a:pt x="105" y="15"/>
                    </a:lnTo>
                    <a:lnTo>
                      <a:pt x="99" y="12"/>
                    </a:lnTo>
                    <a:lnTo>
                      <a:pt x="99" y="34"/>
                    </a:lnTo>
                    <a:lnTo>
                      <a:pt x="99" y="34"/>
                    </a:lnTo>
                    <a:lnTo>
                      <a:pt x="103" y="35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11" y="39"/>
                    </a:lnTo>
                    <a:lnTo>
                      <a:pt x="114" y="45"/>
                    </a:lnTo>
                    <a:lnTo>
                      <a:pt x="114" y="50"/>
                    </a:lnTo>
                    <a:lnTo>
                      <a:pt x="113" y="55"/>
                    </a:lnTo>
                    <a:lnTo>
                      <a:pt x="113" y="55"/>
                    </a:lnTo>
                    <a:lnTo>
                      <a:pt x="110" y="59"/>
                    </a:lnTo>
                    <a:lnTo>
                      <a:pt x="107" y="62"/>
                    </a:lnTo>
                    <a:lnTo>
                      <a:pt x="103" y="63"/>
                    </a:lnTo>
                    <a:lnTo>
                      <a:pt x="99" y="63"/>
                    </a:lnTo>
                    <a:lnTo>
                      <a:pt x="99" y="76"/>
                    </a:lnTo>
                    <a:lnTo>
                      <a:pt x="99" y="76"/>
                    </a:lnTo>
                    <a:lnTo>
                      <a:pt x="109" y="74"/>
                    </a:lnTo>
                    <a:lnTo>
                      <a:pt x="113" y="72"/>
                    </a:lnTo>
                    <a:lnTo>
                      <a:pt x="117" y="70"/>
                    </a:lnTo>
                    <a:lnTo>
                      <a:pt x="121" y="68"/>
                    </a:lnTo>
                    <a:lnTo>
                      <a:pt x="122" y="63"/>
                    </a:lnTo>
                    <a:lnTo>
                      <a:pt x="125" y="58"/>
                    </a:lnTo>
                    <a:lnTo>
                      <a:pt x="126" y="53"/>
                    </a:lnTo>
                    <a:lnTo>
                      <a:pt x="126" y="53"/>
                    </a:lnTo>
                    <a:close/>
                    <a:moveTo>
                      <a:pt x="99" y="12"/>
                    </a:moveTo>
                    <a:lnTo>
                      <a:pt x="99" y="12"/>
                    </a:lnTo>
                    <a:lnTo>
                      <a:pt x="82" y="5"/>
                    </a:lnTo>
                    <a:lnTo>
                      <a:pt x="65" y="1"/>
                    </a:lnTo>
                    <a:lnTo>
                      <a:pt x="52" y="0"/>
                    </a:lnTo>
                    <a:lnTo>
                      <a:pt x="40" y="1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5" y="8"/>
                    </a:lnTo>
                    <a:lnTo>
                      <a:pt x="46" y="11"/>
                    </a:lnTo>
                    <a:lnTo>
                      <a:pt x="46" y="13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4" y="19"/>
                    </a:lnTo>
                    <a:lnTo>
                      <a:pt x="40" y="20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80"/>
                    </a:lnTo>
                    <a:lnTo>
                      <a:pt x="40" y="84"/>
                    </a:lnTo>
                    <a:lnTo>
                      <a:pt x="40" y="96"/>
                    </a:lnTo>
                    <a:lnTo>
                      <a:pt x="40" y="96"/>
                    </a:lnTo>
                    <a:lnTo>
                      <a:pt x="49" y="91"/>
                    </a:lnTo>
                    <a:lnTo>
                      <a:pt x="59" y="82"/>
                    </a:lnTo>
                    <a:lnTo>
                      <a:pt x="69" y="77"/>
                    </a:lnTo>
                    <a:lnTo>
                      <a:pt x="73" y="76"/>
                    </a:lnTo>
                    <a:lnTo>
                      <a:pt x="79" y="76"/>
                    </a:lnTo>
                    <a:lnTo>
                      <a:pt x="79" y="76"/>
                    </a:lnTo>
                    <a:lnTo>
                      <a:pt x="90" y="76"/>
                    </a:lnTo>
                    <a:lnTo>
                      <a:pt x="99" y="76"/>
                    </a:lnTo>
                    <a:lnTo>
                      <a:pt x="99" y="63"/>
                    </a:lnTo>
                    <a:lnTo>
                      <a:pt x="99" y="63"/>
                    </a:lnTo>
                    <a:lnTo>
                      <a:pt x="97" y="63"/>
                    </a:lnTo>
                    <a:lnTo>
                      <a:pt x="92" y="62"/>
                    </a:lnTo>
                    <a:lnTo>
                      <a:pt x="92" y="62"/>
                    </a:lnTo>
                    <a:lnTo>
                      <a:pt x="92" y="62"/>
                    </a:lnTo>
                    <a:lnTo>
                      <a:pt x="88" y="59"/>
                    </a:lnTo>
                    <a:lnTo>
                      <a:pt x="86" y="54"/>
                    </a:lnTo>
                    <a:lnTo>
                      <a:pt x="84" y="49"/>
                    </a:lnTo>
                    <a:lnTo>
                      <a:pt x="86" y="42"/>
                    </a:lnTo>
                    <a:lnTo>
                      <a:pt x="86" y="42"/>
                    </a:lnTo>
                    <a:lnTo>
                      <a:pt x="88" y="39"/>
                    </a:lnTo>
                    <a:lnTo>
                      <a:pt x="91" y="36"/>
                    </a:lnTo>
                    <a:lnTo>
                      <a:pt x="95" y="35"/>
                    </a:lnTo>
                    <a:lnTo>
                      <a:pt x="99" y="34"/>
                    </a:lnTo>
                    <a:lnTo>
                      <a:pt x="99" y="12"/>
                    </a:lnTo>
                    <a:close/>
                    <a:moveTo>
                      <a:pt x="40" y="1"/>
                    </a:moveTo>
                    <a:lnTo>
                      <a:pt x="40" y="1"/>
                    </a:lnTo>
                    <a:lnTo>
                      <a:pt x="33" y="3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6" y="7"/>
                    </a:lnTo>
                    <a:lnTo>
                      <a:pt x="40" y="5"/>
                    </a:lnTo>
                    <a:lnTo>
                      <a:pt x="40" y="1"/>
                    </a:lnTo>
                    <a:lnTo>
                      <a:pt x="40" y="1"/>
                    </a:lnTo>
                    <a:close/>
                    <a:moveTo>
                      <a:pt x="33" y="97"/>
                    </a:moveTo>
                    <a:lnTo>
                      <a:pt x="33" y="97"/>
                    </a:lnTo>
                    <a:lnTo>
                      <a:pt x="40" y="96"/>
                    </a:lnTo>
                    <a:lnTo>
                      <a:pt x="40" y="84"/>
                    </a:lnTo>
                    <a:lnTo>
                      <a:pt x="40" y="84"/>
                    </a:lnTo>
                    <a:lnTo>
                      <a:pt x="38" y="85"/>
                    </a:lnTo>
                    <a:lnTo>
                      <a:pt x="38" y="85"/>
                    </a:lnTo>
                    <a:lnTo>
                      <a:pt x="36" y="89"/>
                    </a:lnTo>
                    <a:lnTo>
                      <a:pt x="33" y="92"/>
                    </a:lnTo>
                    <a:lnTo>
                      <a:pt x="33" y="97"/>
                    </a:lnTo>
                    <a:lnTo>
                      <a:pt x="33" y="97"/>
                    </a:lnTo>
                    <a:close/>
                    <a:moveTo>
                      <a:pt x="40" y="20"/>
                    </a:moveTo>
                    <a:lnTo>
                      <a:pt x="40" y="76"/>
                    </a:lnTo>
                    <a:lnTo>
                      <a:pt x="40" y="76"/>
                    </a:lnTo>
                    <a:lnTo>
                      <a:pt x="37" y="72"/>
                    </a:lnTo>
                    <a:lnTo>
                      <a:pt x="33" y="69"/>
                    </a:lnTo>
                    <a:lnTo>
                      <a:pt x="33" y="69"/>
                    </a:lnTo>
                    <a:lnTo>
                      <a:pt x="33" y="69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33" y="30"/>
                    </a:lnTo>
                    <a:lnTo>
                      <a:pt x="33" y="26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4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40" y="20"/>
                    </a:lnTo>
                    <a:lnTo>
                      <a:pt x="40" y="20"/>
                    </a:lnTo>
                    <a:close/>
                    <a:moveTo>
                      <a:pt x="33" y="3"/>
                    </a:moveTo>
                    <a:lnTo>
                      <a:pt x="33" y="3"/>
                    </a:lnTo>
                    <a:lnTo>
                      <a:pt x="23" y="7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30" y="23"/>
                    </a:lnTo>
                    <a:lnTo>
                      <a:pt x="33" y="26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2" y="13"/>
                    </a:lnTo>
                    <a:lnTo>
                      <a:pt x="33" y="11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  <a:moveTo>
                      <a:pt x="23" y="97"/>
                    </a:moveTo>
                    <a:lnTo>
                      <a:pt x="23" y="97"/>
                    </a:lnTo>
                    <a:lnTo>
                      <a:pt x="27" y="97"/>
                    </a:lnTo>
                    <a:lnTo>
                      <a:pt x="33" y="97"/>
                    </a:lnTo>
                    <a:lnTo>
                      <a:pt x="33" y="92"/>
                    </a:lnTo>
                    <a:lnTo>
                      <a:pt x="33" y="92"/>
                    </a:lnTo>
                    <a:lnTo>
                      <a:pt x="27" y="92"/>
                    </a:lnTo>
                    <a:lnTo>
                      <a:pt x="23" y="91"/>
                    </a:lnTo>
                    <a:lnTo>
                      <a:pt x="23" y="97"/>
                    </a:lnTo>
                    <a:lnTo>
                      <a:pt x="23" y="97"/>
                    </a:lnTo>
                    <a:close/>
                    <a:moveTo>
                      <a:pt x="33" y="32"/>
                    </a:moveTo>
                    <a:lnTo>
                      <a:pt x="33" y="69"/>
                    </a:lnTo>
                    <a:lnTo>
                      <a:pt x="33" y="69"/>
                    </a:lnTo>
                    <a:lnTo>
                      <a:pt x="27" y="68"/>
                    </a:lnTo>
                    <a:lnTo>
                      <a:pt x="23" y="69"/>
                    </a:lnTo>
                    <a:lnTo>
                      <a:pt x="23" y="65"/>
                    </a:lnTo>
                    <a:lnTo>
                      <a:pt x="23" y="65"/>
                    </a:lnTo>
                    <a:lnTo>
                      <a:pt x="26" y="62"/>
                    </a:lnTo>
                    <a:lnTo>
                      <a:pt x="27" y="59"/>
                    </a:lnTo>
                    <a:lnTo>
                      <a:pt x="27" y="59"/>
                    </a:lnTo>
                    <a:lnTo>
                      <a:pt x="29" y="55"/>
                    </a:lnTo>
                    <a:lnTo>
                      <a:pt x="29" y="50"/>
                    </a:lnTo>
                    <a:lnTo>
                      <a:pt x="26" y="47"/>
                    </a:lnTo>
                    <a:lnTo>
                      <a:pt x="23" y="45"/>
                    </a:lnTo>
                    <a:lnTo>
                      <a:pt x="23" y="43"/>
                    </a:lnTo>
                    <a:lnTo>
                      <a:pt x="23" y="39"/>
                    </a:lnTo>
                    <a:lnTo>
                      <a:pt x="23" y="39"/>
                    </a:lnTo>
                    <a:lnTo>
                      <a:pt x="27" y="38"/>
                    </a:lnTo>
                    <a:lnTo>
                      <a:pt x="32" y="34"/>
                    </a:lnTo>
                    <a:lnTo>
                      <a:pt x="32" y="34"/>
                    </a:lnTo>
                    <a:lnTo>
                      <a:pt x="33" y="32"/>
                    </a:lnTo>
                    <a:lnTo>
                      <a:pt x="33" y="32"/>
                    </a:lnTo>
                    <a:close/>
                    <a:moveTo>
                      <a:pt x="23" y="7"/>
                    </a:moveTo>
                    <a:lnTo>
                      <a:pt x="23" y="7"/>
                    </a:lnTo>
                    <a:lnTo>
                      <a:pt x="17" y="11"/>
                    </a:lnTo>
                    <a:lnTo>
                      <a:pt x="13" y="16"/>
                    </a:lnTo>
                    <a:lnTo>
                      <a:pt x="8" y="21"/>
                    </a:lnTo>
                    <a:lnTo>
                      <a:pt x="6" y="27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2" y="66"/>
                    </a:lnTo>
                    <a:lnTo>
                      <a:pt x="4" y="78"/>
                    </a:lnTo>
                    <a:lnTo>
                      <a:pt x="8" y="88"/>
                    </a:lnTo>
                    <a:lnTo>
                      <a:pt x="13" y="91"/>
                    </a:lnTo>
                    <a:lnTo>
                      <a:pt x="15" y="93"/>
                    </a:lnTo>
                    <a:lnTo>
                      <a:pt x="15" y="93"/>
                    </a:lnTo>
                    <a:lnTo>
                      <a:pt x="23" y="97"/>
                    </a:lnTo>
                    <a:lnTo>
                      <a:pt x="23" y="91"/>
                    </a:lnTo>
                    <a:lnTo>
                      <a:pt x="22" y="91"/>
                    </a:lnTo>
                    <a:lnTo>
                      <a:pt x="22" y="91"/>
                    </a:lnTo>
                    <a:lnTo>
                      <a:pt x="22" y="91"/>
                    </a:lnTo>
                    <a:lnTo>
                      <a:pt x="18" y="88"/>
                    </a:lnTo>
                    <a:lnTo>
                      <a:pt x="17" y="84"/>
                    </a:lnTo>
                    <a:lnTo>
                      <a:pt x="15" y="80"/>
                    </a:lnTo>
                    <a:lnTo>
                      <a:pt x="17" y="74"/>
                    </a:lnTo>
                    <a:lnTo>
                      <a:pt x="17" y="74"/>
                    </a:lnTo>
                    <a:lnTo>
                      <a:pt x="19" y="72"/>
                    </a:lnTo>
                    <a:lnTo>
                      <a:pt x="23" y="69"/>
                    </a:lnTo>
                    <a:lnTo>
                      <a:pt x="23" y="65"/>
                    </a:lnTo>
                    <a:lnTo>
                      <a:pt x="23" y="65"/>
                    </a:lnTo>
                    <a:lnTo>
                      <a:pt x="18" y="66"/>
                    </a:lnTo>
                    <a:lnTo>
                      <a:pt x="13" y="65"/>
                    </a:lnTo>
                    <a:lnTo>
                      <a:pt x="13" y="65"/>
                    </a:lnTo>
                    <a:lnTo>
                      <a:pt x="13" y="65"/>
                    </a:lnTo>
                    <a:lnTo>
                      <a:pt x="10" y="62"/>
                    </a:lnTo>
                    <a:lnTo>
                      <a:pt x="7" y="58"/>
                    </a:lnTo>
                    <a:lnTo>
                      <a:pt x="7" y="54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6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3" y="43"/>
                    </a:lnTo>
                    <a:lnTo>
                      <a:pt x="23" y="39"/>
                    </a:lnTo>
                    <a:lnTo>
                      <a:pt x="23" y="39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5" y="35"/>
                    </a:lnTo>
                    <a:lnTo>
                      <a:pt x="14" y="32"/>
                    </a:lnTo>
                    <a:lnTo>
                      <a:pt x="13" y="28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8" y="20"/>
                    </a:lnTo>
                    <a:lnTo>
                      <a:pt x="23" y="19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ïSḷiḑè">
                <a:extLst>
                  <a:ext uri="{FF2B5EF4-FFF2-40B4-BE49-F238E27FC236}">
                    <a16:creationId xmlns:a16="http://schemas.microsoft.com/office/drawing/2014/main" xmlns="" id="{D6ABBF6B-B440-4603-8F0D-78F72367630D}"/>
                  </a:ext>
                </a:extLst>
              </p:cNvPr>
              <p:cNvSpPr/>
              <p:nvPr/>
            </p:nvSpPr>
            <p:spPr bwMode="auto">
              <a:xfrm>
                <a:off x="3119362" y="3031052"/>
                <a:ext cx="228073" cy="294056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ïṩḻíḑé">
                <a:extLst>
                  <a:ext uri="{FF2B5EF4-FFF2-40B4-BE49-F238E27FC236}">
                    <a16:creationId xmlns:a16="http://schemas.microsoft.com/office/drawing/2014/main" xmlns="" id="{D3C11174-8987-4581-B576-9E766D6E4E2F}"/>
                  </a:ext>
                </a:extLst>
              </p:cNvPr>
              <p:cNvSpPr/>
              <p:nvPr/>
            </p:nvSpPr>
            <p:spPr bwMode="auto">
              <a:xfrm>
                <a:off x="3248459" y="3022445"/>
                <a:ext cx="110451" cy="7459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ïSļidê">
                <a:extLst>
                  <a:ext uri="{FF2B5EF4-FFF2-40B4-BE49-F238E27FC236}">
                    <a16:creationId xmlns:a16="http://schemas.microsoft.com/office/drawing/2014/main" xmlns="" id="{7516E74E-FE72-41E1-B247-795176B3B8F4}"/>
                  </a:ext>
                </a:extLst>
              </p:cNvPr>
              <p:cNvSpPr/>
              <p:nvPr/>
            </p:nvSpPr>
            <p:spPr bwMode="auto">
              <a:xfrm>
                <a:off x="3158092" y="3084125"/>
                <a:ext cx="156352" cy="212294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íś1iḑé">
                <a:extLst>
                  <a:ext uri="{FF2B5EF4-FFF2-40B4-BE49-F238E27FC236}">
                    <a16:creationId xmlns:a16="http://schemas.microsoft.com/office/drawing/2014/main" xmlns="" id="{05841C42-25D6-4F62-80FE-204496C8464A}"/>
                  </a:ext>
                </a:extLst>
              </p:cNvPr>
              <p:cNvSpPr/>
              <p:nvPr/>
            </p:nvSpPr>
            <p:spPr bwMode="auto">
              <a:xfrm>
                <a:off x="1946010" y="4483288"/>
                <a:ext cx="196516" cy="210859"/>
              </a:xfrm>
              <a:custGeom>
                <a:avLst/>
                <a:gdLst>
                  <a:gd name="T0" fmla="*/ 107 w 137"/>
                  <a:gd name="T1" fmla="*/ 68 h 147"/>
                  <a:gd name="T2" fmla="*/ 103 w 137"/>
                  <a:gd name="T3" fmla="*/ 51 h 147"/>
                  <a:gd name="T4" fmla="*/ 103 w 137"/>
                  <a:gd name="T5" fmla="*/ 99 h 147"/>
                  <a:gd name="T6" fmla="*/ 117 w 137"/>
                  <a:gd name="T7" fmla="*/ 111 h 147"/>
                  <a:gd name="T8" fmla="*/ 115 w 137"/>
                  <a:gd name="T9" fmla="*/ 118 h 147"/>
                  <a:gd name="T10" fmla="*/ 103 w 137"/>
                  <a:gd name="T11" fmla="*/ 38 h 147"/>
                  <a:gd name="T12" fmla="*/ 115 w 137"/>
                  <a:gd name="T13" fmla="*/ 19 h 147"/>
                  <a:gd name="T14" fmla="*/ 117 w 137"/>
                  <a:gd name="T15" fmla="*/ 24 h 147"/>
                  <a:gd name="T16" fmla="*/ 103 w 137"/>
                  <a:gd name="T17" fmla="*/ 38 h 147"/>
                  <a:gd name="T18" fmla="*/ 114 w 137"/>
                  <a:gd name="T19" fmla="*/ 68 h 147"/>
                  <a:gd name="T20" fmla="*/ 134 w 137"/>
                  <a:gd name="T21" fmla="*/ 65 h 147"/>
                  <a:gd name="T22" fmla="*/ 136 w 137"/>
                  <a:gd name="T23" fmla="*/ 70 h 147"/>
                  <a:gd name="T24" fmla="*/ 114 w 137"/>
                  <a:gd name="T25" fmla="*/ 70 h 147"/>
                  <a:gd name="T26" fmla="*/ 69 w 137"/>
                  <a:gd name="T27" fmla="*/ 30 h 147"/>
                  <a:gd name="T28" fmla="*/ 103 w 137"/>
                  <a:gd name="T29" fmla="*/ 51 h 147"/>
                  <a:gd name="T30" fmla="*/ 90 w 137"/>
                  <a:gd name="T31" fmla="*/ 100 h 147"/>
                  <a:gd name="T32" fmla="*/ 84 w 137"/>
                  <a:gd name="T33" fmla="*/ 142 h 147"/>
                  <a:gd name="T34" fmla="*/ 69 w 137"/>
                  <a:gd name="T35" fmla="*/ 114 h 147"/>
                  <a:gd name="T36" fmla="*/ 83 w 137"/>
                  <a:gd name="T37" fmla="*/ 96 h 147"/>
                  <a:gd name="T38" fmla="*/ 95 w 137"/>
                  <a:gd name="T39" fmla="*/ 84 h 147"/>
                  <a:gd name="T40" fmla="*/ 99 w 137"/>
                  <a:gd name="T41" fmla="*/ 62 h 147"/>
                  <a:gd name="T42" fmla="*/ 91 w 137"/>
                  <a:gd name="T43" fmla="*/ 47 h 147"/>
                  <a:gd name="T44" fmla="*/ 69 w 137"/>
                  <a:gd name="T45" fmla="*/ 38 h 147"/>
                  <a:gd name="T46" fmla="*/ 100 w 137"/>
                  <a:gd name="T47" fmla="*/ 31 h 147"/>
                  <a:gd name="T48" fmla="*/ 100 w 137"/>
                  <a:gd name="T49" fmla="*/ 36 h 147"/>
                  <a:gd name="T50" fmla="*/ 103 w 137"/>
                  <a:gd name="T51" fmla="*/ 99 h 147"/>
                  <a:gd name="T52" fmla="*/ 99 w 137"/>
                  <a:gd name="T53" fmla="*/ 101 h 147"/>
                  <a:gd name="T54" fmla="*/ 103 w 137"/>
                  <a:gd name="T55" fmla="*/ 99 h 147"/>
                  <a:gd name="T56" fmla="*/ 72 w 137"/>
                  <a:gd name="T57" fmla="*/ 1 h 147"/>
                  <a:gd name="T58" fmla="*/ 72 w 137"/>
                  <a:gd name="T59" fmla="*/ 23 h 147"/>
                  <a:gd name="T60" fmla="*/ 67 w 137"/>
                  <a:gd name="T61" fmla="*/ 147 h 147"/>
                  <a:gd name="T62" fmla="*/ 49 w 137"/>
                  <a:gd name="T63" fmla="*/ 137 h 147"/>
                  <a:gd name="T64" fmla="*/ 41 w 137"/>
                  <a:gd name="T65" fmla="*/ 92 h 147"/>
                  <a:gd name="T66" fmla="*/ 41 w 137"/>
                  <a:gd name="T67" fmla="*/ 43 h 147"/>
                  <a:gd name="T68" fmla="*/ 69 w 137"/>
                  <a:gd name="T69" fmla="*/ 30 h 147"/>
                  <a:gd name="T70" fmla="*/ 57 w 137"/>
                  <a:gd name="T71" fmla="*/ 40 h 147"/>
                  <a:gd name="T72" fmla="*/ 45 w 137"/>
                  <a:gd name="T73" fmla="*/ 51 h 147"/>
                  <a:gd name="T74" fmla="*/ 40 w 137"/>
                  <a:gd name="T75" fmla="*/ 68 h 147"/>
                  <a:gd name="T76" fmla="*/ 54 w 137"/>
                  <a:gd name="T77" fmla="*/ 93 h 147"/>
                  <a:gd name="T78" fmla="*/ 56 w 137"/>
                  <a:gd name="T79" fmla="*/ 97 h 147"/>
                  <a:gd name="T80" fmla="*/ 69 w 137"/>
                  <a:gd name="T81" fmla="*/ 147 h 147"/>
                  <a:gd name="T82" fmla="*/ 69 w 137"/>
                  <a:gd name="T83" fmla="*/ 24 h 147"/>
                  <a:gd name="T84" fmla="*/ 65 w 137"/>
                  <a:gd name="T85" fmla="*/ 4 h 147"/>
                  <a:gd name="T86" fmla="*/ 69 w 137"/>
                  <a:gd name="T87" fmla="*/ 0 h 147"/>
                  <a:gd name="T88" fmla="*/ 38 w 137"/>
                  <a:gd name="T89" fmla="*/ 104 h 147"/>
                  <a:gd name="T90" fmla="*/ 35 w 137"/>
                  <a:gd name="T91" fmla="*/ 99 h 147"/>
                  <a:gd name="T92" fmla="*/ 35 w 137"/>
                  <a:gd name="T93" fmla="*/ 38 h 147"/>
                  <a:gd name="T94" fmla="*/ 38 w 137"/>
                  <a:gd name="T95" fmla="*/ 31 h 147"/>
                  <a:gd name="T96" fmla="*/ 35 w 137"/>
                  <a:gd name="T97" fmla="*/ 84 h 147"/>
                  <a:gd name="T98" fmla="*/ 33 w 137"/>
                  <a:gd name="T99" fmla="*/ 59 h 147"/>
                  <a:gd name="T100" fmla="*/ 35 w 137"/>
                  <a:gd name="T101" fmla="*/ 30 h 147"/>
                  <a:gd name="T102" fmla="*/ 33 w 137"/>
                  <a:gd name="T103" fmla="*/ 36 h 147"/>
                  <a:gd name="T104" fmla="*/ 21 w 137"/>
                  <a:gd name="T105" fmla="*/ 20 h 147"/>
                  <a:gd name="T106" fmla="*/ 35 w 137"/>
                  <a:gd name="T107" fmla="*/ 30 h 147"/>
                  <a:gd name="T108" fmla="*/ 26 w 137"/>
                  <a:gd name="T109" fmla="*/ 116 h 147"/>
                  <a:gd name="T110" fmla="*/ 21 w 137"/>
                  <a:gd name="T111" fmla="*/ 116 h 147"/>
                  <a:gd name="T112" fmla="*/ 33 w 137"/>
                  <a:gd name="T113" fmla="*/ 99 h 147"/>
                  <a:gd name="T114" fmla="*/ 4 w 137"/>
                  <a:gd name="T115" fmla="*/ 65 h 147"/>
                  <a:gd name="T116" fmla="*/ 23 w 137"/>
                  <a:gd name="T117" fmla="*/ 65 h 147"/>
                  <a:gd name="T118" fmla="*/ 21 w 137"/>
                  <a:gd name="T119" fmla="*/ 72 h 147"/>
                  <a:gd name="T120" fmla="*/ 0 w 137"/>
                  <a:gd name="T121" fmla="*/ 68 h 147"/>
                  <a:gd name="T122" fmla="*/ 4 w 137"/>
                  <a:gd name="T123" fmla="*/ 6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7" h="147">
                    <a:moveTo>
                      <a:pt x="103" y="51"/>
                    </a:moveTo>
                    <a:lnTo>
                      <a:pt x="103" y="51"/>
                    </a:lnTo>
                    <a:lnTo>
                      <a:pt x="106" y="59"/>
                    </a:lnTo>
                    <a:lnTo>
                      <a:pt x="107" y="68"/>
                    </a:lnTo>
                    <a:lnTo>
                      <a:pt x="107" y="68"/>
                    </a:lnTo>
                    <a:lnTo>
                      <a:pt x="106" y="77"/>
                    </a:lnTo>
                    <a:lnTo>
                      <a:pt x="103" y="84"/>
                    </a:lnTo>
                    <a:lnTo>
                      <a:pt x="103" y="51"/>
                    </a:lnTo>
                    <a:lnTo>
                      <a:pt x="103" y="51"/>
                    </a:lnTo>
                    <a:close/>
                    <a:moveTo>
                      <a:pt x="103" y="107"/>
                    </a:moveTo>
                    <a:lnTo>
                      <a:pt x="103" y="99"/>
                    </a:lnTo>
                    <a:lnTo>
                      <a:pt x="103" y="99"/>
                    </a:lnTo>
                    <a:lnTo>
                      <a:pt x="106" y="99"/>
                    </a:lnTo>
                    <a:lnTo>
                      <a:pt x="106" y="99"/>
                    </a:lnTo>
                    <a:lnTo>
                      <a:pt x="117" y="111"/>
                    </a:lnTo>
                    <a:lnTo>
                      <a:pt x="117" y="111"/>
                    </a:lnTo>
                    <a:lnTo>
                      <a:pt x="118" y="114"/>
                    </a:lnTo>
                    <a:lnTo>
                      <a:pt x="117" y="116"/>
                    </a:lnTo>
                    <a:lnTo>
                      <a:pt x="117" y="116"/>
                    </a:lnTo>
                    <a:lnTo>
                      <a:pt x="115" y="118"/>
                    </a:lnTo>
                    <a:lnTo>
                      <a:pt x="113" y="116"/>
                    </a:lnTo>
                    <a:lnTo>
                      <a:pt x="103" y="107"/>
                    </a:lnTo>
                    <a:lnTo>
                      <a:pt x="103" y="107"/>
                    </a:lnTo>
                    <a:close/>
                    <a:moveTo>
                      <a:pt x="103" y="38"/>
                    </a:moveTo>
                    <a:lnTo>
                      <a:pt x="103" y="28"/>
                    </a:lnTo>
                    <a:lnTo>
                      <a:pt x="113" y="20"/>
                    </a:lnTo>
                    <a:lnTo>
                      <a:pt x="113" y="20"/>
                    </a:lnTo>
                    <a:lnTo>
                      <a:pt x="115" y="19"/>
                    </a:lnTo>
                    <a:lnTo>
                      <a:pt x="117" y="20"/>
                    </a:lnTo>
                    <a:lnTo>
                      <a:pt x="117" y="20"/>
                    </a:lnTo>
                    <a:lnTo>
                      <a:pt x="118" y="23"/>
                    </a:lnTo>
                    <a:lnTo>
                      <a:pt x="117" y="24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3" y="38"/>
                    </a:lnTo>
                    <a:lnTo>
                      <a:pt x="103" y="38"/>
                    </a:lnTo>
                    <a:close/>
                    <a:moveTo>
                      <a:pt x="114" y="68"/>
                    </a:moveTo>
                    <a:lnTo>
                      <a:pt x="114" y="68"/>
                    </a:lnTo>
                    <a:lnTo>
                      <a:pt x="114" y="68"/>
                    </a:lnTo>
                    <a:lnTo>
                      <a:pt x="114" y="65"/>
                    </a:lnTo>
                    <a:lnTo>
                      <a:pt x="117" y="65"/>
                    </a:lnTo>
                    <a:lnTo>
                      <a:pt x="134" y="65"/>
                    </a:lnTo>
                    <a:lnTo>
                      <a:pt x="134" y="65"/>
                    </a:lnTo>
                    <a:lnTo>
                      <a:pt x="136" y="65"/>
                    </a:lnTo>
                    <a:lnTo>
                      <a:pt x="137" y="68"/>
                    </a:lnTo>
                    <a:lnTo>
                      <a:pt x="137" y="68"/>
                    </a:lnTo>
                    <a:lnTo>
                      <a:pt x="136" y="70"/>
                    </a:lnTo>
                    <a:lnTo>
                      <a:pt x="134" y="72"/>
                    </a:lnTo>
                    <a:lnTo>
                      <a:pt x="117" y="72"/>
                    </a:lnTo>
                    <a:lnTo>
                      <a:pt x="117" y="72"/>
                    </a:lnTo>
                    <a:lnTo>
                      <a:pt x="114" y="70"/>
                    </a:lnTo>
                    <a:lnTo>
                      <a:pt x="114" y="68"/>
                    </a:lnTo>
                    <a:lnTo>
                      <a:pt x="114" y="68"/>
                    </a:lnTo>
                    <a:close/>
                    <a:moveTo>
                      <a:pt x="69" y="30"/>
                    </a:moveTo>
                    <a:lnTo>
                      <a:pt x="69" y="30"/>
                    </a:lnTo>
                    <a:lnTo>
                      <a:pt x="80" y="32"/>
                    </a:lnTo>
                    <a:lnTo>
                      <a:pt x="90" y="36"/>
                    </a:lnTo>
                    <a:lnTo>
                      <a:pt x="98" y="43"/>
                    </a:lnTo>
                    <a:lnTo>
                      <a:pt x="103" y="51"/>
                    </a:lnTo>
                    <a:lnTo>
                      <a:pt x="103" y="84"/>
                    </a:lnTo>
                    <a:lnTo>
                      <a:pt x="103" y="84"/>
                    </a:lnTo>
                    <a:lnTo>
                      <a:pt x="98" y="93"/>
                    </a:lnTo>
                    <a:lnTo>
                      <a:pt x="90" y="100"/>
                    </a:lnTo>
                    <a:lnTo>
                      <a:pt x="90" y="130"/>
                    </a:lnTo>
                    <a:lnTo>
                      <a:pt x="90" y="130"/>
                    </a:lnTo>
                    <a:lnTo>
                      <a:pt x="88" y="137"/>
                    </a:lnTo>
                    <a:lnTo>
                      <a:pt x="84" y="142"/>
                    </a:lnTo>
                    <a:lnTo>
                      <a:pt x="79" y="146"/>
                    </a:lnTo>
                    <a:lnTo>
                      <a:pt x="71" y="147"/>
                    </a:lnTo>
                    <a:lnTo>
                      <a:pt x="69" y="147"/>
                    </a:lnTo>
                    <a:lnTo>
                      <a:pt x="69" y="114"/>
                    </a:lnTo>
                    <a:lnTo>
                      <a:pt x="82" y="114"/>
                    </a:lnTo>
                    <a:lnTo>
                      <a:pt x="82" y="97"/>
                    </a:lnTo>
                    <a:lnTo>
                      <a:pt x="82" y="97"/>
                    </a:lnTo>
                    <a:lnTo>
                      <a:pt x="83" y="96"/>
                    </a:lnTo>
                    <a:lnTo>
                      <a:pt x="84" y="95"/>
                    </a:lnTo>
                    <a:lnTo>
                      <a:pt x="84" y="95"/>
                    </a:lnTo>
                    <a:lnTo>
                      <a:pt x="91" y="89"/>
                    </a:lnTo>
                    <a:lnTo>
                      <a:pt x="95" y="84"/>
                    </a:lnTo>
                    <a:lnTo>
                      <a:pt x="98" y="76"/>
                    </a:lnTo>
                    <a:lnTo>
                      <a:pt x="99" y="68"/>
                    </a:lnTo>
                    <a:lnTo>
                      <a:pt x="99" y="68"/>
                    </a:lnTo>
                    <a:lnTo>
                      <a:pt x="99" y="62"/>
                    </a:lnTo>
                    <a:lnTo>
                      <a:pt x="96" y="57"/>
                    </a:lnTo>
                    <a:lnTo>
                      <a:pt x="94" y="51"/>
                    </a:lnTo>
                    <a:lnTo>
                      <a:pt x="91" y="47"/>
                    </a:lnTo>
                    <a:lnTo>
                      <a:pt x="91" y="47"/>
                    </a:lnTo>
                    <a:lnTo>
                      <a:pt x="86" y="43"/>
                    </a:lnTo>
                    <a:lnTo>
                      <a:pt x="82" y="40"/>
                    </a:lnTo>
                    <a:lnTo>
                      <a:pt x="75" y="39"/>
                    </a:lnTo>
                    <a:lnTo>
                      <a:pt x="69" y="38"/>
                    </a:lnTo>
                    <a:lnTo>
                      <a:pt x="69" y="30"/>
                    </a:lnTo>
                    <a:lnTo>
                      <a:pt x="69" y="30"/>
                    </a:lnTo>
                    <a:close/>
                    <a:moveTo>
                      <a:pt x="103" y="28"/>
                    </a:moveTo>
                    <a:lnTo>
                      <a:pt x="100" y="31"/>
                    </a:lnTo>
                    <a:lnTo>
                      <a:pt x="100" y="31"/>
                    </a:lnTo>
                    <a:lnTo>
                      <a:pt x="99" y="34"/>
                    </a:lnTo>
                    <a:lnTo>
                      <a:pt x="100" y="36"/>
                    </a:lnTo>
                    <a:lnTo>
                      <a:pt x="100" y="36"/>
                    </a:lnTo>
                    <a:lnTo>
                      <a:pt x="103" y="38"/>
                    </a:lnTo>
                    <a:lnTo>
                      <a:pt x="103" y="28"/>
                    </a:lnTo>
                    <a:lnTo>
                      <a:pt x="103" y="28"/>
                    </a:lnTo>
                    <a:close/>
                    <a:moveTo>
                      <a:pt x="103" y="99"/>
                    </a:moveTo>
                    <a:lnTo>
                      <a:pt x="103" y="99"/>
                    </a:lnTo>
                    <a:lnTo>
                      <a:pt x="100" y="99"/>
                    </a:lnTo>
                    <a:lnTo>
                      <a:pt x="100" y="99"/>
                    </a:lnTo>
                    <a:lnTo>
                      <a:pt x="99" y="101"/>
                    </a:lnTo>
                    <a:lnTo>
                      <a:pt x="100" y="104"/>
                    </a:lnTo>
                    <a:lnTo>
                      <a:pt x="103" y="107"/>
                    </a:lnTo>
                    <a:lnTo>
                      <a:pt x="103" y="99"/>
                    </a:lnTo>
                    <a:lnTo>
                      <a:pt x="103" y="99"/>
                    </a:lnTo>
                    <a:close/>
                    <a:moveTo>
                      <a:pt x="69" y="24"/>
                    </a:moveTo>
                    <a:lnTo>
                      <a:pt x="69" y="0"/>
                    </a:lnTo>
                    <a:lnTo>
                      <a:pt x="69" y="0"/>
                    </a:lnTo>
                    <a:lnTo>
                      <a:pt x="72" y="1"/>
                    </a:lnTo>
                    <a:lnTo>
                      <a:pt x="72" y="4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2" y="23"/>
                    </a:lnTo>
                    <a:lnTo>
                      <a:pt x="69" y="24"/>
                    </a:lnTo>
                    <a:lnTo>
                      <a:pt x="69" y="24"/>
                    </a:lnTo>
                    <a:close/>
                    <a:moveTo>
                      <a:pt x="69" y="147"/>
                    </a:moveTo>
                    <a:lnTo>
                      <a:pt x="67" y="147"/>
                    </a:lnTo>
                    <a:lnTo>
                      <a:pt x="67" y="147"/>
                    </a:lnTo>
                    <a:lnTo>
                      <a:pt x="60" y="146"/>
                    </a:lnTo>
                    <a:lnTo>
                      <a:pt x="53" y="142"/>
                    </a:lnTo>
                    <a:lnTo>
                      <a:pt x="49" y="137"/>
                    </a:lnTo>
                    <a:lnTo>
                      <a:pt x="48" y="130"/>
                    </a:lnTo>
                    <a:lnTo>
                      <a:pt x="48" y="99"/>
                    </a:lnTo>
                    <a:lnTo>
                      <a:pt x="48" y="99"/>
                    </a:lnTo>
                    <a:lnTo>
                      <a:pt x="41" y="92"/>
                    </a:lnTo>
                    <a:lnTo>
                      <a:pt x="35" y="84"/>
                    </a:lnTo>
                    <a:lnTo>
                      <a:pt x="35" y="51"/>
                    </a:lnTo>
                    <a:lnTo>
                      <a:pt x="35" y="51"/>
                    </a:lnTo>
                    <a:lnTo>
                      <a:pt x="41" y="43"/>
                    </a:lnTo>
                    <a:lnTo>
                      <a:pt x="49" y="36"/>
                    </a:lnTo>
                    <a:lnTo>
                      <a:pt x="59" y="32"/>
                    </a:lnTo>
                    <a:lnTo>
                      <a:pt x="64" y="31"/>
                    </a:lnTo>
                    <a:lnTo>
                      <a:pt x="69" y="30"/>
                    </a:lnTo>
                    <a:lnTo>
                      <a:pt x="69" y="38"/>
                    </a:lnTo>
                    <a:lnTo>
                      <a:pt x="69" y="38"/>
                    </a:lnTo>
                    <a:lnTo>
                      <a:pt x="64" y="39"/>
                    </a:lnTo>
                    <a:lnTo>
                      <a:pt x="57" y="40"/>
                    </a:lnTo>
                    <a:lnTo>
                      <a:pt x="53" y="43"/>
                    </a:lnTo>
                    <a:lnTo>
                      <a:pt x="48" y="47"/>
                    </a:lnTo>
                    <a:lnTo>
                      <a:pt x="48" y="47"/>
                    </a:lnTo>
                    <a:lnTo>
                      <a:pt x="45" y="51"/>
                    </a:lnTo>
                    <a:lnTo>
                      <a:pt x="42" y="57"/>
                    </a:lnTo>
                    <a:lnTo>
                      <a:pt x="40" y="62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41" y="76"/>
                    </a:lnTo>
                    <a:lnTo>
                      <a:pt x="44" y="82"/>
                    </a:lnTo>
                    <a:lnTo>
                      <a:pt x="48" y="89"/>
                    </a:lnTo>
                    <a:lnTo>
                      <a:pt x="54" y="93"/>
                    </a:lnTo>
                    <a:lnTo>
                      <a:pt x="54" y="93"/>
                    </a:lnTo>
                    <a:lnTo>
                      <a:pt x="54" y="93"/>
                    </a:lnTo>
                    <a:lnTo>
                      <a:pt x="56" y="95"/>
                    </a:lnTo>
                    <a:lnTo>
                      <a:pt x="56" y="97"/>
                    </a:lnTo>
                    <a:lnTo>
                      <a:pt x="56" y="114"/>
                    </a:lnTo>
                    <a:lnTo>
                      <a:pt x="69" y="114"/>
                    </a:lnTo>
                    <a:lnTo>
                      <a:pt x="69" y="147"/>
                    </a:lnTo>
                    <a:lnTo>
                      <a:pt x="69" y="147"/>
                    </a:lnTo>
                    <a:close/>
                    <a:moveTo>
                      <a:pt x="69" y="0"/>
                    </a:move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7" y="23"/>
                    </a:lnTo>
                    <a:lnTo>
                      <a:pt x="65" y="20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  <a:moveTo>
                      <a:pt x="35" y="107"/>
                    </a:moveTo>
                    <a:lnTo>
                      <a:pt x="38" y="104"/>
                    </a:lnTo>
                    <a:lnTo>
                      <a:pt x="38" y="104"/>
                    </a:lnTo>
                    <a:lnTo>
                      <a:pt x="38" y="101"/>
                    </a:lnTo>
                    <a:lnTo>
                      <a:pt x="38" y="99"/>
                    </a:lnTo>
                    <a:lnTo>
                      <a:pt x="38" y="99"/>
                    </a:lnTo>
                    <a:lnTo>
                      <a:pt x="35" y="99"/>
                    </a:lnTo>
                    <a:lnTo>
                      <a:pt x="35" y="107"/>
                    </a:lnTo>
                    <a:lnTo>
                      <a:pt x="35" y="107"/>
                    </a:lnTo>
                    <a:close/>
                    <a:moveTo>
                      <a:pt x="35" y="38"/>
                    </a:moveTo>
                    <a:lnTo>
                      <a:pt x="35" y="38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8" y="31"/>
                    </a:lnTo>
                    <a:lnTo>
                      <a:pt x="35" y="30"/>
                    </a:lnTo>
                    <a:lnTo>
                      <a:pt x="35" y="38"/>
                    </a:lnTo>
                    <a:close/>
                    <a:moveTo>
                      <a:pt x="35" y="84"/>
                    </a:moveTo>
                    <a:lnTo>
                      <a:pt x="35" y="84"/>
                    </a:lnTo>
                    <a:lnTo>
                      <a:pt x="33" y="76"/>
                    </a:lnTo>
                    <a:lnTo>
                      <a:pt x="31" y="68"/>
                    </a:lnTo>
                    <a:lnTo>
                      <a:pt x="31" y="68"/>
                    </a:lnTo>
                    <a:lnTo>
                      <a:pt x="33" y="59"/>
                    </a:lnTo>
                    <a:lnTo>
                      <a:pt x="35" y="51"/>
                    </a:lnTo>
                    <a:lnTo>
                      <a:pt x="35" y="84"/>
                    </a:lnTo>
                    <a:lnTo>
                      <a:pt x="35" y="84"/>
                    </a:lnTo>
                    <a:close/>
                    <a:moveTo>
                      <a:pt x="35" y="30"/>
                    </a:moveTo>
                    <a:lnTo>
                      <a:pt x="35" y="38"/>
                    </a:lnTo>
                    <a:lnTo>
                      <a:pt x="35" y="38"/>
                    </a:lnTo>
                    <a:lnTo>
                      <a:pt x="33" y="36"/>
                    </a:lnTo>
                    <a:lnTo>
                      <a:pt x="33" y="36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9" y="23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35" y="30"/>
                    </a:lnTo>
                    <a:lnTo>
                      <a:pt x="35" y="30"/>
                    </a:lnTo>
                    <a:close/>
                    <a:moveTo>
                      <a:pt x="35" y="99"/>
                    </a:moveTo>
                    <a:lnTo>
                      <a:pt x="35" y="107"/>
                    </a:lnTo>
                    <a:lnTo>
                      <a:pt x="26" y="116"/>
                    </a:lnTo>
                    <a:lnTo>
                      <a:pt x="26" y="116"/>
                    </a:lnTo>
                    <a:lnTo>
                      <a:pt x="23" y="118"/>
                    </a:lnTo>
                    <a:lnTo>
                      <a:pt x="21" y="116"/>
                    </a:lnTo>
                    <a:lnTo>
                      <a:pt x="21" y="116"/>
                    </a:lnTo>
                    <a:lnTo>
                      <a:pt x="19" y="114"/>
                    </a:lnTo>
                    <a:lnTo>
                      <a:pt x="21" y="111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35" y="99"/>
                    </a:lnTo>
                    <a:lnTo>
                      <a:pt x="35" y="99"/>
                    </a:lnTo>
                    <a:close/>
                    <a:moveTo>
                      <a:pt x="4" y="65"/>
                    </a:moveTo>
                    <a:lnTo>
                      <a:pt x="4" y="65"/>
                    </a:lnTo>
                    <a:lnTo>
                      <a:pt x="21" y="65"/>
                    </a:lnTo>
                    <a:lnTo>
                      <a:pt x="21" y="65"/>
                    </a:lnTo>
                    <a:lnTo>
                      <a:pt x="23" y="65"/>
                    </a:lnTo>
                    <a:lnTo>
                      <a:pt x="25" y="68"/>
                    </a:lnTo>
                    <a:lnTo>
                      <a:pt x="25" y="68"/>
                    </a:lnTo>
                    <a:lnTo>
                      <a:pt x="23" y="70"/>
                    </a:lnTo>
                    <a:lnTo>
                      <a:pt x="21" y="72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2" y="70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65"/>
                    </a:lnTo>
                    <a:lnTo>
                      <a:pt x="4" y="65"/>
                    </a:lnTo>
                    <a:lnTo>
                      <a:pt x="4" y="6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íś1ïḑê">
                <a:extLst>
                  <a:ext uri="{FF2B5EF4-FFF2-40B4-BE49-F238E27FC236}">
                    <a16:creationId xmlns:a16="http://schemas.microsoft.com/office/drawing/2014/main" xmlns="" id="{68D2E159-8CEB-4FC9-B029-A21E619A23CB}"/>
                  </a:ext>
                </a:extLst>
              </p:cNvPr>
              <p:cNvSpPr/>
              <p:nvPr/>
            </p:nvSpPr>
            <p:spPr bwMode="auto">
              <a:xfrm>
                <a:off x="2310333" y="3025305"/>
                <a:ext cx="51639" cy="51639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íśḷïde">
                <a:extLst>
                  <a:ext uri="{FF2B5EF4-FFF2-40B4-BE49-F238E27FC236}">
                    <a16:creationId xmlns:a16="http://schemas.microsoft.com/office/drawing/2014/main" xmlns="" id="{1F05618D-C6FE-4589-A517-B2EDF7B573B8}"/>
                  </a:ext>
                </a:extLst>
              </p:cNvPr>
              <p:cNvSpPr/>
              <p:nvPr/>
            </p:nvSpPr>
            <p:spPr bwMode="auto">
              <a:xfrm>
                <a:off x="2324677" y="2863215"/>
                <a:ext cx="48770" cy="173565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iṡḻide">
                <a:extLst>
                  <a:ext uri="{FF2B5EF4-FFF2-40B4-BE49-F238E27FC236}">
                    <a16:creationId xmlns:a16="http://schemas.microsoft.com/office/drawing/2014/main" xmlns="" id="{420D2A73-D790-4465-B52C-BC7906ECDBAE}"/>
                  </a:ext>
                </a:extLst>
              </p:cNvPr>
              <p:cNvSpPr/>
              <p:nvPr/>
            </p:nvSpPr>
            <p:spPr bwMode="auto">
              <a:xfrm>
                <a:off x="2228572" y="2890469"/>
                <a:ext cx="111884" cy="150615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ïsľíde">
                <a:extLst>
                  <a:ext uri="{FF2B5EF4-FFF2-40B4-BE49-F238E27FC236}">
                    <a16:creationId xmlns:a16="http://schemas.microsoft.com/office/drawing/2014/main" xmlns="" id="{08F04720-53FA-4F4C-94C4-C954E30233B0}"/>
                  </a:ext>
                </a:extLst>
              </p:cNvPr>
              <p:cNvSpPr/>
              <p:nvPr/>
            </p:nvSpPr>
            <p:spPr bwMode="auto">
              <a:xfrm>
                <a:off x="2336152" y="3066903"/>
                <a:ext cx="12910" cy="27254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îšľïďê">
                <a:extLst>
                  <a:ext uri="{FF2B5EF4-FFF2-40B4-BE49-F238E27FC236}">
                    <a16:creationId xmlns:a16="http://schemas.microsoft.com/office/drawing/2014/main" xmlns="" id="{C3D490BB-7BF7-4B35-8904-E717C4C0AC2E}"/>
                  </a:ext>
                </a:extLst>
              </p:cNvPr>
              <p:cNvSpPr/>
              <p:nvPr/>
            </p:nvSpPr>
            <p:spPr bwMode="auto">
              <a:xfrm>
                <a:off x="2212811" y="1680438"/>
                <a:ext cx="196516" cy="213728"/>
              </a:xfrm>
              <a:custGeom>
                <a:avLst/>
                <a:gdLst>
                  <a:gd name="T0" fmla="*/ 105 w 137"/>
                  <a:gd name="T1" fmla="*/ 69 h 149"/>
                  <a:gd name="T2" fmla="*/ 103 w 137"/>
                  <a:gd name="T3" fmla="*/ 51 h 149"/>
                  <a:gd name="T4" fmla="*/ 103 w 137"/>
                  <a:gd name="T5" fmla="*/ 99 h 149"/>
                  <a:gd name="T6" fmla="*/ 116 w 137"/>
                  <a:gd name="T7" fmla="*/ 112 h 149"/>
                  <a:gd name="T8" fmla="*/ 114 w 137"/>
                  <a:gd name="T9" fmla="*/ 118 h 149"/>
                  <a:gd name="T10" fmla="*/ 103 w 137"/>
                  <a:gd name="T11" fmla="*/ 38 h 149"/>
                  <a:gd name="T12" fmla="*/ 114 w 137"/>
                  <a:gd name="T13" fmla="*/ 19 h 149"/>
                  <a:gd name="T14" fmla="*/ 116 w 137"/>
                  <a:gd name="T15" fmla="*/ 26 h 149"/>
                  <a:gd name="T16" fmla="*/ 103 w 137"/>
                  <a:gd name="T17" fmla="*/ 38 h 149"/>
                  <a:gd name="T18" fmla="*/ 112 w 137"/>
                  <a:gd name="T19" fmla="*/ 69 h 149"/>
                  <a:gd name="T20" fmla="*/ 133 w 137"/>
                  <a:gd name="T21" fmla="*/ 65 h 149"/>
                  <a:gd name="T22" fmla="*/ 135 w 137"/>
                  <a:gd name="T23" fmla="*/ 72 h 149"/>
                  <a:gd name="T24" fmla="*/ 114 w 137"/>
                  <a:gd name="T25" fmla="*/ 72 h 149"/>
                  <a:gd name="T26" fmla="*/ 69 w 137"/>
                  <a:gd name="T27" fmla="*/ 31 h 149"/>
                  <a:gd name="T28" fmla="*/ 103 w 137"/>
                  <a:gd name="T29" fmla="*/ 51 h 149"/>
                  <a:gd name="T30" fmla="*/ 89 w 137"/>
                  <a:gd name="T31" fmla="*/ 100 h 149"/>
                  <a:gd name="T32" fmla="*/ 84 w 137"/>
                  <a:gd name="T33" fmla="*/ 144 h 149"/>
                  <a:gd name="T34" fmla="*/ 69 w 137"/>
                  <a:gd name="T35" fmla="*/ 115 h 149"/>
                  <a:gd name="T36" fmla="*/ 81 w 137"/>
                  <a:gd name="T37" fmla="*/ 96 h 149"/>
                  <a:gd name="T38" fmla="*/ 95 w 137"/>
                  <a:gd name="T39" fmla="*/ 84 h 149"/>
                  <a:gd name="T40" fmla="*/ 97 w 137"/>
                  <a:gd name="T41" fmla="*/ 62 h 149"/>
                  <a:gd name="T42" fmla="*/ 89 w 137"/>
                  <a:gd name="T43" fmla="*/ 47 h 149"/>
                  <a:gd name="T44" fmla="*/ 69 w 137"/>
                  <a:gd name="T45" fmla="*/ 39 h 149"/>
                  <a:gd name="T46" fmla="*/ 100 w 137"/>
                  <a:gd name="T47" fmla="*/ 33 h 149"/>
                  <a:gd name="T48" fmla="*/ 100 w 137"/>
                  <a:gd name="T49" fmla="*/ 38 h 149"/>
                  <a:gd name="T50" fmla="*/ 103 w 137"/>
                  <a:gd name="T51" fmla="*/ 99 h 149"/>
                  <a:gd name="T52" fmla="*/ 99 w 137"/>
                  <a:gd name="T53" fmla="*/ 103 h 149"/>
                  <a:gd name="T54" fmla="*/ 103 w 137"/>
                  <a:gd name="T55" fmla="*/ 99 h 149"/>
                  <a:gd name="T56" fmla="*/ 70 w 137"/>
                  <a:gd name="T57" fmla="*/ 1 h 149"/>
                  <a:gd name="T58" fmla="*/ 70 w 137"/>
                  <a:gd name="T59" fmla="*/ 23 h 149"/>
                  <a:gd name="T60" fmla="*/ 66 w 137"/>
                  <a:gd name="T61" fmla="*/ 149 h 149"/>
                  <a:gd name="T62" fmla="*/ 49 w 137"/>
                  <a:gd name="T63" fmla="*/ 137 h 149"/>
                  <a:gd name="T64" fmla="*/ 39 w 137"/>
                  <a:gd name="T65" fmla="*/ 93 h 149"/>
                  <a:gd name="T66" fmla="*/ 40 w 137"/>
                  <a:gd name="T67" fmla="*/ 43 h 149"/>
                  <a:gd name="T68" fmla="*/ 69 w 137"/>
                  <a:gd name="T69" fmla="*/ 31 h 149"/>
                  <a:gd name="T70" fmla="*/ 57 w 137"/>
                  <a:gd name="T71" fmla="*/ 41 h 149"/>
                  <a:gd name="T72" fmla="*/ 43 w 137"/>
                  <a:gd name="T73" fmla="*/ 51 h 149"/>
                  <a:gd name="T74" fmla="*/ 38 w 137"/>
                  <a:gd name="T75" fmla="*/ 69 h 149"/>
                  <a:gd name="T76" fmla="*/ 53 w 137"/>
                  <a:gd name="T77" fmla="*/ 95 h 149"/>
                  <a:gd name="T78" fmla="*/ 55 w 137"/>
                  <a:gd name="T79" fmla="*/ 98 h 149"/>
                  <a:gd name="T80" fmla="*/ 69 w 137"/>
                  <a:gd name="T81" fmla="*/ 149 h 149"/>
                  <a:gd name="T82" fmla="*/ 68 w 137"/>
                  <a:gd name="T83" fmla="*/ 24 h 149"/>
                  <a:gd name="T84" fmla="*/ 65 w 137"/>
                  <a:gd name="T85" fmla="*/ 4 h 149"/>
                  <a:gd name="T86" fmla="*/ 69 w 137"/>
                  <a:gd name="T87" fmla="*/ 0 h 149"/>
                  <a:gd name="T88" fmla="*/ 36 w 137"/>
                  <a:gd name="T89" fmla="*/ 106 h 149"/>
                  <a:gd name="T90" fmla="*/ 34 w 137"/>
                  <a:gd name="T91" fmla="*/ 99 h 149"/>
                  <a:gd name="T92" fmla="*/ 34 w 137"/>
                  <a:gd name="T93" fmla="*/ 38 h 149"/>
                  <a:gd name="T94" fmla="*/ 36 w 137"/>
                  <a:gd name="T95" fmla="*/ 33 h 149"/>
                  <a:gd name="T96" fmla="*/ 34 w 137"/>
                  <a:gd name="T97" fmla="*/ 85 h 149"/>
                  <a:gd name="T98" fmla="*/ 31 w 137"/>
                  <a:gd name="T99" fmla="*/ 61 h 149"/>
                  <a:gd name="T100" fmla="*/ 34 w 137"/>
                  <a:gd name="T101" fmla="*/ 30 h 149"/>
                  <a:gd name="T102" fmla="*/ 31 w 137"/>
                  <a:gd name="T103" fmla="*/ 38 h 149"/>
                  <a:gd name="T104" fmla="*/ 20 w 137"/>
                  <a:gd name="T105" fmla="*/ 20 h 149"/>
                  <a:gd name="T106" fmla="*/ 34 w 137"/>
                  <a:gd name="T107" fmla="*/ 30 h 149"/>
                  <a:gd name="T108" fmla="*/ 24 w 137"/>
                  <a:gd name="T109" fmla="*/ 116 h 149"/>
                  <a:gd name="T110" fmla="*/ 20 w 137"/>
                  <a:gd name="T111" fmla="*/ 116 h 149"/>
                  <a:gd name="T112" fmla="*/ 31 w 137"/>
                  <a:gd name="T113" fmla="*/ 100 h 149"/>
                  <a:gd name="T114" fmla="*/ 4 w 137"/>
                  <a:gd name="T115" fmla="*/ 65 h 149"/>
                  <a:gd name="T116" fmla="*/ 23 w 137"/>
                  <a:gd name="T117" fmla="*/ 66 h 149"/>
                  <a:gd name="T118" fmla="*/ 20 w 137"/>
                  <a:gd name="T119" fmla="*/ 72 h 149"/>
                  <a:gd name="T120" fmla="*/ 0 w 137"/>
                  <a:gd name="T121" fmla="*/ 69 h 149"/>
                  <a:gd name="T122" fmla="*/ 4 w 137"/>
                  <a:gd name="T123" fmla="*/ 6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7" h="149">
                    <a:moveTo>
                      <a:pt x="103" y="51"/>
                    </a:moveTo>
                    <a:lnTo>
                      <a:pt x="103" y="51"/>
                    </a:lnTo>
                    <a:lnTo>
                      <a:pt x="105" y="60"/>
                    </a:lnTo>
                    <a:lnTo>
                      <a:pt x="105" y="69"/>
                    </a:lnTo>
                    <a:lnTo>
                      <a:pt x="105" y="69"/>
                    </a:lnTo>
                    <a:lnTo>
                      <a:pt x="105" y="77"/>
                    </a:lnTo>
                    <a:lnTo>
                      <a:pt x="103" y="85"/>
                    </a:lnTo>
                    <a:lnTo>
                      <a:pt x="103" y="51"/>
                    </a:lnTo>
                    <a:lnTo>
                      <a:pt x="103" y="51"/>
                    </a:lnTo>
                    <a:close/>
                    <a:moveTo>
                      <a:pt x="103" y="108"/>
                    </a:moveTo>
                    <a:lnTo>
                      <a:pt x="103" y="99"/>
                    </a:lnTo>
                    <a:lnTo>
                      <a:pt x="103" y="99"/>
                    </a:lnTo>
                    <a:lnTo>
                      <a:pt x="104" y="100"/>
                    </a:lnTo>
                    <a:lnTo>
                      <a:pt x="104" y="100"/>
                    </a:lnTo>
                    <a:lnTo>
                      <a:pt x="116" y="112"/>
                    </a:lnTo>
                    <a:lnTo>
                      <a:pt x="116" y="112"/>
                    </a:lnTo>
                    <a:lnTo>
                      <a:pt x="118" y="115"/>
                    </a:lnTo>
                    <a:lnTo>
                      <a:pt x="116" y="116"/>
                    </a:lnTo>
                    <a:lnTo>
                      <a:pt x="116" y="116"/>
                    </a:lnTo>
                    <a:lnTo>
                      <a:pt x="114" y="118"/>
                    </a:lnTo>
                    <a:lnTo>
                      <a:pt x="111" y="116"/>
                    </a:lnTo>
                    <a:lnTo>
                      <a:pt x="103" y="108"/>
                    </a:lnTo>
                    <a:lnTo>
                      <a:pt x="103" y="108"/>
                    </a:lnTo>
                    <a:close/>
                    <a:moveTo>
                      <a:pt x="103" y="38"/>
                    </a:moveTo>
                    <a:lnTo>
                      <a:pt x="103" y="30"/>
                    </a:lnTo>
                    <a:lnTo>
                      <a:pt x="111" y="20"/>
                    </a:lnTo>
                    <a:lnTo>
                      <a:pt x="111" y="20"/>
                    </a:lnTo>
                    <a:lnTo>
                      <a:pt x="114" y="19"/>
                    </a:lnTo>
                    <a:lnTo>
                      <a:pt x="116" y="20"/>
                    </a:lnTo>
                    <a:lnTo>
                      <a:pt x="116" y="20"/>
                    </a:lnTo>
                    <a:lnTo>
                      <a:pt x="118" y="23"/>
                    </a:lnTo>
                    <a:lnTo>
                      <a:pt x="116" y="26"/>
                    </a:lnTo>
                    <a:lnTo>
                      <a:pt x="104" y="38"/>
                    </a:lnTo>
                    <a:lnTo>
                      <a:pt x="104" y="38"/>
                    </a:lnTo>
                    <a:lnTo>
                      <a:pt x="104" y="38"/>
                    </a:lnTo>
                    <a:lnTo>
                      <a:pt x="103" y="38"/>
                    </a:lnTo>
                    <a:lnTo>
                      <a:pt x="103" y="38"/>
                    </a:lnTo>
                    <a:close/>
                    <a:moveTo>
                      <a:pt x="112" y="69"/>
                    </a:moveTo>
                    <a:lnTo>
                      <a:pt x="112" y="69"/>
                    </a:lnTo>
                    <a:lnTo>
                      <a:pt x="112" y="69"/>
                    </a:lnTo>
                    <a:lnTo>
                      <a:pt x="114" y="66"/>
                    </a:lnTo>
                    <a:lnTo>
                      <a:pt x="116" y="65"/>
                    </a:lnTo>
                    <a:lnTo>
                      <a:pt x="133" y="65"/>
                    </a:lnTo>
                    <a:lnTo>
                      <a:pt x="133" y="65"/>
                    </a:lnTo>
                    <a:lnTo>
                      <a:pt x="135" y="66"/>
                    </a:lnTo>
                    <a:lnTo>
                      <a:pt x="137" y="69"/>
                    </a:lnTo>
                    <a:lnTo>
                      <a:pt x="137" y="69"/>
                    </a:lnTo>
                    <a:lnTo>
                      <a:pt x="135" y="72"/>
                    </a:lnTo>
                    <a:lnTo>
                      <a:pt x="133" y="72"/>
                    </a:lnTo>
                    <a:lnTo>
                      <a:pt x="116" y="72"/>
                    </a:lnTo>
                    <a:lnTo>
                      <a:pt x="116" y="72"/>
                    </a:lnTo>
                    <a:lnTo>
                      <a:pt x="114" y="72"/>
                    </a:lnTo>
                    <a:lnTo>
                      <a:pt x="112" y="69"/>
                    </a:lnTo>
                    <a:lnTo>
                      <a:pt x="112" y="69"/>
                    </a:lnTo>
                    <a:close/>
                    <a:moveTo>
                      <a:pt x="69" y="31"/>
                    </a:moveTo>
                    <a:lnTo>
                      <a:pt x="69" y="31"/>
                    </a:lnTo>
                    <a:lnTo>
                      <a:pt x="78" y="33"/>
                    </a:lnTo>
                    <a:lnTo>
                      <a:pt x="88" y="37"/>
                    </a:lnTo>
                    <a:lnTo>
                      <a:pt x="96" y="43"/>
                    </a:lnTo>
                    <a:lnTo>
                      <a:pt x="103" y="51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96" y="93"/>
                    </a:lnTo>
                    <a:lnTo>
                      <a:pt x="89" y="100"/>
                    </a:lnTo>
                    <a:lnTo>
                      <a:pt x="89" y="130"/>
                    </a:lnTo>
                    <a:lnTo>
                      <a:pt x="89" y="130"/>
                    </a:lnTo>
                    <a:lnTo>
                      <a:pt x="88" y="137"/>
                    </a:lnTo>
                    <a:lnTo>
                      <a:pt x="84" y="144"/>
                    </a:lnTo>
                    <a:lnTo>
                      <a:pt x="77" y="148"/>
                    </a:lnTo>
                    <a:lnTo>
                      <a:pt x="70" y="149"/>
                    </a:lnTo>
                    <a:lnTo>
                      <a:pt x="69" y="149"/>
                    </a:lnTo>
                    <a:lnTo>
                      <a:pt x="69" y="115"/>
                    </a:lnTo>
                    <a:lnTo>
                      <a:pt x="81" y="115"/>
                    </a:lnTo>
                    <a:lnTo>
                      <a:pt x="81" y="98"/>
                    </a:lnTo>
                    <a:lnTo>
                      <a:pt x="81" y="98"/>
                    </a:lnTo>
                    <a:lnTo>
                      <a:pt x="81" y="96"/>
                    </a:lnTo>
                    <a:lnTo>
                      <a:pt x="82" y="95"/>
                    </a:lnTo>
                    <a:lnTo>
                      <a:pt x="82" y="95"/>
                    </a:lnTo>
                    <a:lnTo>
                      <a:pt x="89" y="89"/>
                    </a:lnTo>
                    <a:lnTo>
                      <a:pt x="95" y="84"/>
                    </a:lnTo>
                    <a:lnTo>
                      <a:pt x="97" y="77"/>
                    </a:lnTo>
                    <a:lnTo>
                      <a:pt x="99" y="69"/>
                    </a:lnTo>
                    <a:lnTo>
                      <a:pt x="99" y="69"/>
                    </a:lnTo>
                    <a:lnTo>
                      <a:pt x="97" y="62"/>
                    </a:lnTo>
                    <a:lnTo>
                      <a:pt x="96" y="57"/>
                    </a:lnTo>
                    <a:lnTo>
                      <a:pt x="93" y="51"/>
                    </a:lnTo>
                    <a:lnTo>
                      <a:pt x="89" y="47"/>
                    </a:lnTo>
                    <a:lnTo>
                      <a:pt x="89" y="47"/>
                    </a:lnTo>
                    <a:lnTo>
                      <a:pt x="85" y="43"/>
                    </a:lnTo>
                    <a:lnTo>
                      <a:pt x="80" y="41"/>
                    </a:lnTo>
                    <a:lnTo>
                      <a:pt x="74" y="39"/>
                    </a:lnTo>
                    <a:lnTo>
                      <a:pt x="69" y="39"/>
                    </a:lnTo>
                    <a:lnTo>
                      <a:pt x="69" y="31"/>
                    </a:lnTo>
                    <a:lnTo>
                      <a:pt x="69" y="31"/>
                    </a:lnTo>
                    <a:close/>
                    <a:moveTo>
                      <a:pt x="103" y="30"/>
                    </a:moveTo>
                    <a:lnTo>
                      <a:pt x="100" y="33"/>
                    </a:lnTo>
                    <a:lnTo>
                      <a:pt x="100" y="33"/>
                    </a:lnTo>
                    <a:lnTo>
                      <a:pt x="99" y="35"/>
                    </a:lnTo>
                    <a:lnTo>
                      <a:pt x="100" y="38"/>
                    </a:lnTo>
                    <a:lnTo>
                      <a:pt x="100" y="38"/>
                    </a:lnTo>
                    <a:lnTo>
                      <a:pt x="103" y="38"/>
                    </a:lnTo>
                    <a:lnTo>
                      <a:pt x="103" y="30"/>
                    </a:lnTo>
                    <a:lnTo>
                      <a:pt x="103" y="30"/>
                    </a:lnTo>
                    <a:close/>
                    <a:moveTo>
                      <a:pt x="103" y="99"/>
                    </a:moveTo>
                    <a:lnTo>
                      <a:pt x="103" y="99"/>
                    </a:lnTo>
                    <a:lnTo>
                      <a:pt x="100" y="100"/>
                    </a:lnTo>
                    <a:lnTo>
                      <a:pt x="100" y="100"/>
                    </a:lnTo>
                    <a:lnTo>
                      <a:pt x="99" y="103"/>
                    </a:lnTo>
                    <a:lnTo>
                      <a:pt x="100" y="106"/>
                    </a:lnTo>
                    <a:lnTo>
                      <a:pt x="103" y="108"/>
                    </a:lnTo>
                    <a:lnTo>
                      <a:pt x="103" y="99"/>
                    </a:lnTo>
                    <a:lnTo>
                      <a:pt x="103" y="99"/>
                    </a:lnTo>
                    <a:close/>
                    <a:moveTo>
                      <a:pt x="69" y="24"/>
                    </a:moveTo>
                    <a:lnTo>
                      <a:pt x="69" y="0"/>
                    </a:lnTo>
                    <a:lnTo>
                      <a:pt x="69" y="0"/>
                    </a:lnTo>
                    <a:lnTo>
                      <a:pt x="70" y="1"/>
                    </a:lnTo>
                    <a:lnTo>
                      <a:pt x="72" y="4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0" y="23"/>
                    </a:lnTo>
                    <a:lnTo>
                      <a:pt x="69" y="24"/>
                    </a:lnTo>
                    <a:lnTo>
                      <a:pt x="69" y="24"/>
                    </a:lnTo>
                    <a:close/>
                    <a:moveTo>
                      <a:pt x="69" y="149"/>
                    </a:moveTo>
                    <a:lnTo>
                      <a:pt x="66" y="149"/>
                    </a:lnTo>
                    <a:lnTo>
                      <a:pt x="66" y="149"/>
                    </a:lnTo>
                    <a:lnTo>
                      <a:pt x="58" y="148"/>
                    </a:lnTo>
                    <a:lnTo>
                      <a:pt x="53" y="144"/>
                    </a:lnTo>
                    <a:lnTo>
                      <a:pt x="49" y="137"/>
                    </a:lnTo>
                    <a:lnTo>
                      <a:pt x="47" y="130"/>
                    </a:lnTo>
                    <a:lnTo>
                      <a:pt x="47" y="100"/>
                    </a:lnTo>
                    <a:lnTo>
                      <a:pt x="47" y="100"/>
                    </a:lnTo>
                    <a:lnTo>
                      <a:pt x="39" y="93"/>
                    </a:lnTo>
                    <a:lnTo>
                      <a:pt x="34" y="85"/>
                    </a:lnTo>
                    <a:lnTo>
                      <a:pt x="34" y="53"/>
                    </a:lnTo>
                    <a:lnTo>
                      <a:pt x="34" y="53"/>
                    </a:lnTo>
                    <a:lnTo>
                      <a:pt x="40" y="43"/>
                    </a:lnTo>
                    <a:lnTo>
                      <a:pt x="47" y="37"/>
                    </a:lnTo>
                    <a:lnTo>
                      <a:pt x="58" y="33"/>
                    </a:lnTo>
                    <a:lnTo>
                      <a:pt x="62" y="31"/>
                    </a:lnTo>
                    <a:lnTo>
                      <a:pt x="69" y="31"/>
                    </a:lnTo>
                    <a:lnTo>
                      <a:pt x="69" y="39"/>
                    </a:lnTo>
                    <a:lnTo>
                      <a:pt x="69" y="39"/>
                    </a:lnTo>
                    <a:lnTo>
                      <a:pt x="62" y="39"/>
                    </a:lnTo>
                    <a:lnTo>
                      <a:pt x="57" y="41"/>
                    </a:lnTo>
                    <a:lnTo>
                      <a:pt x="51" y="43"/>
                    </a:lnTo>
                    <a:lnTo>
                      <a:pt x="47" y="47"/>
                    </a:lnTo>
                    <a:lnTo>
                      <a:pt x="47" y="47"/>
                    </a:lnTo>
                    <a:lnTo>
                      <a:pt x="43" y="51"/>
                    </a:lnTo>
                    <a:lnTo>
                      <a:pt x="40" y="57"/>
                    </a:lnTo>
                    <a:lnTo>
                      <a:pt x="39" y="62"/>
                    </a:lnTo>
                    <a:lnTo>
                      <a:pt x="38" y="69"/>
                    </a:lnTo>
                    <a:lnTo>
                      <a:pt x="38" y="69"/>
                    </a:lnTo>
                    <a:lnTo>
                      <a:pt x="39" y="77"/>
                    </a:lnTo>
                    <a:lnTo>
                      <a:pt x="42" y="84"/>
                    </a:lnTo>
                    <a:lnTo>
                      <a:pt x="47" y="89"/>
                    </a:lnTo>
                    <a:lnTo>
                      <a:pt x="53" y="95"/>
                    </a:lnTo>
                    <a:lnTo>
                      <a:pt x="53" y="95"/>
                    </a:lnTo>
                    <a:lnTo>
                      <a:pt x="53" y="95"/>
                    </a:lnTo>
                    <a:lnTo>
                      <a:pt x="54" y="96"/>
                    </a:lnTo>
                    <a:lnTo>
                      <a:pt x="55" y="98"/>
                    </a:lnTo>
                    <a:lnTo>
                      <a:pt x="55" y="115"/>
                    </a:lnTo>
                    <a:lnTo>
                      <a:pt x="69" y="115"/>
                    </a:lnTo>
                    <a:lnTo>
                      <a:pt x="69" y="149"/>
                    </a:lnTo>
                    <a:lnTo>
                      <a:pt x="69" y="149"/>
                    </a:lnTo>
                    <a:close/>
                    <a:moveTo>
                      <a:pt x="69" y="0"/>
                    </a:moveTo>
                    <a:lnTo>
                      <a:pt x="69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66" y="23"/>
                    </a:lnTo>
                    <a:lnTo>
                      <a:pt x="65" y="20"/>
                    </a:lnTo>
                    <a:lnTo>
                      <a:pt x="65" y="4"/>
                    </a:lnTo>
                    <a:lnTo>
                      <a:pt x="65" y="4"/>
                    </a:lnTo>
                    <a:lnTo>
                      <a:pt x="66" y="1"/>
                    </a:lnTo>
                    <a:lnTo>
                      <a:pt x="68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  <a:moveTo>
                      <a:pt x="34" y="107"/>
                    </a:moveTo>
                    <a:lnTo>
                      <a:pt x="36" y="106"/>
                    </a:lnTo>
                    <a:lnTo>
                      <a:pt x="36" y="106"/>
                    </a:lnTo>
                    <a:lnTo>
                      <a:pt x="38" y="103"/>
                    </a:lnTo>
                    <a:lnTo>
                      <a:pt x="36" y="100"/>
                    </a:lnTo>
                    <a:lnTo>
                      <a:pt x="36" y="100"/>
                    </a:lnTo>
                    <a:lnTo>
                      <a:pt x="34" y="99"/>
                    </a:lnTo>
                    <a:lnTo>
                      <a:pt x="34" y="107"/>
                    </a:lnTo>
                    <a:lnTo>
                      <a:pt x="34" y="107"/>
                    </a:lnTo>
                    <a:close/>
                    <a:moveTo>
                      <a:pt x="34" y="38"/>
                    </a:moveTo>
                    <a:lnTo>
                      <a:pt x="34" y="38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38" y="35"/>
                    </a:lnTo>
                    <a:lnTo>
                      <a:pt x="36" y="33"/>
                    </a:lnTo>
                    <a:lnTo>
                      <a:pt x="34" y="30"/>
                    </a:lnTo>
                    <a:lnTo>
                      <a:pt x="34" y="38"/>
                    </a:lnTo>
                    <a:close/>
                    <a:moveTo>
                      <a:pt x="34" y="85"/>
                    </a:moveTo>
                    <a:lnTo>
                      <a:pt x="34" y="85"/>
                    </a:lnTo>
                    <a:lnTo>
                      <a:pt x="31" y="77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61"/>
                    </a:lnTo>
                    <a:lnTo>
                      <a:pt x="34" y="53"/>
                    </a:lnTo>
                    <a:lnTo>
                      <a:pt x="34" y="85"/>
                    </a:lnTo>
                    <a:lnTo>
                      <a:pt x="34" y="85"/>
                    </a:lnTo>
                    <a:close/>
                    <a:moveTo>
                      <a:pt x="34" y="30"/>
                    </a:moveTo>
                    <a:lnTo>
                      <a:pt x="34" y="38"/>
                    </a:lnTo>
                    <a:lnTo>
                      <a:pt x="34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9" y="23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3" y="19"/>
                    </a:lnTo>
                    <a:lnTo>
                      <a:pt x="24" y="20"/>
                    </a:lnTo>
                    <a:lnTo>
                      <a:pt x="34" y="30"/>
                    </a:lnTo>
                    <a:lnTo>
                      <a:pt x="34" y="30"/>
                    </a:lnTo>
                    <a:close/>
                    <a:moveTo>
                      <a:pt x="34" y="99"/>
                    </a:moveTo>
                    <a:lnTo>
                      <a:pt x="34" y="107"/>
                    </a:lnTo>
                    <a:lnTo>
                      <a:pt x="24" y="116"/>
                    </a:lnTo>
                    <a:lnTo>
                      <a:pt x="24" y="116"/>
                    </a:lnTo>
                    <a:lnTo>
                      <a:pt x="23" y="118"/>
                    </a:lnTo>
                    <a:lnTo>
                      <a:pt x="20" y="116"/>
                    </a:lnTo>
                    <a:lnTo>
                      <a:pt x="20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31" y="100"/>
                    </a:lnTo>
                    <a:lnTo>
                      <a:pt x="31" y="100"/>
                    </a:lnTo>
                    <a:lnTo>
                      <a:pt x="31" y="100"/>
                    </a:lnTo>
                    <a:lnTo>
                      <a:pt x="34" y="99"/>
                    </a:lnTo>
                    <a:lnTo>
                      <a:pt x="34" y="99"/>
                    </a:lnTo>
                    <a:close/>
                    <a:moveTo>
                      <a:pt x="4" y="65"/>
                    </a:moveTo>
                    <a:lnTo>
                      <a:pt x="4" y="65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23" y="66"/>
                    </a:lnTo>
                    <a:lnTo>
                      <a:pt x="24" y="69"/>
                    </a:lnTo>
                    <a:lnTo>
                      <a:pt x="24" y="69"/>
                    </a:lnTo>
                    <a:lnTo>
                      <a:pt x="23" y="72"/>
                    </a:lnTo>
                    <a:lnTo>
                      <a:pt x="20" y="72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1" y="72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1" y="66"/>
                    </a:lnTo>
                    <a:lnTo>
                      <a:pt x="4" y="65"/>
                    </a:lnTo>
                    <a:lnTo>
                      <a:pt x="4" y="6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îŝľiḓè">
                <a:extLst>
                  <a:ext uri="{FF2B5EF4-FFF2-40B4-BE49-F238E27FC236}">
                    <a16:creationId xmlns:a16="http://schemas.microsoft.com/office/drawing/2014/main" xmlns="" id="{0249D971-2D65-4EDB-A359-0D97F18D72F4}"/>
                  </a:ext>
                </a:extLst>
              </p:cNvPr>
              <p:cNvSpPr/>
              <p:nvPr/>
            </p:nvSpPr>
            <p:spPr bwMode="auto">
              <a:xfrm>
                <a:off x="1383477" y="2333768"/>
                <a:ext cx="516746" cy="492816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07" name="išḷïdè">
                <a:extLst>
                  <a:ext uri="{FF2B5EF4-FFF2-40B4-BE49-F238E27FC236}">
                    <a16:creationId xmlns:a16="http://schemas.microsoft.com/office/drawing/2014/main" xmlns="" id="{9BBA0D38-1570-4E71-8B4F-BC19D5287439}"/>
                  </a:ext>
                </a:extLst>
              </p:cNvPr>
              <p:cNvSpPr/>
              <p:nvPr/>
            </p:nvSpPr>
            <p:spPr bwMode="auto">
              <a:xfrm>
                <a:off x="2133375" y="3525097"/>
                <a:ext cx="609685" cy="608691"/>
              </a:xfrm>
              <a:custGeom>
                <a:avLst/>
                <a:gdLst>
                  <a:gd name="connsiteX0" fmla="*/ 139649 w 606580"/>
                  <a:gd name="connsiteY0" fmla="*/ 323260 h 605592"/>
                  <a:gd name="connsiteX1" fmla="*/ 274852 w 606580"/>
                  <a:gd name="connsiteY1" fmla="*/ 323260 h 605592"/>
                  <a:gd name="connsiteX2" fmla="*/ 274852 w 606580"/>
                  <a:gd name="connsiteY2" fmla="*/ 349440 h 605592"/>
                  <a:gd name="connsiteX3" fmla="*/ 139649 w 606580"/>
                  <a:gd name="connsiteY3" fmla="*/ 349440 h 605592"/>
                  <a:gd name="connsiteX4" fmla="*/ 66294 w 606580"/>
                  <a:gd name="connsiteY4" fmla="*/ 26233 h 605592"/>
                  <a:gd name="connsiteX5" fmla="*/ 66294 w 606580"/>
                  <a:gd name="connsiteY5" fmla="*/ 375703 h 605592"/>
                  <a:gd name="connsiteX6" fmla="*/ 540286 w 606580"/>
                  <a:gd name="connsiteY6" fmla="*/ 375703 h 605592"/>
                  <a:gd name="connsiteX7" fmla="*/ 540286 w 606580"/>
                  <a:gd name="connsiteY7" fmla="*/ 26233 h 605592"/>
                  <a:gd name="connsiteX8" fmla="*/ 39925 w 606580"/>
                  <a:gd name="connsiteY8" fmla="*/ 0 h 605592"/>
                  <a:gd name="connsiteX9" fmla="*/ 566655 w 606580"/>
                  <a:gd name="connsiteY9" fmla="*/ 0 h 605592"/>
                  <a:gd name="connsiteX10" fmla="*/ 566655 w 606580"/>
                  <a:gd name="connsiteY10" fmla="*/ 375703 h 605592"/>
                  <a:gd name="connsiteX11" fmla="*/ 606580 w 606580"/>
                  <a:gd name="connsiteY11" fmla="*/ 375703 h 605592"/>
                  <a:gd name="connsiteX12" fmla="*/ 606580 w 606580"/>
                  <a:gd name="connsiteY12" fmla="*/ 401936 h 605592"/>
                  <a:gd name="connsiteX13" fmla="*/ 373716 w 606580"/>
                  <a:gd name="connsiteY13" fmla="*/ 401936 h 605592"/>
                  <a:gd name="connsiteX14" fmla="*/ 413269 w 606580"/>
                  <a:gd name="connsiteY14" fmla="*/ 600587 h 605592"/>
                  <a:gd name="connsiteX15" fmla="*/ 387364 w 606580"/>
                  <a:gd name="connsiteY15" fmla="*/ 605592 h 605592"/>
                  <a:gd name="connsiteX16" fmla="*/ 346790 w 606580"/>
                  <a:gd name="connsiteY16" fmla="*/ 401936 h 605592"/>
                  <a:gd name="connsiteX17" fmla="*/ 316521 w 606580"/>
                  <a:gd name="connsiteY17" fmla="*/ 401936 h 605592"/>
                  <a:gd name="connsiteX18" fmla="*/ 316521 w 606580"/>
                  <a:gd name="connsiteY18" fmla="*/ 551828 h 605592"/>
                  <a:gd name="connsiteX19" fmla="*/ 290059 w 606580"/>
                  <a:gd name="connsiteY19" fmla="*/ 551828 h 605592"/>
                  <a:gd name="connsiteX20" fmla="*/ 290059 w 606580"/>
                  <a:gd name="connsiteY20" fmla="*/ 401936 h 605592"/>
                  <a:gd name="connsiteX21" fmla="*/ 247163 w 606580"/>
                  <a:gd name="connsiteY21" fmla="*/ 401936 h 605592"/>
                  <a:gd name="connsiteX22" fmla="*/ 206588 w 606580"/>
                  <a:gd name="connsiteY22" fmla="*/ 605592 h 605592"/>
                  <a:gd name="connsiteX23" fmla="*/ 180591 w 606580"/>
                  <a:gd name="connsiteY23" fmla="*/ 600494 h 605592"/>
                  <a:gd name="connsiteX24" fmla="*/ 220237 w 606580"/>
                  <a:gd name="connsiteY24" fmla="*/ 401936 h 605592"/>
                  <a:gd name="connsiteX25" fmla="*/ 0 w 606580"/>
                  <a:gd name="connsiteY25" fmla="*/ 401936 h 605592"/>
                  <a:gd name="connsiteX26" fmla="*/ 0 w 606580"/>
                  <a:gd name="connsiteY26" fmla="*/ 375703 h 605592"/>
                  <a:gd name="connsiteX27" fmla="*/ 39925 w 606580"/>
                  <a:gd name="connsiteY27" fmla="*/ 375703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6580" h="605592">
                    <a:moveTo>
                      <a:pt x="139649" y="323260"/>
                    </a:moveTo>
                    <a:lnTo>
                      <a:pt x="274852" y="323260"/>
                    </a:lnTo>
                    <a:lnTo>
                      <a:pt x="274852" y="349440"/>
                    </a:lnTo>
                    <a:lnTo>
                      <a:pt x="139649" y="349440"/>
                    </a:lnTo>
                    <a:close/>
                    <a:moveTo>
                      <a:pt x="66294" y="26233"/>
                    </a:moveTo>
                    <a:lnTo>
                      <a:pt x="66294" y="375703"/>
                    </a:lnTo>
                    <a:lnTo>
                      <a:pt x="540286" y="375703"/>
                    </a:lnTo>
                    <a:lnTo>
                      <a:pt x="540286" y="26233"/>
                    </a:lnTo>
                    <a:close/>
                    <a:moveTo>
                      <a:pt x="39925" y="0"/>
                    </a:moveTo>
                    <a:lnTo>
                      <a:pt x="566655" y="0"/>
                    </a:lnTo>
                    <a:lnTo>
                      <a:pt x="566655" y="375703"/>
                    </a:lnTo>
                    <a:lnTo>
                      <a:pt x="606580" y="375703"/>
                    </a:lnTo>
                    <a:lnTo>
                      <a:pt x="606580" y="401936"/>
                    </a:lnTo>
                    <a:lnTo>
                      <a:pt x="373716" y="401936"/>
                    </a:lnTo>
                    <a:lnTo>
                      <a:pt x="413269" y="600587"/>
                    </a:lnTo>
                    <a:lnTo>
                      <a:pt x="387364" y="605592"/>
                    </a:lnTo>
                    <a:lnTo>
                      <a:pt x="346790" y="401936"/>
                    </a:lnTo>
                    <a:lnTo>
                      <a:pt x="316521" y="401936"/>
                    </a:lnTo>
                    <a:lnTo>
                      <a:pt x="316521" y="551828"/>
                    </a:lnTo>
                    <a:lnTo>
                      <a:pt x="290059" y="551828"/>
                    </a:lnTo>
                    <a:lnTo>
                      <a:pt x="290059" y="401936"/>
                    </a:lnTo>
                    <a:lnTo>
                      <a:pt x="247163" y="401936"/>
                    </a:lnTo>
                    <a:lnTo>
                      <a:pt x="206588" y="605592"/>
                    </a:lnTo>
                    <a:lnTo>
                      <a:pt x="180591" y="600494"/>
                    </a:lnTo>
                    <a:lnTo>
                      <a:pt x="220237" y="401936"/>
                    </a:lnTo>
                    <a:lnTo>
                      <a:pt x="0" y="401936"/>
                    </a:lnTo>
                    <a:lnTo>
                      <a:pt x="0" y="375703"/>
                    </a:lnTo>
                    <a:lnTo>
                      <a:pt x="39925" y="375703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ïsḻîdé">
                <a:extLst>
                  <a:ext uri="{FF2B5EF4-FFF2-40B4-BE49-F238E27FC236}">
                    <a16:creationId xmlns:a16="http://schemas.microsoft.com/office/drawing/2014/main" xmlns="" id="{E3FD8E9C-13CE-4926-9707-98537D69A7F7}"/>
                  </a:ext>
                </a:extLst>
              </p:cNvPr>
              <p:cNvSpPr/>
              <p:nvPr/>
            </p:nvSpPr>
            <p:spPr bwMode="auto">
              <a:xfrm>
                <a:off x="3207799" y="3360994"/>
                <a:ext cx="387032" cy="386440"/>
              </a:xfrm>
              <a:custGeom>
                <a:avLst/>
                <a:gdLst>
                  <a:gd name="connsiteX0" fmla="*/ 424725 w 607004"/>
                  <a:gd name="connsiteY0" fmla="*/ 67461 h 606075"/>
                  <a:gd name="connsiteX1" fmla="*/ 522693 w 607004"/>
                  <a:gd name="connsiteY1" fmla="*/ 67461 h 606075"/>
                  <a:gd name="connsiteX2" fmla="*/ 539544 w 607004"/>
                  <a:gd name="connsiteY2" fmla="*/ 84287 h 606075"/>
                  <a:gd name="connsiteX3" fmla="*/ 539544 w 607004"/>
                  <a:gd name="connsiteY3" fmla="*/ 182109 h 606075"/>
                  <a:gd name="connsiteX4" fmla="*/ 522693 w 607004"/>
                  <a:gd name="connsiteY4" fmla="*/ 198935 h 606075"/>
                  <a:gd name="connsiteX5" fmla="*/ 505843 w 607004"/>
                  <a:gd name="connsiteY5" fmla="*/ 182109 h 606075"/>
                  <a:gd name="connsiteX6" fmla="*/ 505843 w 607004"/>
                  <a:gd name="connsiteY6" fmla="*/ 124830 h 606075"/>
                  <a:gd name="connsiteX7" fmla="*/ 332046 w 607004"/>
                  <a:gd name="connsiteY7" fmla="*/ 298457 h 606075"/>
                  <a:gd name="connsiteX8" fmla="*/ 308204 w 607004"/>
                  <a:gd name="connsiteY8" fmla="*/ 298457 h 606075"/>
                  <a:gd name="connsiteX9" fmla="*/ 233450 w 607004"/>
                  <a:gd name="connsiteY9" fmla="*/ 223905 h 606075"/>
                  <a:gd name="connsiteX10" fmla="*/ 96134 w 607004"/>
                  <a:gd name="connsiteY10" fmla="*/ 361017 h 606075"/>
                  <a:gd name="connsiteX11" fmla="*/ 72381 w 607004"/>
                  <a:gd name="connsiteY11" fmla="*/ 361106 h 606075"/>
                  <a:gd name="connsiteX12" fmla="*/ 72381 w 607004"/>
                  <a:gd name="connsiteY12" fmla="*/ 337210 h 606075"/>
                  <a:gd name="connsiteX13" fmla="*/ 221529 w 607004"/>
                  <a:gd name="connsiteY13" fmla="*/ 188105 h 606075"/>
                  <a:gd name="connsiteX14" fmla="*/ 245461 w 607004"/>
                  <a:gd name="connsiteY14" fmla="*/ 188105 h 606075"/>
                  <a:gd name="connsiteX15" fmla="*/ 320125 w 607004"/>
                  <a:gd name="connsiteY15" fmla="*/ 262658 h 606075"/>
                  <a:gd name="connsiteX16" fmla="*/ 481911 w 607004"/>
                  <a:gd name="connsiteY16" fmla="*/ 101113 h 606075"/>
                  <a:gd name="connsiteX17" fmla="*/ 424725 w 607004"/>
                  <a:gd name="connsiteY17" fmla="*/ 101113 h 606075"/>
                  <a:gd name="connsiteX18" fmla="*/ 407875 w 607004"/>
                  <a:gd name="connsiteY18" fmla="*/ 84287 h 606075"/>
                  <a:gd name="connsiteX19" fmla="*/ 424725 w 607004"/>
                  <a:gd name="connsiteY19" fmla="*/ 67461 h 606075"/>
                  <a:gd name="connsiteX20" fmla="*/ 33697 w 607004"/>
                  <a:gd name="connsiteY20" fmla="*/ 33647 h 606075"/>
                  <a:gd name="connsiteX21" fmla="*/ 33697 w 607004"/>
                  <a:gd name="connsiteY21" fmla="*/ 399644 h 606075"/>
                  <a:gd name="connsiteX22" fmla="*/ 573307 w 607004"/>
                  <a:gd name="connsiteY22" fmla="*/ 399644 h 606075"/>
                  <a:gd name="connsiteX23" fmla="*/ 573307 w 607004"/>
                  <a:gd name="connsiteY23" fmla="*/ 33647 h 606075"/>
                  <a:gd name="connsiteX24" fmla="*/ 16849 w 607004"/>
                  <a:gd name="connsiteY24" fmla="*/ 0 h 606075"/>
                  <a:gd name="connsiteX25" fmla="*/ 590155 w 607004"/>
                  <a:gd name="connsiteY25" fmla="*/ 0 h 606075"/>
                  <a:gd name="connsiteX26" fmla="*/ 607004 w 607004"/>
                  <a:gd name="connsiteY26" fmla="*/ 16823 h 606075"/>
                  <a:gd name="connsiteX27" fmla="*/ 607004 w 607004"/>
                  <a:gd name="connsiteY27" fmla="*/ 416468 h 606075"/>
                  <a:gd name="connsiteX28" fmla="*/ 590155 w 607004"/>
                  <a:gd name="connsiteY28" fmla="*/ 433291 h 606075"/>
                  <a:gd name="connsiteX29" fmla="*/ 320396 w 607004"/>
                  <a:gd name="connsiteY29" fmla="*/ 433291 h 606075"/>
                  <a:gd name="connsiteX30" fmla="*/ 320396 w 607004"/>
                  <a:gd name="connsiteY30" fmla="*/ 503448 h 606075"/>
                  <a:gd name="connsiteX31" fmla="*/ 456441 w 607004"/>
                  <a:gd name="connsiteY31" fmla="*/ 577990 h 606075"/>
                  <a:gd name="connsiteX32" fmla="*/ 455276 w 607004"/>
                  <a:gd name="connsiteY32" fmla="*/ 601704 h 606075"/>
                  <a:gd name="connsiteX33" fmla="*/ 431526 w 607004"/>
                  <a:gd name="connsiteY33" fmla="*/ 600540 h 606075"/>
                  <a:gd name="connsiteX34" fmla="*/ 320396 w 607004"/>
                  <a:gd name="connsiteY34" fmla="*/ 537184 h 606075"/>
                  <a:gd name="connsiteX35" fmla="*/ 320396 w 607004"/>
                  <a:gd name="connsiteY35" fmla="*/ 589175 h 606075"/>
                  <a:gd name="connsiteX36" fmla="*/ 303547 w 607004"/>
                  <a:gd name="connsiteY36" fmla="*/ 605999 h 606075"/>
                  <a:gd name="connsiteX37" fmla="*/ 286698 w 607004"/>
                  <a:gd name="connsiteY37" fmla="*/ 589175 h 606075"/>
                  <a:gd name="connsiteX38" fmla="*/ 286698 w 607004"/>
                  <a:gd name="connsiteY38" fmla="*/ 537184 h 606075"/>
                  <a:gd name="connsiteX39" fmla="*/ 175568 w 607004"/>
                  <a:gd name="connsiteY39" fmla="*/ 600540 h 606075"/>
                  <a:gd name="connsiteX40" fmla="*/ 151729 w 607004"/>
                  <a:gd name="connsiteY40" fmla="*/ 601704 h 606075"/>
                  <a:gd name="connsiteX41" fmla="*/ 150564 w 607004"/>
                  <a:gd name="connsiteY41" fmla="*/ 577990 h 606075"/>
                  <a:gd name="connsiteX42" fmla="*/ 286698 w 607004"/>
                  <a:gd name="connsiteY42" fmla="*/ 503448 h 606075"/>
                  <a:gd name="connsiteX43" fmla="*/ 286698 w 607004"/>
                  <a:gd name="connsiteY43" fmla="*/ 433291 h 606075"/>
                  <a:gd name="connsiteX44" fmla="*/ 16849 w 607004"/>
                  <a:gd name="connsiteY44" fmla="*/ 433291 h 606075"/>
                  <a:gd name="connsiteX45" fmla="*/ 0 w 607004"/>
                  <a:gd name="connsiteY45" fmla="*/ 416468 h 606075"/>
                  <a:gd name="connsiteX46" fmla="*/ 0 w 607004"/>
                  <a:gd name="connsiteY46" fmla="*/ 16823 h 606075"/>
                  <a:gd name="connsiteX47" fmla="*/ 16849 w 607004"/>
                  <a:gd name="connsiteY47" fmla="*/ 0 h 60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7004" h="606075">
                    <a:moveTo>
                      <a:pt x="424725" y="67461"/>
                    </a:moveTo>
                    <a:lnTo>
                      <a:pt x="522693" y="67461"/>
                    </a:lnTo>
                    <a:cubicBezTo>
                      <a:pt x="532015" y="67461"/>
                      <a:pt x="539544" y="74979"/>
                      <a:pt x="539544" y="84287"/>
                    </a:cubicBezTo>
                    <a:lnTo>
                      <a:pt x="539544" y="182109"/>
                    </a:lnTo>
                    <a:cubicBezTo>
                      <a:pt x="539544" y="191417"/>
                      <a:pt x="532015" y="198935"/>
                      <a:pt x="522693" y="198935"/>
                    </a:cubicBezTo>
                    <a:cubicBezTo>
                      <a:pt x="513372" y="198935"/>
                      <a:pt x="505843" y="191417"/>
                      <a:pt x="505843" y="182109"/>
                    </a:cubicBezTo>
                    <a:lnTo>
                      <a:pt x="505843" y="124830"/>
                    </a:lnTo>
                    <a:lnTo>
                      <a:pt x="332046" y="298457"/>
                    </a:lnTo>
                    <a:cubicBezTo>
                      <a:pt x="325772" y="304811"/>
                      <a:pt x="314478" y="304811"/>
                      <a:pt x="308204" y="298457"/>
                    </a:cubicBezTo>
                    <a:lnTo>
                      <a:pt x="233450" y="223905"/>
                    </a:lnTo>
                    <a:lnTo>
                      <a:pt x="96134" y="361017"/>
                    </a:lnTo>
                    <a:cubicBezTo>
                      <a:pt x="92907" y="364328"/>
                      <a:pt x="80717" y="369340"/>
                      <a:pt x="72381" y="361106"/>
                    </a:cubicBezTo>
                    <a:cubicBezTo>
                      <a:pt x="65838" y="354394"/>
                      <a:pt x="65838" y="343833"/>
                      <a:pt x="72381" y="337210"/>
                    </a:cubicBezTo>
                    <a:lnTo>
                      <a:pt x="221529" y="188105"/>
                    </a:lnTo>
                    <a:cubicBezTo>
                      <a:pt x="227893" y="181751"/>
                      <a:pt x="239097" y="181751"/>
                      <a:pt x="245461" y="188105"/>
                    </a:cubicBezTo>
                    <a:lnTo>
                      <a:pt x="320125" y="262658"/>
                    </a:lnTo>
                    <a:lnTo>
                      <a:pt x="481911" y="101113"/>
                    </a:lnTo>
                    <a:lnTo>
                      <a:pt x="424725" y="101113"/>
                    </a:lnTo>
                    <a:cubicBezTo>
                      <a:pt x="415404" y="101113"/>
                      <a:pt x="407875" y="93595"/>
                      <a:pt x="407875" y="84287"/>
                    </a:cubicBezTo>
                    <a:cubicBezTo>
                      <a:pt x="407875" y="74979"/>
                      <a:pt x="415404" y="67461"/>
                      <a:pt x="424725" y="67461"/>
                    </a:cubicBezTo>
                    <a:close/>
                    <a:moveTo>
                      <a:pt x="33697" y="33647"/>
                    </a:moveTo>
                    <a:lnTo>
                      <a:pt x="33697" y="399644"/>
                    </a:lnTo>
                    <a:lnTo>
                      <a:pt x="573307" y="399644"/>
                    </a:lnTo>
                    <a:lnTo>
                      <a:pt x="573307" y="33647"/>
                    </a:lnTo>
                    <a:close/>
                    <a:moveTo>
                      <a:pt x="16849" y="0"/>
                    </a:moveTo>
                    <a:lnTo>
                      <a:pt x="590155" y="0"/>
                    </a:lnTo>
                    <a:cubicBezTo>
                      <a:pt x="599476" y="0"/>
                      <a:pt x="607004" y="7517"/>
                      <a:pt x="607004" y="16823"/>
                    </a:cubicBezTo>
                    <a:lnTo>
                      <a:pt x="607004" y="416468"/>
                    </a:lnTo>
                    <a:cubicBezTo>
                      <a:pt x="607004" y="425774"/>
                      <a:pt x="599476" y="433291"/>
                      <a:pt x="590155" y="433291"/>
                    </a:cubicBezTo>
                    <a:lnTo>
                      <a:pt x="320396" y="433291"/>
                    </a:lnTo>
                    <a:lnTo>
                      <a:pt x="320396" y="503448"/>
                    </a:lnTo>
                    <a:cubicBezTo>
                      <a:pt x="369598" y="508191"/>
                      <a:pt x="416290" y="533694"/>
                      <a:pt x="456441" y="577990"/>
                    </a:cubicBezTo>
                    <a:cubicBezTo>
                      <a:pt x="462714" y="584791"/>
                      <a:pt x="462176" y="595529"/>
                      <a:pt x="455276" y="601704"/>
                    </a:cubicBezTo>
                    <a:cubicBezTo>
                      <a:pt x="448375" y="607968"/>
                      <a:pt x="437710" y="607431"/>
                      <a:pt x="431526" y="600540"/>
                    </a:cubicBezTo>
                    <a:cubicBezTo>
                      <a:pt x="398008" y="563672"/>
                      <a:pt x="359919" y="541927"/>
                      <a:pt x="320396" y="537184"/>
                    </a:cubicBezTo>
                    <a:lnTo>
                      <a:pt x="320396" y="589175"/>
                    </a:lnTo>
                    <a:cubicBezTo>
                      <a:pt x="320396" y="598482"/>
                      <a:pt x="312868" y="605999"/>
                      <a:pt x="303547" y="605999"/>
                    </a:cubicBezTo>
                    <a:cubicBezTo>
                      <a:pt x="294226" y="605999"/>
                      <a:pt x="286698" y="598482"/>
                      <a:pt x="286698" y="589175"/>
                    </a:cubicBezTo>
                    <a:lnTo>
                      <a:pt x="286698" y="537184"/>
                    </a:lnTo>
                    <a:cubicBezTo>
                      <a:pt x="247086" y="542106"/>
                      <a:pt x="208997" y="563672"/>
                      <a:pt x="175568" y="600540"/>
                    </a:cubicBezTo>
                    <a:cubicBezTo>
                      <a:pt x="172162" y="604209"/>
                      <a:pt x="159436" y="608415"/>
                      <a:pt x="151729" y="601704"/>
                    </a:cubicBezTo>
                    <a:cubicBezTo>
                      <a:pt x="144828" y="595619"/>
                      <a:pt x="144380" y="584880"/>
                      <a:pt x="150564" y="577990"/>
                    </a:cubicBezTo>
                    <a:cubicBezTo>
                      <a:pt x="190714" y="533605"/>
                      <a:pt x="237407" y="508191"/>
                      <a:pt x="286698" y="503448"/>
                    </a:cubicBezTo>
                    <a:lnTo>
                      <a:pt x="286698" y="433291"/>
                    </a:lnTo>
                    <a:lnTo>
                      <a:pt x="16849" y="433291"/>
                    </a:lnTo>
                    <a:cubicBezTo>
                      <a:pt x="7528" y="433291"/>
                      <a:pt x="0" y="425774"/>
                      <a:pt x="0" y="416468"/>
                    </a:cubicBezTo>
                    <a:lnTo>
                      <a:pt x="0" y="16823"/>
                    </a:lnTo>
                    <a:cubicBezTo>
                      <a:pt x="0" y="7517"/>
                      <a:pt x="7528" y="0"/>
                      <a:pt x="16849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iṣ1ïḑê">
              <a:extLst>
                <a:ext uri="{FF2B5EF4-FFF2-40B4-BE49-F238E27FC236}">
                  <a16:creationId xmlns:a16="http://schemas.microsoft.com/office/drawing/2014/main" xmlns="" id="{9A9013DA-9651-40B6-B578-C99BA88A5B9E}"/>
                </a:ext>
              </a:extLst>
            </p:cNvPr>
            <p:cNvGrpSpPr/>
            <p:nvPr/>
          </p:nvGrpSpPr>
          <p:grpSpPr>
            <a:xfrm>
              <a:off x="4528727" y="3933056"/>
              <a:ext cx="1895269" cy="1632780"/>
              <a:chOff x="4528727" y="3933056"/>
              <a:chExt cx="1895269" cy="1632780"/>
            </a:xfrm>
          </p:grpSpPr>
          <p:grpSp>
            <p:nvGrpSpPr>
              <p:cNvPr id="25" name="íṣḻíḍê">
                <a:extLst>
                  <a:ext uri="{FF2B5EF4-FFF2-40B4-BE49-F238E27FC236}">
                    <a16:creationId xmlns:a16="http://schemas.microsoft.com/office/drawing/2014/main" xmlns="" id="{C3BFA127-94F4-47AB-9C34-181790CB875C}"/>
                  </a:ext>
                </a:extLst>
              </p:cNvPr>
              <p:cNvGrpSpPr/>
              <p:nvPr/>
            </p:nvGrpSpPr>
            <p:grpSpPr>
              <a:xfrm>
                <a:off x="4656000" y="3933056"/>
                <a:ext cx="504056" cy="504056"/>
                <a:chOff x="4597219" y="3933056"/>
                <a:chExt cx="504056" cy="504056"/>
              </a:xfrm>
            </p:grpSpPr>
            <p:sp>
              <p:nvSpPr>
                <p:cNvPr id="29" name="ïślïḋé">
                  <a:extLst>
                    <a:ext uri="{FF2B5EF4-FFF2-40B4-BE49-F238E27FC236}">
                      <a16:creationId xmlns:a16="http://schemas.microsoft.com/office/drawing/2014/main" xmlns="" id="{A910E3E6-B218-4EC8-90D9-F49254B50D50}"/>
                    </a:ext>
                  </a:extLst>
                </p:cNvPr>
                <p:cNvSpPr/>
                <p:nvPr/>
              </p:nvSpPr>
              <p:spPr>
                <a:xfrm>
                  <a:off x="4597219" y="3933056"/>
                  <a:ext cx="504056" cy="504056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şliḋé">
                  <a:extLst>
                    <a:ext uri="{FF2B5EF4-FFF2-40B4-BE49-F238E27FC236}">
                      <a16:creationId xmlns:a16="http://schemas.microsoft.com/office/drawing/2014/main" xmlns="" id="{721AF7DB-52CF-44A6-BC12-C7D00E2425BB}"/>
                    </a:ext>
                  </a:extLst>
                </p:cNvPr>
                <p:cNvSpPr/>
                <p:nvPr/>
              </p:nvSpPr>
              <p:spPr bwMode="auto">
                <a:xfrm>
                  <a:off x="4693718" y="4036757"/>
                  <a:ext cx="311058" cy="296654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íş1ídè">
                <a:extLst>
                  <a:ext uri="{FF2B5EF4-FFF2-40B4-BE49-F238E27FC236}">
                    <a16:creationId xmlns:a16="http://schemas.microsoft.com/office/drawing/2014/main" xmlns="" id="{9C867551-3232-432E-B31D-EF17B9008F2E}"/>
                  </a:ext>
                </a:extLst>
              </p:cNvPr>
              <p:cNvGrpSpPr/>
              <p:nvPr/>
            </p:nvGrpSpPr>
            <p:grpSpPr>
              <a:xfrm>
                <a:off x="4528727" y="4620839"/>
                <a:ext cx="1895269" cy="944997"/>
                <a:chOff x="4528727" y="4620839"/>
                <a:chExt cx="1895269" cy="944997"/>
              </a:xfrm>
            </p:grpSpPr>
            <p:sp>
              <p:nvSpPr>
                <p:cNvPr id="27" name="îṡlïd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528727" y="5008437"/>
                  <a:ext cx="1895269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8" name="îSļîd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528727" y="4620839"/>
                  <a:ext cx="189526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0" name="íṩ1îḑe">
              <a:extLst>
                <a:ext uri="{FF2B5EF4-FFF2-40B4-BE49-F238E27FC236}">
                  <a16:creationId xmlns:a16="http://schemas.microsoft.com/office/drawing/2014/main" xmlns="" id="{7E678C1E-93ED-419A-B549-942D07C877FD}"/>
                </a:ext>
              </a:extLst>
            </p:cNvPr>
            <p:cNvGrpSpPr/>
            <p:nvPr/>
          </p:nvGrpSpPr>
          <p:grpSpPr>
            <a:xfrm>
              <a:off x="7000568" y="3933056"/>
              <a:ext cx="1895269" cy="1632780"/>
              <a:chOff x="6983265" y="3933056"/>
              <a:chExt cx="1895269" cy="1632780"/>
            </a:xfrm>
          </p:grpSpPr>
          <p:grpSp>
            <p:nvGrpSpPr>
              <p:cNvPr id="19" name="ïsḷíḍé">
                <a:extLst>
                  <a:ext uri="{FF2B5EF4-FFF2-40B4-BE49-F238E27FC236}">
                    <a16:creationId xmlns:a16="http://schemas.microsoft.com/office/drawing/2014/main" xmlns="" id="{2CC8B286-5C50-4AD8-9C50-CAC4098774A3}"/>
                  </a:ext>
                </a:extLst>
              </p:cNvPr>
              <p:cNvGrpSpPr/>
              <p:nvPr/>
            </p:nvGrpSpPr>
            <p:grpSpPr>
              <a:xfrm>
                <a:off x="7110538" y="3933056"/>
                <a:ext cx="504056" cy="504056"/>
                <a:chOff x="7041235" y="3933056"/>
                <a:chExt cx="504056" cy="504056"/>
              </a:xfrm>
            </p:grpSpPr>
            <p:sp>
              <p:nvSpPr>
                <p:cNvPr id="23" name="iS1iḍe">
                  <a:extLst>
                    <a:ext uri="{FF2B5EF4-FFF2-40B4-BE49-F238E27FC236}">
                      <a16:creationId xmlns:a16="http://schemas.microsoft.com/office/drawing/2014/main" xmlns="" id="{9A27E50E-4C87-47FF-94A9-7ED0AA7CE6CF}"/>
                    </a:ext>
                  </a:extLst>
                </p:cNvPr>
                <p:cNvSpPr/>
                <p:nvPr/>
              </p:nvSpPr>
              <p:spPr>
                <a:xfrm>
                  <a:off x="7041235" y="3933056"/>
                  <a:ext cx="504056" cy="504056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iSḷîdé">
                  <a:extLst>
                    <a:ext uri="{FF2B5EF4-FFF2-40B4-BE49-F238E27FC236}">
                      <a16:creationId xmlns:a16="http://schemas.microsoft.com/office/drawing/2014/main" xmlns="" id="{80815796-F4D5-4C01-924D-CEB212A26A50}"/>
                    </a:ext>
                  </a:extLst>
                </p:cNvPr>
                <p:cNvSpPr/>
                <p:nvPr/>
              </p:nvSpPr>
              <p:spPr bwMode="auto">
                <a:xfrm>
                  <a:off x="7137734" y="4029809"/>
                  <a:ext cx="311058" cy="310551"/>
                </a:xfrm>
                <a:custGeom>
                  <a:avLst/>
                  <a:gdLst>
                    <a:gd name="connsiteX0" fmla="*/ 139649 w 606580"/>
                    <a:gd name="connsiteY0" fmla="*/ 323260 h 605592"/>
                    <a:gd name="connsiteX1" fmla="*/ 274852 w 606580"/>
                    <a:gd name="connsiteY1" fmla="*/ 323260 h 605592"/>
                    <a:gd name="connsiteX2" fmla="*/ 274852 w 606580"/>
                    <a:gd name="connsiteY2" fmla="*/ 349440 h 605592"/>
                    <a:gd name="connsiteX3" fmla="*/ 139649 w 606580"/>
                    <a:gd name="connsiteY3" fmla="*/ 349440 h 605592"/>
                    <a:gd name="connsiteX4" fmla="*/ 66294 w 606580"/>
                    <a:gd name="connsiteY4" fmla="*/ 26233 h 605592"/>
                    <a:gd name="connsiteX5" fmla="*/ 66294 w 606580"/>
                    <a:gd name="connsiteY5" fmla="*/ 375703 h 605592"/>
                    <a:gd name="connsiteX6" fmla="*/ 540286 w 606580"/>
                    <a:gd name="connsiteY6" fmla="*/ 375703 h 605592"/>
                    <a:gd name="connsiteX7" fmla="*/ 540286 w 606580"/>
                    <a:gd name="connsiteY7" fmla="*/ 26233 h 605592"/>
                    <a:gd name="connsiteX8" fmla="*/ 39925 w 606580"/>
                    <a:gd name="connsiteY8" fmla="*/ 0 h 605592"/>
                    <a:gd name="connsiteX9" fmla="*/ 566655 w 606580"/>
                    <a:gd name="connsiteY9" fmla="*/ 0 h 605592"/>
                    <a:gd name="connsiteX10" fmla="*/ 566655 w 606580"/>
                    <a:gd name="connsiteY10" fmla="*/ 375703 h 605592"/>
                    <a:gd name="connsiteX11" fmla="*/ 606580 w 606580"/>
                    <a:gd name="connsiteY11" fmla="*/ 375703 h 605592"/>
                    <a:gd name="connsiteX12" fmla="*/ 606580 w 606580"/>
                    <a:gd name="connsiteY12" fmla="*/ 401936 h 605592"/>
                    <a:gd name="connsiteX13" fmla="*/ 373716 w 606580"/>
                    <a:gd name="connsiteY13" fmla="*/ 401936 h 605592"/>
                    <a:gd name="connsiteX14" fmla="*/ 413269 w 606580"/>
                    <a:gd name="connsiteY14" fmla="*/ 600587 h 605592"/>
                    <a:gd name="connsiteX15" fmla="*/ 387364 w 606580"/>
                    <a:gd name="connsiteY15" fmla="*/ 605592 h 605592"/>
                    <a:gd name="connsiteX16" fmla="*/ 346790 w 606580"/>
                    <a:gd name="connsiteY16" fmla="*/ 401936 h 605592"/>
                    <a:gd name="connsiteX17" fmla="*/ 316521 w 606580"/>
                    <a:gd name="connsiteY17" fmla="*/ 401936 h 605592"/>
                    <a:gd name="connsiteX18" fmla="*/ 316521 w 606580"/>
                    <a:gd name="connsiteY18" fmla="*/ 551828 h 605592"/>
                    <a:gd name="connsiteX19" fmla="*/ 290059 w 606580"/>
                    <a:gd name="connsiteY19" fmla="*/ 551828 h 605592"/>
                    <a:gd name="connsiteX20" fmla="*/ 290059 w 606580"/>
                    <a:gd name="connsiteY20" fmla="*/ 401936 h 605592"/>
                    <a:gd name="connsiteX21" fmla="*/ 247163 w 606580"/>
                    <a:gd name="connsiteY21" fmla="*/ 401936 h 605592"/>
                    <a:gd name="connsiteX22" fmla="*/ 206588 w 606580"/>
                    <a:gd name="connsiteY22" fmla="*/ 605592 h 605592"/>
                    <a:gd name="connsiteX23" fmla="*/ 180591 w 606580"/>
                    <a:gd name="connsiteY23" fmla="*/ 600494 h 605592"/>
                    <a:gd name="connsiteX24" fmla="*/ 220237 w 606580"/>
                    <a:gd name="connsiteY24" fmla="*/ 401936 h 605592"/>
                    <a:gd name="connsiteX25" fmla="*/ 0 w 606580"/>
                    <a:gd name="connsiteY25" fmla="*/ 401936 h 605592"/>
                    <a:gd name="connsiteX26" fmla="*/ 0 w 606580"/>
                    <a:gd name="connsiteY26" fmla="*/ 375703 h 605592"/>
                    <a:gd name="connsiteX27" fmla="*/ 39925 w 606580"/>
                    <a:gd name="connsiteY27" fmla="*/ 375703 h 60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5592">
                      <a:moveTo>
                        <a:pt x="139649" y="323260"/>
                      </a:moveTo>
                      <a:lnTo>
                        <a:pt x="274852" y="323260"/>
                      </a:lnTo>
                      <a:lnTo>
                        <a:pt x="274852" y="349440"/>
                      </a:lnTo>
                      <a:lnTo>
                        <a:pt x="139649" y="349440"/>
                      </a:lnTo>
                      <a:close/>
                      <a:moveTo>
                        <a:pt x="66294" y="26233"/>
                      </a:moveTo>
                      <a:lnTo>
                        <a:pt x="66294" y="375703"/>
                      </a:lnTo>
                      <a:lnTo>
                        <a:pt x="540286" y="375703"/>
                      </a:lnTo>
                      <a:lnTo>
                        <a:pt x="540286" y="26233"/>
                      </a:lnTo>
                      <a:close/>
                      <a:moveTo>
                        <a:pt x="39925" y="0"/>
                      </a:moveTo>
                      <a:lnTo>
                        <a:pt x="566655" y="0"/>
                      </a:lnTo>
                      <a:lnTo>
                        <a:pt x="566655" y="375703"/>
                      </a:lnTo>
                      <a:lnTo>
                        <a:pt x="606580" y="375703"/>
                      </a:lnTo>
                      <a:lnTo>
                        <a:pt x="606580" y="401936"/>
                      </a:lnTo>
                      <a:lnTo>
                        <a:pt x="373716" y="401936"/>
                      </a:lnTo>
                      <a:lnTo>
                        <a:pt x="413269" y="600587"/>
                      </a:lnTo>
                      <a:lnTo>
                        <a:pt x="387364" y="605592"/>
                      </a:lnTo>
                      <a:lnTo>
                        <a:pt x="346790" y="401936"/>
                      </a:lnTo>
                      <a:lnTo>
                        <a:pt x="316521" y="401936"/>
                      </a:lnTo>
                      <a:lnTo>
                        <a:pt x="316521" y="551828"/>
                      </a:lnTo>
                      <a:lnTo>
                        <a:pt x="290059" y="551828"/>
                      </a:lnTo>
                      <a:lnTo>
                        <a:pt x="290059" y="401936"/>
                      </a:lnTo>
                      <a:lnTo>
                        <a:pt x="247163" y="401936"/>
                      </a:lnTo>
                      <a:lnTo>
                        <a:pt x="206588" y="605592"/>
                      </a:lnTo>
                      <a:lnTo>
                        <a:pt x="180591" y="600494"/>
                      </a:lnTo>
                      <a:lnTo>
                        <a:pt x="220237" y="401936"/>
                      </a:lnTo>
                      <a:lnTo>
                        <a:pt x="0" y="401936"/>
                      </a:lnTo>
                      <a:lnTo>
                        <a:pt x="0" y="375703"/>
                      </a:lnTo>
                      <a:lnTo>
                        <a:pt x="39925" y="37570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îS1idè">
                <a:extLst>
                  <a:ext uri="{FF2B5EF4-FFF2-40B4-BE49-F238E27FC236}">
                    <a16:creationId xmlns:a16="http://schemas.microsoft.com/office/drawing/2014/main" xmlns="" id="{17434E31-E9C2-4279-9EDA-2FDB0F778C6F}"/>
                  </a:ext>
                </a:extLst>
              </p:cNvPr>
              <p:cNvGrpSpPr/>
              <p:nvPr/>
            </p:nvGrpSpPr>
            <p:grpSpPr>
              <a:xfrm>
                <a:off x="6983265" y="4620839"/>
                <a:ext cx="1895269" cy="944997"/>
                <a:chOff x="6983265" y="4620839"/>
                <a:chExt cx="1895269" cy="944997"/>
              </a:xfrm>
            </p:grpSpPr>
            <p:sp>
              <p:nvSpPr>
                <p:cNvPr id="21" name="îŝľïď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983265" y="5008437"/>
                  <a:ext cx="1895269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2" name="iSļiḍé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983265" y="4620839"/>
                  <a:ext cx="189526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1" name="islîdè">
              <a:extLst>
                <a:ext uri="{FF2B5EF4-FFF2-40B4-BE49-F238E27FC236}">
                  <a16:creationId xmlns:a16="http://schemas.microsoft.com/office/drawing/2014/main" xmlns="" id="{635F9AF1-C6C3-40E4-A4DC-EC7E460C0A3B}"/>
                </a:ext>
              </a:extLst>
            </p:cNvPr>
            <p:cNvGrpSpPr/>
            <p:nvPr/>
          </p:nvGrpSpPr>
          <p:grpSpPr>
            <a:xfrm>
              <a:off x="9472409" y="3933056"/>
              <a:ext cx="1895269" cy="1632780"/>
              <a:chOff x="9472409" y="3933056"/>
              <a:chExt cx="1895269" cy="1632780"/>
            </a:xfrm>
          </p:grpSpPr>
          <p:grpSp>
            <p:nvGrpSpPr>
              <p:cNvPr id="13" name="íṣľíḑé">
                <a:extLst>
                  <a:ext uri="{FF2B5EF4-FFF2-40B4-BE49-F238E27FC236}">
                    <a16:creationId xmlns:a16="http://schemas.microsoft.com/office/drawing/2014/main" xmlns="" id="{805116B3-7A79-440B-BB7A-E87D36D7B511}"/>
                  </a:ext>
                </a:extLst>
              </p:cNvPr>
              <p:cNvGrpSpPr/>
              <p:nvPr/>
            </p:nvGrpSpPr>
            <p:grpSpPr>
              <a:xfrm>
                <a:off x="9599682" y="3933056"/>
                <a:ext cx="504056" cy="504056"/>
                <a:chOff x="9485251" y="3933056"/>
                <a:chExt cx="504056" cy="504056"/>
              </a:xfrm>
            </p:grpSpPr>
            <p:sp>
              <p:nvSpPr>
                <p:cNvPr id="17" name="isḻíďe">
                  <a:extLst>
                    <a:ext uri="{FF2B5EF4-FFF2-40B4-BE49-F238E27FC236}">
                      <a16:creationId xmlns:a16="http://schemas.microsoft.com/office/drawing/2014/main" xmlns="" id="{0F180BDC-FE34-400E-905B-0D4419C73040}"/>
                    </a:ext>
                  </a:extLst>
                </p:cNvPr>
                <p:cNvSpPr/>
                <p:nvPr/>
              </p:nvSpPr>
              <p:spPr>
                <a:xfrm>
                  <a:off x="9485251" y="3933056"/>
                  <a:ext cx="504056" cy="504056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" name="i$liḓe">
                  <a:extLst>
                    <a:ext uri="{FF2B5EF4-FFF2-40B4-BE49-F238E27FC236}">
                      <a16:creationId xmlns:a16="http://schemas.microsoft.com/office/drawing/2014/main" xmlns="" id="{BB5F54F6-4F0D-4C9F-BF5D-7A314EAB4801}"/>
                    </a:ext>
                  </a:extLst>
                </p:cNvPr>
                <p:cNvSpPr/>
                <p:nvPr/>
              </p:nvSpPr>
              <p:spPr bwMode="auto">
                <a:xfrm>
                  <a:off x="9581750" y="4029794"/>
                  <a:ext cx="311058" cy="310581"/>
                </a:xfrm>
                <a:custGeom>
                  <a:avLst/>
                  <a:gdLst>
                    <a:gd name="connsiteX0" fmla="*/ 424725 w 607004"/>
                    <a:gd name="connsiteY0" fmla="*/ 67461 h 606075"/>
                    <a:gd name="connsiteX1" fmla="*/ 522693 w 607004"/>
                    <a:gd name="connsiteY1" fmla="*/ 67461 h 606075"/>
                    <a:gd name="connsiteX2" fmla="*/ 539544 w 607004"/>
                    <a:gd name="connsiteY2" fmla="*/ 84287 h 606075"/>
                    <a:gd name="connsiteX3" fmla="*/ 539544 w 607004"/>
                    <a:gd name="connsiteY3" fmla="*/ 182109 h 606075"/>
                    <a:gd name="connsiteX4" fmla="*/ 522693 w 607004"/>
                    <a:gd name="connsiteY4" fmla="*/ 198935 h 606075"/>
                    <a:gd name="connsiteX5" fmla="*/ 505843 w 607004"/>
                    <a:gd name="connsiteY5" fmla="*/ 182109 h 606075"/>
                    <a:gd name="connsiteX6" fmla="*/ 505843 w 607004"/>
                    <a:gd name="connsiteY6" fmla="*/ 124830 h 606075"/>
                    <a:gd name="connsiteX7" fmla="*/ 332046 w 607004"/>
                    <a:gd name="connsiteY7" fmla="*/ 298457 h 606075"/>
                    <a:gd name="connsiteX8" fmla="*/ 308204 w 607004"/>
                    <a:gd name="connsiteY8" fmla="*/ 298457 h 606075"/>
                    <a:gd name="connsiteX9" fmla="*/ 233450 w 607004"/>
                    <a:gd name="connsiteY9" fmla="*/ 223905 h 606075"/>
                    <a:gd name="connsiteX10" fmla="*/ 96134 w 607004"/>
                    <a:gd name="connsiteY10" fmla="*/ 361017 h 606075"/>
                    <a:gd name="connsiteX11" fmla="*/ 72381 w 607004"/>
                    <a:gd name="connsiteY11" fmla="*/ 361106 h 606075"/>
                    <a:gd name="connsiteX12" fmla="*/ 72381 w 607004"/>
                    <a:gd name="connsiteY12" fmla="*/ 337210 h 606075"/>
                    <a:gd name="connsiteX13" fmla="*/ 221529 w 607004"/>
                    <a:gd name="connsiteY13" fmla="*/ 188105 h 606075"/>
                    <a:gd name="connsiteX14" fmla="*/ 245461 w 607004"/>
                    <a:gd name="connsiteY14" fmla="*/ 188105 h 606075"/>
                    <a:gd name="connsiteX15" fmla="*/ 320125 w 607004"/>
                    <a:gd name="connsiteY15" fmla="*/ 262658 h 606075"/>
                    <a:gd name="connsiteX16" fmla="*/ 481911 w 607004"/>
                    <a:gd name="connsiteY16" fmla="*/ 101113 h 606075"/>
                    <a:gd name="connsiteX17" fmla="*/ 424725 w 607004"/>
                    <a:gd name="connsiteY17" fmla="*/ 101113 h 606075"/>
                    <a:gd name="connsiteX18" fmla="*/ 407875 w 607004"/>
                    <a:gd name="connsiteY18" fmla="*/ 84287 h 606075"/>
                    <a:gd name="connsiteX19" fmla="*/ 424725 w 607004"/>
                    <a:gd name="connsiteY19" fmla="*/ 67461 h 606075"/>
                    <a:gd name="connsiteX20" fmla="*/ 33697 w 607004"/>
                    <a:gd name="connsiteY20" fmla="*/ 33647 h 606075"/>
                    <a:gd name="connsiteX21" fmla="*/ 33697 w 607004"/>
                    <a:gd name="connsiteY21" fmla="*/ 399644 h 606075"/>
                    <a:gd name="connsiteX22" fmla="*/ 573307 w 607004"/>
                    <a:gd name="connsiteY22" fmla="*/ 399644 h 606075"/>
                    <a:gd name="connsiteX23" fmla="*/ 573307 w 607004"/>
                    <a:gd name="connsiteY23" fmla="*/ 33647 h 606075"/>
                    <a:gd name="connsiteX24" fmla="*/ 16849 w 607004"/>
                    <a:gd name="connsiteY24" fmla="*/ 0 h 606075"/>
                    <a:gd name="connsiteX25" fmla="*/ 590155 w 607004"/>
                    <a:gd name="connsiteY25" fmla="*/ 0 h 606075"/>
                    <a:gd name="connsiteX26" fmla="*/ 607004 w 607004"/>
                    <a:gd name="connsiteY26" fmla="*/ 16823 h 606075"/>
                    <a:gd name="connsiteX27" fmla="*/ 607004 w 607004"/>
                    <a:gd name="connsiteY27" fmla="*/ 416468 h 606075"/>
                    <a:gd name="connsiteX28" fmla="*/ 590155 w 607004"/>
                    <a:gd name="connsiteY28" fmla="*/ 433291 h 606075"/>
                    <a:gd name="connsiteX29" fmla="*/ 320396 w 607004"/>
                    <a:gd name="connsiteY29" fmla="*/ 433291 h 606075"/>
                    <a:gd name="connsiteX30" fmla="*/ 320396 w 607004"/>
                    <a:gd name="connsiteY30" fmla="*/ 503448 h 606075"/>
                    <a:gd name="connsiteX31" fmla="*/ 456441 w 607004"/>
                    <a:gd name="connsiteY31" fmla="*/ 577990 h 606075"/>
                    <a:gd name="connsiteX32" fmla="*/ 455276 w 607004"/>
                    <a:gd name="connsiteY32" fmla="*/ 601704 h 606075"/>
                    <a:gd name="connsiteX33" fmla="*/ 431526 w 607004"/>
                    <a:gd name="connsiteY33" fmla="*/ 600540 h 606075"/>
                    <a:gd name="connsiteX34" fmla="*/ 320396 w 607004"/>
                    <a:gd name="connsiteY34" fmla="*/ 537184 h 606075"/>
                    <a:gd name="connsiteX35" fmla="*/ 320396 w 607004"/>
                    <a:gd name="connsiteY35" fmla="*/ 589175 h 606075"/>
                    <a:gd name="connsiteX36" fmla="*/ 303547 w 607004"/>
                    <a:gd name="connsiteY36" fmla="*/ 605999 h 606075"/>
                    <a:gd name="connsiteX37" fmla="*/ 286698 w 607004"/>
                    <a:gd name="connsiteY37" fmla="*/ 589175 h 606075"/>
                    <a:gd name="connsiteX38" fmla="*/ 286698 w 607004"/>
                    <a:gd name="connsiteY38" fmla="*/ 537184 h 606075"/>
                    <a:gd name="connsiteX39" fmla="*/ 175568 w 607004"/>
                    <a:gd name="connsiteY39" fmla="*/ 600540 h 606075"/>
                    <a:gd name="connsiteX40" fmla="*/ 151729 w 607004"/>
                    <a:gd name="connsiteY40" fmla="*/ 601704 h 606075"/>
                    <a:gd name="connsiteX41" fmla="*/ 150564 w 607004"/>
                    <a:gd name="connsiteY41" fmla="*/ 577990 h 606075"/>
                    <a:gd name="connsiteX42" fmla="*/ 286698 w 607004"/>
                    <a:gd name="connsiteY42" fmla="*/ 503448 h 606075"/>
                    <a:gd name="connsiteX43" fmla="*/ 286698 w 607004"/>
                    <a:gd name="connsiteY43" fmla="*/ 433291 h 606075"/>
                    <a:gd name="connsiteX44" fmla="*/ 16849 w 607004"/>
                    <a:gd name="connsiteY44" fmla="*/ 433291 h 606075"/>
                    <a:gd name="connsiteX45" fmla="*/ 0 w 607004"/>
                    <a:gd name="connsiteY45" fmla="*/ 416468 h 606075"/>
                    <a:gd name="connsiteX46" fmla="*/ 0 w 607004"/>
                    <a:gd name="connsiteY46" fmla="*/ 16823 h 606075"/>
                    <a:gd name="connsiteX47" fmla="*/ 16849 w 607004"/>
                    <a:gd name="connsiteY47" fmla="*/ 0 h 606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07004" h="606075">
                      <a:moveTo>
                        <a:pt x="424725" y="67461"/>
                      </a:moveTo>
                      <a:lnTo>
                        <a:pt x="522693" y="67461"/>
                      </a:lnTo>
                      <a:cubicBezTo>
                        <a:pt x="532015" y="67461"/>
                        <a:pt x="539544" y="74979"/>
                        <a:pt x="539544" y="84287"/>
                      </a:cubicBezTo>
                      <a:lnTo>
                        <a:pt x="539544" y="182109"/>
                      </a:lnTo>
                      <a:cubicBezTo>
                        <a:pt x="539544" y="191417"/>
                        <a:pt x="532015" y="198935"/>
                        <a:pt x="522693" y="198935"/>
                      </a:cubicBezTo>
                      <a:cubicBezTo>
                        <a:pt x="513372" y="198935"/>
                        <a:pt x="505843" y="191417"/>
                        <a:pt x="505843" y="182109"/>
                      </a:cubicBezTo>
                      <a:lnTo>
                        <a:pt x="505843" y="124830"/>
                      </a:lnTo>
                      <a:lnTo>
                        <a:pt x="332046" y="298457"/>
                      </a:lnTo>
                      <a:cubicBezTo>
                        <a:pt x="325772" y="304811"/>
                        <a:pt x="314478" y="304811"/>
                        <a:pt x="308204" y="298457"/>
                      </a:cubicBezTo>
                      <a:lnTo>
                        <a:pt x="233450" y="223905"/>
                      </a:lnTo>
                      <a:lnTo>
                        <a:pt x="96134" y="361017"/>
                      </a:lnTo>
                      <a:cubicBezTo>
                        <a:pt x="92907" y="364328"/>
                        <a:pt x="80717" y="369340"/>
                        <a:pt x="72381" y="361106"/>
                      </a:cubicBezTo>
                      <a:cubicBezTo>
                        <a:pt x="65838" y="354394"/>
                        <a:pt x="65838" y="343833"/>
                        <a:pt x="72381" y="337210"/>
                      </a:cubicBezTo>
                      <a:lnTo>
                        <a:pt x="221529" y="188105"/>
                      </a:lnTo>
                      <a:cubicBezTo>
                        <a:pt x="227893" y="181751"/>
                        <a:pt x="239097" y="181751"/>
                        <a:pt x="245461" y="188105"/>
                      </a:cubicBezTo>
                      <a:lnTo>
                        <a:pt x="320125" y="262658"/>
                      </a:lnTo>
                      <a:lnTo>
                        <a:pt x="481911" y="101113"/>
                      </a:lnTo>
                      <a:lnTo>
                        <a:pt x="424725" y="101113"/>
                      </a:lnTo>
                      <a:cubicBezTo>
                        <a:pt x="415404" y="101113"/>
                        <a:pt x="407875" y="93595"/>
                        <a:pt x="407875" y="84287"/>
                      </a:cubicBezTo>
                      <a:cubicBezTo>
                        <a:pt x="407875" y="74979"/>
                        <a:pt x="415404" y="67461"/>
                        <a:pt x="424725" y="67461"/>
                      </a:cubicBezTo>
                      <a:close/>
                      <a:moveTo>
                        <a:pt x="33697" y="33647"/>
                      </a:moveTo>
                      <a:lnTo>
                        <a:pt x="33697" y="399644"/>
                      </a:lnTo>
                      <a:lnTo>
                        <a:pt x="573307" y="399644"/>
                      </a:lnTo>
                      <a:lnTo>
                        <a:pt x="573307" y="33647"/>
                      </a:lnTo>
                      <a:close/>
                      <a:moveTo>
                        <a:pt x="16849" y="0"/>
                      </a:moveTo>
                      <a:lnTo>
                        <a:pt x="590155" y="0"/>
                      </a:lnTo>
                      <a:cubicBezTo>
                        <a:pt x="599476" y="0"/>
                        <a:pt x="607004" y="7517"/>
                        <a:pt x="607004" y="16823"/>
                      </a:cubicBezTo>
                      <a:lnTo>
                        <a:pt x="607004" y="416468"/>
                      </a:lnTo>
                      <a:cubicBezTo>
                        <a:pt x="607004" y="425774"/>
                        <a:pt x="599476" y="433291"/>
                        <a:pt x="590155" y="433291"/>
                      </a:cubicBezTo>
                      <a:lnTo>
                        <a:pt x="320396" y="433291"/>
                      </a:lnTo>
                      <a:lnTo>
                        <a:pt x="320396" y="503448"/>
                      </a:lnTo>
                      <a:cubicBezTo>
                        <a:pt x="369598" y="508191"/>
                        <a:pt x="416290" y="533694"/>
                        <a:pt x="456441" y="577990"/>
                      </a:cubicBezTo>
                      <a:cubicBezTo>
                        <a:pt x="462714" y="584791"/>
                        <a:pt x="462176" y="595529"/>
                        <a:pt x="455276" y="601704"/>
                      </a:cubicBezTo>
                      <a:cubicBezTo>
                        <a:pt x="448375" y="607968"/>
                        <a:pt x="437710" y="607431"/>
                        <a:pt x="431526" y="600540"/>
                      </a:cubicBezTo>
                      <a:cubicBezTo>
                        <a:pt x="398008" y="563672"/>
                        <a:pt x="359919" y="541927"/>
                        <a:pt x="320396" y="537184"/>
                      </a:cubicBezTo>
                      <a:lnTo>
                        <a:pt x="320396" y="589175"/>
                      </a:lnTo>
                      <a:cubicBezTo>
                        <a:pt x="320396" y="598482"/>
                        <a:pt x="312868" y="605999"/>
                        <a:pt x="303547" y="605999"/>
                      </a:cubicBezTo>
                      <a:cubicBezTo>
                        <a:pt x="294226" y="605999"/>
                        <a:pt x="286698" y="598482"/>
                        <a:pt x="286698" y="589175"/>
                      </a:cubicBezTo>
                      <a:lnTo>
                        <a:pt x="286698" y="537184"/>
                      </a:lnTo>
                      <a:cubicBezTo>
                        <a:pt x="247086" y="542106"/>
                        <a:pt x="208997" y="563672"/>
                        <a:pt x="175568" y="600540"/>
                      </a:cubicBezTo>
                      <a:cubicBezTo>
                        <a:pt x="172162" y="604209"/>
                        <a:pt x="159436" y="608415"/>
                        <a:pt x="151729" y="601704"/>
                      </a:cubicBezTo>
                      <a:cubicBezTo>
                        <a:pt x="144828" y="595619"/>
                        <a:pt x="144380" y="584880"/>
                        <a:pt x="150564" y="577990"/>
                      </a:cubicBezTo>
                      <a:cubicBezTo>
                        <a:pt x="190714" y="533605"/>
                        <a:pt x="237407" y="508191"/>
                        <a:pt x="286698" y="503448"/>
                      </a:cubicBezTo>
                      <a:lnTo>
                        <a:pt x="286698" y="433291"/>
                      </a:lnTo>
                      <a:lnTo>
                        <a:pt x="16849" y="433291"/>
                      </a:lnTo>
                      <a:cubicBezTo>
                        <a:pt x="7528" y="433291"/>
                        <a:pt x="0" y="425774"/>
                        <a:pt x="0" y="416468"/>
                      </a:cubicBezTo>
                      <a:lnTo>
                        <a:pt x="0" y="16823"/>
                      </a:lnTo>
                      <a:cubicBezTo>
                        <a:pt x="0" y="7517"/>
                        <a:pt x="7528" y="0"/>
                        <a:pt x="1684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ïś1ídé">
                <a:extLst>
                  <a:ext uri="{FF2B5EF4-FFF2-40B4-BE49-F238E27FC236}">
                    <a16:creationId xmlns:a16="http://schemas.microsoft.com/office/drawing/2014/main" xmlns="" id="{B9DF5AEC-500B-4766-AA0B-918755B8C73D}"/>
                  </a:ext>
                </a:extLst>
              </p:cNvPr>
              <p:cNvGrpSpPr/>
              <p:nvPr/>
            </p:nvGrpSpPr>
            <p:grpSpPr>
              <a:xfrm>
                <a:off x="9472409" y="4620839"/>
                <a:ext cx="1895269" cy="944997"/>
                <a:chOff x="9472409" y="4620839"/>
                <a:chExt cx="1895269" cy="944997"/>
              </a:xfrm>
            </p:grpSpPr>
            <p:sp>
              <p:nvSpPr>
                <p:cNvPr id="15" name="ísľiď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9472409" y="5008437"/>
                  <a:ext cx="1895269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6" name="ïşľîd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9472409" y="4620839"/>
                  <a:ext cx="189526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sp>
          <p:nvSpPr>
            <p:cNvPr id="12" name="ïŝlïḍ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4528727" y="1613839"/>
              <a:ext cx="6490768" cy="134802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803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1a5cd26e-eda9-49bf-ab5c-fd0a83db0c79&quot;,&quot;Name&quot;:&quot;iSlide&quot;,&quot;HeaderHeight&quot;:15.0,&quot;FooterHeight&quot;:9.0,&quot;SideMargin&quot;:5.5,&quot;TopMargin&quot;:0.0,&quot;BottomMargin&quot;:0.0,&quot;IntervalMargin&quot;:1.4}"/>
  <p:tag name="ISLIDE.THEME" val="cee161c5-ac60-4714-b672-4caab3bd272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49f4d8-52b3-4f32-9775-c41463a0c4a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7fa85c-f271-48dd-add3-f05e28aafad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f80f9f1-ad3c-4236-9809-2fa71bc4261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359c6b-2a95-4959-b134-6199b69c668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fcbc56-e15c-4753-b6d9-324abaf426d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ac5dda-fdd7-4302-a7cc-ce98b4e144f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67d7aa-9a92-4df8-879f-c32a1a5fa9a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d5a85de-506d-4937-94bb-7eee71064aa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a9a197-2357-4052-94cd-147aa407bb3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0ecfb5-936b-4b5c-93d3-5fce191696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259e69-0052-40b6-98f5-4b0b629e2df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788740-32dc-412a-8e46-f9a4f416b89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d071f8-1eab-4aa2-8982-a6771706aaff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76a02b-356b-486e-a972-3b6dc859dad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32689e-3d40-44f2-9cad-97d5d535f8d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a88460-b8f0-4790-b107-f027add2c3b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2671c4-4b60-4ec6-ac50-fbbf60a7048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43eb90-8a90-4d48-9a03-e25be33eccbb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db4452-3051-49bf-acf8-9e72d550464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70c312-2e04-4e96-9301-ec4440e92e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f5acf6-5d2b-4f23-b0fa-0ae04eddd6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078790-294a-438d-84db-8cd8d9dcea9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1e2981-e0f8-4413-9221-aeab2e0b7a8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5142ed-cedd-4101-b125-39cec74acf0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8fa6b9-7b86-4065-ad9d-56f8468fa668"/>
</p:tagLst>
</file>

<file path=ppt/theme/theme1.xml><?xml version="1.0" encoding="utf-8"?>
<a:theme xmlns:a="http://schemas.openxmlformats.org/drawingml/2006/main" name="主题5">
  <a:themeElements>
    <a:clrScheme name="自定义 26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A54D3"/>
      </a:accent1>
      <a:accent2>
        <a:srgbClr val="20428D"/>
      </a:accent2>
      <a:accent3>
        <a:srgbClr val="1A73C7"/>
      </a:accent3>
      <a:accent4>
        <a:srgbClr val="5066A2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4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5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6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7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8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9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40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0A54D3"/>
    </a:accent1>
    <a:accent2>
      <a:srgbClr val="20428D"/>
    </a:accent2>
    <a:accent3>
      <a:srgbClr val="1A73C7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38</TotalTime>
  <Words>3775</Words>
  <Application>Microsoft Office PowerPoint</Application>
  <PresentationFormat>宽屏</PresentationFormat>
  <Paragraphs>570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33</cp:revision>
  <cp:lastPrinted>2018-04-24T16:00:00Z</cp:lastPrinted>
  <dcterms:created xsi:type="dcterms:W3CDTF">2018-04-24T16:00:00Z</dcterms:created>
  <dcterms:modified xsi:type="dcterms:W3CDTF">2018-11-06T13:38:38Z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f807369b-8ec3-4b9c-a07e-eca95547e097</vt:lpwstr>
  </property>
</Properties>
</file>