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notesSlides/notesSlide4.xml" ContentType="application/vnd.openxmlformats-officedocument.presentationml.notesSlide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notesSlides/notesSlide8.xml" ContentType="application/vnd.openxmlformats-officedocument.presentationml.notesSlide+xml"/>
  <Override PartName="/ppt/tags/tag28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2" r:id="rId3"/>
    <p:sldId id="258" r:id="rId4"/>
    <p:sldId id="307" r:id="rId5"/>
    <p:sldId id="290" r:id="rId6"/>
    <p:sldId id="278" r:id="rId7"/>
    <p:sldId id="310" r:id="rId8"/>
    <p:sldId id="273" r:id="rId9"/>
    <p:sldId id="285" r:id="rId10"/>
    <p:sldId id="302" r:id="rId11"/>
    <p:sldId id="279" r:id="rId12"/>
    <p:sldId id="287" r:id="rId13"/>
    <p:sldId id="274" r:id="rId14"/>
    <p:sldId id="291" r:id="rId15"/>
    <p:sldId id="284" r:id="rId16"/>
    <p:sldId id="301" r:id="rId17"/>
    <p:sldId id="309" r:id="rId18"/>
    <p:sldId id="275" r:id="rId19"/>
    <p:sldId id="294" r:id="rId20"/>
    <p:sldId id="295" r:id="rId21"/>
    <p:sldId id="297" r:id="rId22"/>
    <p:sldId id="276" r:id="rId23"/>
    <p:sldId id="299" r:id="rId24"/>
    <p:sldId id="306" r:id="rId25"/>
    <p:sldId id="292" r:id="rId26"/>
    <p:sldId id="300" r:id="rId27"/>
    <p:sldId id="277" r:id="rId28"/>
    <p:sldId id="308" r:id="rId29"/>
    <p:sldId id="303" r:id="rId30"/>
    <p:sldId id="305" r:id="rId31"/>
    <p:sldId id="304" r:id="rId32"/>
    <p:sldId id="261" r:id="rId33"/>
    <p:sldId id="266" r:id="rId34"/>
    <p:sldId id="259" r:id="rId35"/>
    <p:sldId id="260" r:id="rId36"/>
    <p:sldId id="267" r:id="rId37"/>
    <p:sldId id="268" r:id="rId38"/>
    <p:sldId id="269" r:id="rId39"/>
    <p:sldId id="270" r:id="rId40"/>
    <p:sldId id="271" r:id="rId41"/>
    <p:sldId id="31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DCE6"/>
    <a:srgbClr val="396692"/>
    <a:srgbClr val="CCE9F9"/>
    <a:srgbClr val="CC4A4A"/>
    <a:srgbClr val="F68A00"/>
    <a:srgbClr val="FEF3D2"/>
    <a:srgbClr val="EA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07" autoAdjust="0"/>
    <p:restoredTop sz="94710" autoAdjust="0"/>
  </p:normalViewPr>
  <p:slideViewPr>
    <p:cSldViewPr snapToGrid="0">
      <p:cViewPr varScale="1">
        <p:scale>
          <a:sx n="110" d="100"/>
          <a:sy n="110" d="100"/>
        </p:scale>
        <p:origin x="72" y="69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6683" t="2597" r="-4086"/>
          <a:stretch/>
        </p:blipFill>
        <p:spPr>
          <a:xfrm>
            <a:off x="0" y="0"/>
            <a:ext cx="1155111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5041C9CA-1111-4ED8-9ED0-545EB5380010}"/>
              </a:ext>
            </a:extLst>
          </p:cNvPr>
          <p:cNvSpPr/>
          <p:nvPr userDrawn="1"/>
        </p:nvSpPr>
        <p:spPr>
          <a:xfrm>
            <a:off x="9241654" y="5521875"/>
            <a:ext cx="2278834" cy="29627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C38FD5D3-49FE-4B21-9F28-130EE3D0AC1A}"/>
              </a:ext>
            </a:extLst>
          </p:cNvPr>
          <p:cNvSpPr/>
          <p:nvPr userDrawn="1"/>
        </p:nvSpPr>
        <p:spPr>
          <a:xfrm>
            <a:off x="8420099" y="2623563"/>
            <a:ext cx="3100389" cy="29192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8404786" y="2619220"/>
            <a:ext cx="3131014" cy="296270"/>
          </a:xfrm>
          <a:noFill/>
        </p:spPr>
        <p:txBody>
          <a:bodyPr lIns="90000" rIns="90000" anchor="t" anchorCtr="0">
            <a:normAutofit/>
          </a:bodyPr>
          <a:lstStyle>
            <a:lvl1pPr marL="0" marR="0" indent="0" algn="r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050461" y="1506060"/>
            <a:ext cx="6470027" cy="1117502"/>
          </a:xfrm>
          <a:noFill/>
        </p:spPr>
        <p:txBody>
          <a:bodyPr lIns="90000" rIns="90000" anchor="b">
            <a:normAutofit/>
          </a:bodyPr>
          <a:lstStyle>
            <a:lvl1pPr algn="r">
              <a:defRPr sz="36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5" name="文本占位符 13">
            <a:extLst>
              <a:ext uri="{FF2B5EF4-FFF2-40B4-BE49-F238E27FC236}">
                <a16:creationId xmlns:a16="http://schemas.microsoft.com/office/drawing/2014/main" xmlns="" id="{86D23CA5-E6D6-4FED-93B9-59A874400B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41654" y="5521875"/>
            <a:ext cx="2249242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7" name="文本占位符 13">
            <a:extLst>
              <a:ext uri="{FF2B5EF4-FFF2-40B4-BE49-F238E27FC236}">
                <a16:creationId xmlns:a16="http://schemas.microsoft.com/office/drawing/2014/main" xmlns="" id="{98EF3A29-1372-4307-B399-1AF90965DB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41654" y="5818146"/>
            <a:ext cx="2249242" cy="296271"/>
          </a:xfrm>
        </p:spPr>
        <p:txBody>
          <a:bodyPr vert="horz" anchor="ctr">
            <a:no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 b="0">
                <a:solidFill>
                  <a:schemeClr val="accent1">
                    <a:lumMod val="7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597" r="2597"/>
          <a:stretch/>
        </p:blipFill>
        <p:spPr>
          <a:xfrm rot="10800000">
            <a:off x="7391125" y="2176961"/>
            <a:ext cx="4129362" cy="2451640"/>
          </a:xfrm>
          <a:prstGeom prst="rect">
            <a:avLst/>
          </a:prstGeom>
        </p:spPr>
      </p:pic>
      <p:sp>
        <p:nvSpPr>
          <p:cNvPr id="13" name="日期占位符 1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96BA0BF-2ED1-4C72-A300-18059FF3127A}" type="datetime1">
              <a:rPr lang="zh-CN" altLang="en-US" smtClean="0"/>
              <a:t>2018/11/7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669924" y="2436998"/>
            <a:ext cx="7880833" cy="804151"/>
          </a:xfrm>
          <a:noFill/>
        </p:spPr>
        <p:txBody>
          <a:bodyPr lIns="90000" rIns="90000" anchor="b">
            <a:normAutofit/>
          </a:bodyPr>
          <a:lstStyle>
            <a:lvl1pPr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669924" y="3284149"/>
            <a:ext cx="7880833" cy="1082874"/>
          </a:xfrm>
          <a:noFill/>
        </p:spPr>
        <p:txBody>
          <a:bodyPr lIns="90000" rIns="90000"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69925" y="2132059"/>
            <a:ext cx="108505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>
            <a:off x="669925" y="4627060"/>
            <a:ext cx="108505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  <a:p>
            <a:pPr lvl="4"/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38A52-391E-462B-B59A-2A63D78E1964}" type="datetime1">
              <a:rPr lang="zh-CN" altLang="en-US" smtClean="0"/>
              <a:t>2018/11/7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DE4B-CF5C-4099-8186-7512C3E3C4F5}" type="datetime1">
              <a:rPr lang="zh-CN" altLang="en-US" smtClean="0"/>
              <a:t>2018/11/7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597" r="2597"/>
          <a:stretch/>
        </p:blipFill>
        <p:spPr>
          <a:xfrm rot="10800000" flipV="1">
            <a:off x="669924" y="-1"/>
            <a:ext cx="11522076" cy="6840761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2126158"/>
            <a:ext cx="4482645" cy="1512395"/>
          </a:xfrm>
        </p:spPr>
        <p:txBody>
          <a:bodyPr lIns="90000" rIns="90000"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D43EB5D2-F759-4EA4-B1F8-0C8B7241C69B}"/>
              </a:ext>
            </a:extLst>
          </p:cNvPr>
          <p:cNvSpPr/>
          <p:nvPr userDrawn="1"/>
        </p:nvSpPr>
        <p:spPr>
          <a:xfrm>
            <a:off x="669923" y="3657917"/>
            <a:ext cx="2278834" cy="29627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69926" y="3643317"/>
            <a:ext cx="2278832" cy="310871"/>
          </a:xfrm>
        </p:spPr>
        <p:txBody>
          <a:bodyPr vert="horz" lIns="90000" tIns="45720" rIns="90000" bIns="45720" rtlCol="0" anchor="b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40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69926" y="3958951"/>
            <a:ext cx="2278832" cy="310871"/>
          </a:xfrm>
        </p:spPr>
        <p:txBody>
          <a:bodyPr vert="horz" lIns="90000" tIns="45720" rIns="9000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8769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3133E20B-3BB3-4546-AB4B-4A36EB80276D}" type="datetime1">
              <a:rPr lang="zh-CN" altLang="en-US" smtClean="0"/>
              <a:t>2018/11/7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8769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8769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45">
            <a:extLst/>
          </p:cNvPr>
          <p:cNvSpPr/>
          <p:nvPr userDrawn="1"/>
        </p:nvSpPr>
        <p:spPr>
          <a:xfrm>
            <a:off x="695324" y="1049020"/>
            <a:ext cx="10825163" cy="1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商业报告</a:t>
            </a:r>
            <a:r>
              <a:rPr lang="en-US" altLang="zh-CN" dirty="0"/>
              <a:t>/</a:t>
            </a:r>
            <a:r>
              <a:rPr lang="zh-CN" altLang="en-US" dirty="0"/>
              <a:t>企业汇报</a:t>
            </a:r>
            <a:endParaRPr lang="en-US" altLang="zh-CN" dirty="0"/>
          </a:p>
        </p:txBody>
      </p:sp>
      <p:sp>
        <p:nvSpPr>
          <p:cNvPr id="18" name="标题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商务蓝点线简约主题模板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426F8C3C-D4F2-42D5-B633-6A8002A9A2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65CE132-C710-4058-A473-D32D88472A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54" name="矩形 53">
            <a:extLst/>
          </p:cNvPr>
          <p:cNvSpPr/>
          <p:nvPr/>
        </p:nvSpPr>
        <p:spPr>
          <a:xfrm>
            <a:off x="10249889" y="4147206"/>
            <a:ext cx="1150294" cy="11502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  <a:p>
            <a:pPr algn="ctr"/>
            <a:r>
              <a:rPr lang="zh-CN" altLang="en-US" sz="7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建议将标识元素添</a:t>
            </a:r>
            <a:endParaRPr lang="en-US" altLang="zh-CN" sz="700" dirty="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7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加在幻灯片母版中</a:t>
            </a:r>
          </a:p>
        </p:txBody>
      </p:sp>
      <p:grpSp>
        <p:nvGrpSpPr>
          <p:cNvPr id="16" name="组合 15">
            <a:extLst/>
          </p:cNvPr>
          <p:cNvGrpSpPr/>
          <p:nvPr/>
        </p:nvGrpSpPr>
        <p:grpSpPr>
          <a:xfrm>
            <a:off x="3921760" y="4285534"/>
            <a:ext cx="3306216" cy="873638"/>
            <a:chOff x="1" y="3119838"/>
            <a:chExt cx="2057400" cy="687838"/>
          </a:xfrm>
          <a:solidFill>
            <a:schemeClr val="bg1"/>
          </a:solidFill>
        </p:grpSpPr>
        <p:sp>
          <p:nvSpPr>
            <p:cNvPr id="17" name="文本框 16">
              <a:extLst/>
            </p:cNvPr>
            <p:cNvSpPr txBox="1"/>
            <p:nvPr/>
          </p:nvSpPr>
          <p:spPr>
            <a:xfrm>
              <a:off x="1" y="3390126"/>
              <a:ext cx="2057400" cy="417550"/>
            </a:xfrm>
            <a:prstGeom prst="rect">
              <a:avLst/>
            </a:prstGeom>
            <a:grp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lvl="0" algn="r"/>
              <a:r>
                <a:rPr lang="en-US" altLang="zh-CN" sz="16600" b="1" dirty="0">
                  <a:solidFill>
                    <a:srgbClr val="D2DCE6"/>
                  </a:solidFill>
                </a:rPr>
                <a:t>PROPOSAL</a:t>
              </a:r>
              <a:endParaRPr lang="en-US" altLang="zh-CN" sz="28700" b="1" dirty="0">
                <a:solidFill>
                  <a:srgbClr val="D2DCE6"/>
                </a:solidFill>
              </a:endParaRPr>
            </a:p>
          </p:txBody>
        </p:sp>
        <p:sp>
          <p:nvSpPr>
            <p:cNvPr id="20" name="矩形 19">
              <a:extLst/>
            </p:cNvPr>
            <p:cNvSpPr/>
            <p:nvPr/>
          </p:nvSpPr>
          <p:spPr>
            <a:xfrm>
              <a:off x="806369" y="3119838"/>
              <a:ext cx="1251032" cy="218356"/>
            </a:xfrm>
            <a:prstGeom prst="rect">
              <a:avLst/>
            </a:prstGeom>
            <a:grp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 algn="r"/>
              <a:r>
                <a:rPr lang="en-US" altLang="zh-CN" sz="9600" b="1" dirty="0">
                  <a:solidFill>
                    <a:srgbClr val="396692"/>
                  </a:solidFill>
                </a:rPr>
                <a:t>BUSINESS</a:t>
              </a:r>
              <a:endParaRPr lang="en-US" altLang="zh-CN" sz="16600" b="1" noProof="0" dirty="0">
                <a:solidFill>
                  <a:srgbClr val="39669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65E8AC7C-CEF8-4BE1-A84F-69F13D49A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0C65E587-34CE-4E70-8399-DAEABD1F8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F767AD2A-B718-47AB-BB32-6E2D85E88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34" name="1210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11631F2-547C-43FB-BEB9-0480FB5AC26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23950"/>
            <a:ext cx="10850564" cy="4881133"/>
            <a:chOff x="670718" y="1123950"/>
            <a:chExt cx="10850564" cy="4881133"/>
          </a:xfrm>
        </p:grpSpPr>
        <p:sp>
          <p:nvSpPr>
            <p:cNvPr id="35" name="ïSlîḍé">
              <a:extLst>
                <a:ext uri="{FF2B5EF4-FFF2-40B4-BE49-F238E27FC236}">
                  <a16:creationId xmlns:a16="http://schemas.microsoft.com/office/drawing/2014/main" xmlns="" id="{34045F4C-433D-47E4-9593-A6EF76215B84}"/>
                </a:ext>
              </a:extLst>
            </p:cNvPr>
            <p:cNvSpPr/>
            <p:nvPr/>
          </p:nvSpPr>
          <p:spPr>
            <a:xfrm>
              <a:off x="4584626" y="1123950"/>
              <a:ext cx="6936656" cy="2281935"/>
            </a:xfrm>
            <a:prstGeom prst="rect">
              <a:avLst/>
            </a:prstGeom>
            <a:blipFill>
              <a:blip r:embed="rId3"/>
              <a:stretch>
                <a:fillRect t="-51613" b="-51041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ṡ1íďe">
              <a:extLst>
                <a:ext uri="{FF2B5EF4-FFF2-40B4-BE49-F238E27FC236}">
                  <a16:creationId xmlns:a16="http://schemas.microsoft.com/office/drawing/2014/main" xmlns="" id="{55A4866D-2FA0-43D9-BF2F-5D953FE54576}"/>
                </a:ext>
              </a:extLst>
            </p:cNvPr>
            <p:cNvSpPr/>
            <p:nvPr/>
          </p:nvSpPr>
          <p:spPr bwMode="auto">
            <a:xfrm>
              <a:off x="4712821" y="5134264"/>
              <a:ext cx="936104" cy="84662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97D4AFAD-3F36-41DE-99A5-BB7B05AC41CA}"/>
                </a:ext>
              </a:extLst>
            </p:cNvPr>
            <p:cNvCxnSpPr/>
            <p:nvPr/>
          </p:nvCxnSpPr>
          <p:spPr>
            <a:xfrm>
              <a:off x="4584626" y="3405883"/>
              <a:ext cx="0" cy="25992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î$ḷïḍé">
              <a:extLst>
                <a:ext uri="{FF2B5EF4-FFF2-40B4-BE49-F238E27FC236}">
                  <a16:creationId xmlns:a16="http://schemas.microsoft.com/office/drawing/2014/main" xmlns="" id="{DEE234D1-33CB-4168-913A-9478BEF01650}"/>
                </a:ext>
              </a:extLst>
            </p:cNvPr>
            <p:cNvSpPr/>
            <p:nvPr/>
          </p:nvSpPr>
          <p:spPr bwMode="auto">
            <a:xfrm>
              <a:off x="7045434" y="5134264"/>
              <a:ext cx="936104" cy="846627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91398533-0F45-4608-BB22-3E8654B9861F}"/>
                </a:ext>
              </a:extLst>
            </p:cNvPr>
            <p:cNvCxnSpPr/>
            <p:nvPr/>
          </p:nvCxnSpPr>
          <p:spPr>
            <a:xfrm>
              <a:off x="6928801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ï$1ïḓê">
              <a:extLst>
                <a:ext uri="{FF2B5EF4-FFF2-40B4-BE49-F238E27FC236}">
                  <a16:creationId xmlns:a16="http://schemas.microsoft.com/office/drawing/2014/main" xmlns="" id="{E894AC11-CA3F-4AAF-9F28-DEE70C62D125}"/>
                </a:ext>
              </a:extLst>
            </p:cNvPr>
            <p:cNvSpPr/>
            <p:nvPr/>
          </p:nvSpPr>
          <p:spPr bwMode="auto">
            <a:xfrm>
              <a:off x="9378047" y="5134264"/>
              <a:ext cx="936104" cy="846627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CABA4EA6-F846-4A74-B06B-FB70046105D6}"/>
                </a:ext>
              </a:extLst>
            </p:cNvPr>
            <p:cNvCxnSpPr/>
            <p:nvPr/>
          </p:nvCxnSpPr>
          <p:spPr>
            <a:xfrm>
              <a:off x="9272976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îšḷiḋé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70718" y="1323203"/>
              <a:ext cx="3923433" cy="18834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43" name="îŝḻiďé">
              <a:extLst>
                <a:ext uri="{FF2B5EF4-FFF2-40B4-BE49-F238E27FC236}">
                  <a16:creationId xmlns:a16="http://schemas.microsoft.com/office/drawing/2014/main" xmlns="" id="{8D3CBC9A-67E3-4B33-856C-91393E77A49A}"/>
                </a:ext>
              </a:extLst>
            </p:cNvPr>
            <p:cNvGrpSpPr/>
            <p:nvPr/>
          </p:nvGrpSpPr>
          <p:grpSpPr>
            <a:xfrm>
              <a:off x="4633505" y="3760486"/>
              <a:ext cx="2108063" cy="944997"/>
              <a:chOff x="4416940" y="1357493"/>
              <a:chExt cx="2108063" cy="944997"/>
            </a:xfrm>
          </p:grpSpPr>
          <p:sp>
            <p:nvSpPr>
              <p:cNvPr id="50" name="işľï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51" name="ïŝļî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44" name="iśļiḍè">
              <a:extLst>
                <a:ext uri="{FF2B5EF4-FFF2-40B4-BE49-F238E27FC236}">
                  <a16:creationId xmlns:a16="http://schemas.microsoft.com/office/drawing/2014/main" xmlns="" id="{1DB35C9C-DF14-44B1-BC34-338E0B5983B0}"/>
                </a:ext>
              </a:extLst>
            </p:cNvPr>
            <p:cNvGrpSpPr/>
            <p:nvPr/>
          </p:nvGrpSpPr>
          <p:grpSpPr>
            <a:xfrm>
              <a:off x="6966118" y="3760486"/>
              <a:ext cx="2108063" cy="944997"/>
              <a:chOff x="4416940" y="1357493"/>
              <a:chExt cx="2108063" cy="944997"/>
            </a:xfrm>
          </p:grpSpPr>
          <p:sp>
            <p:nvSpPr>
              <p:cNvPr id="48" name="îṩ1i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9" name="ïS1í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45" name="ïṣļïḋe">
              <a:extLst>
                <a:ext uri="{FF2B5EF4-FFF2-40B4-BE49-F238E27FC236}">
                  <a16:creationId xmlns:a16="http://schemas.microsoft.com/office/drawing/2014/main" xmlns="" id="{A6EE6EA9-6D64-495A-A687-B0FBDBD250EC}"/>
                </a:ext>
              </a:extLst>
            </p:cNvPr>
            <p:cNvGrpSpPr/>
            <p:nvPr/>
          </p:nvGrpSpPr>
          <p:grpSpPr>
            <a:xfrm>
              <a:off x="9298731" y="3760486"/>
              <a:ext cx="2108063" cy="944997"/>
              <a:chOff x="4416940" y="1357493"/>
              <a:chExt cx="2108063" cy="944997"/>
            </a:xfrm>
          </p:grpSpPr>
          <p:sp>
            <p:nvSpPr>
              <p:cNvPr id="46" name="îşlí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7" name="ïṣlî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154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40E894-FE58-4109-BFC6-265E5C32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043A70-0109-43D8-AF00-E362357B2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2D488C8-C331-4CFC-BA4A-526AFF146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f6de5371-3f91-48f9-b5dc-e8829cad13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ACC83C0-C26E-46E1-BDE9-0BDE1588E3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2060848"/>
            <a:ext cx="10871076" cy="3924594"/>
            <a:chOff x="669924" y="2060848"/>
            <a:chExt cx="10871076" cy="3924594"/>
          </a:xfrm>
        </p:grpSpPr>
        <p:sp>
          <p:nvSpPr>
            <p:cNvPr id="6" name="ïŝḷïḋé">
              <a:extLst>
                <a:ext uri="{FF2B5EF4-FFF2-40B4-BE49-F238E27FC236}">
                  <a16:creationId xmlns:a16="http://schemas.microsoft.com/office/drawing/2014/main" xmlns="" id="{DFC7B7A7-8706-47A4-8CF3-78810C3A173B}"/>
                </a:ext>
              </a:extLst>
            </p:cNvPr>
            <p:cNvSpPr/>
            <p:nvPr/>
          </p:nvSpPr>
          <p:spPr>
            <a:xfrm>
              <a:off x="669925" y="2060848"/>
              <a:ext cx="2173218" cy="3887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Impact" panose="020B0806030902050204" pitchFamily="34" charset="0"/>
                </a:rPr>
                <a:t>2015</a:t>
              </a:r>
            </a:p>
          </p:txBody>
        </p:sp>
        <p:sp>
          <p:nvSpPr>
            <p:cNvPr id="7" name="ïṩḻîḓè">
              <a:extLst>
                <a:ext uri="{FF2B5EF4-FFF2-40B4-BE49-F238E27FC236}">
                  <a16:creationId xmlns:a16="http://schemas.microsoft.com/office/drawing/2014/main" xmlns="" id="{9A8BC05D-0646-42BA-8F60-21468A82C0CB}"/>
                </a:ext>
              </a:extLst>
            </p:cNvPr>
            <p:cNvSpPr/>
            <p:nvPr/>
          </p:nvSpPr>
          <p:spPr>
            <a:xfrm>
              <a:off x="2843142" y="2060848"/>
              <a:ext cx="2173218" cy="388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8" name="íS1îḍè">
              <a:extLst>
                <a:ext uri="{FF2B5EF4-FFF2-40B4-BE49-F238E27FC236}">
                  <a16:creationId xmlns:a16="http://schemas.microsoft.com/office/drawing/2014/main" xmlns="" id="{A70C4BD9-9676-425D-B364-6D9DA4AB4F77}"/>
                </a:ext>
              </a:extLst>
            </p:cNvPr>
            <p:cNvSpPr/>
            <p:nvPr/>
          </p:nvSpPr>
          <p:spPr>
            <a:xfrm>
              <a:off x="5000836" y="2060848"/>
              <a:ext cx="2173218" cy="3887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9" name="íṣ1îḑe">
              <a:extLst>
                <a:ext uri="{FF2B5EF4-FFF2-40B4-BE49-F238E27FC236}">
                  <a16:creationId xmlns:a16="http://schemas.microsoft.com/office/drawing/2014/main" xmlns="" id="{21439CCE-D614-4F3A-8F34-15533B9E0520}"/>
                </a:ext>
              </a:extLst>
            </p:cNvPr>
            <p:cNvSpPr/>
            <p:nvPr/>
          </p:nvSpPr>
          <p:spPr>
            <a:xfrm>
              <a:off x="7174054" y="2060848"/>
              <a:ext cx="2173218" cy="388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latin typeface="Impact" panose="020B0806030902050204" pitchFamily="34" charset="0"/>
                </a:rPr>
                <a:t>2018</a:t>
              </a:r>
            </a:p>
          </p:txBody>
        </p:sp>
        <p:sp>
          <p:nvSpPr>
            <p:cNvPr id="10" name="ïśḻîḓè">
              <a:extLst>
                <a:ext uri="{FF2B5EF4-FFF2-40B4-BE49-F238E27FC236}">
                  <a16:creationId xmlns:a16="http://schemas.microsoft.com/office/drawing/2014/main" xmlns="" id="{C5610FB1-6F09-4FF6-AF61-BD9B2D1E4167}"/>
                </a:ext>
              </a:extLst>
            </p:cNvPr>
            <p:cNvSpPr/>
            <p:nvPr/>
          </p:nvSpPr>
          <p:spPr>
            <a:xfrm>
              <a:off x="9347271" y="2060848"/>
              <a:ext cx="2173218" cy="38875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Impact" panose="020B0806030902050204" pitchFamily="34" charset="0"/>
                </a:rPr>
                <a:t>2019</a:t>
              </a:r>
            </a:p>
          </p:txBody>
        </p:sp>
        <p:grpSp>
          <p:nvGrpSpPr>
            <p:cNvPr id="11" name="íṡliḍè">
              <a:extLst>
                <a:ext uri="{FF2B5EF4-FFF2-40B4-BE49-F238E27FC236}">
                  <a16:creationId xmlns:a16="http://schemas.microsoft.com/office/drawing/2014/main" xmlns="" id="{8D5D8DEB-75B9-4C7F-BF12-9F6F3171295C}"/>
                </a:ext>
              </a:extLst>
            </p:cNvPr>
            <p:cNvGrpSpPr/>
            <p:nvPr/>
          </p:nvGrpSpPr>
          <p:grpSpPr>
            <a:xfrm>
              <a:off x="1701294" y="2388518"/>
              <a:ext cx="110480" cy="1040481"/>
              <a:chOff x="6322659" y="3180606"/>
              <a:chExt cx="110480" cy="1040481"/>
            </a:xfrm>
          </p:grpSpPr>
          <p:sp>
            <p:nvSpPr>
              <p:cNvPr id="39" name="îşľîḍé">
                <a:extLst>
                  <a:ext uri="{FF2B5EF4-FFF2-40B4-BE49-F238E27FC236}">
                    <a16:creationId xmlns:a16="http://schemas.microsoft.com/office/drawing/2014/main" xmlns="" id="{C581E756-F646-4996-8CC5-F076C10E3D87}"/>
                  </a:ext>
                </a:extLst>
              </p:cNvPr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şlîďè">
                <a:extLst>
                  <a:ext uri="{FF2B5EF4-FFF2-40B4-BE49-F238E27FC236}">
                    <a16:creationId xmlns:a16="http://schemas.microsoft.com/office/drawing/2014/main" xmlns="" id="{4C4963FD-A85A-4114-B9DE-DC24E63C1F09}"/>
                  </a:ext>
                </a:extLst>
              </p:cNvPr>
              <p:cNvSpPr/>
              <p:nvPr/>
            </p:nvSpPr>
            <p:spPr bwMode="gray">
              <a:xfrm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ṧlide">
              <a:extLst>
                <a:ext uri="{FF2B5EF4-FFF2-40B4-BE49-F238E27FC236}">
                  <a16:creationId xmlns:a16="http://schemas.microsoft.com/office/drawing/2014/main" xmlns="" id="{5F3FA0CE-2F1D-4019-9E27-29A3453B933B}"/>
                </a:ext>
              </a:extLst>
            </p:cNvPr>
            <p:cNvGrpSpPr/>
            <p:nvPr/>
          </p:nvGrpSpPr>
          <p:grpSpPr>
            <a:xfrm>
              <a:off x="3874511" y="2403510"/>
              <a:ext cx="110480" cy="2337511"/>
              <a:chOff x="4362933" y="3180606"/>
              <a:chExt cx="110480" cy="2337511"/>
            </a:xfrm>
          </p:grpSpPr>
          <p:sp>
            <p:nvSpPr>
              <p:cNvPr id="37" name="îśľiďê">
                <a:extLst>
                  <a:ext uri="{FF2B5EF4-FFF2-40B4-BE49-F238E27FC236}">
                    <a16:creationId xmlns:a16="http://schemas.microsoft.com/office/drawing/2014/main" xmlns="" id="{39223016-8696-4CDA-92D7-76792EA074D1}"/>
                  </a:ext>
                </a:extLst>
              </p:cNvPr>
              <p:cNvSpPr/>
              <p:nvPr/>
            </p:nvSpPr>
            <p:spPr bwMode="gray">
              <a:xfrm>
                <a:off x="4362933" y="3180606"/>
                <a:ext cx="110480" cy="107745"/>
              </a:xfrm>
              <a:prstGeom prst="ellipse">
                <a:avLst/>
              </a:prstGeom>
              <a:solidFill>
                <a:schemeClr val="tx2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ṥlíḍe">
                <a:extLst>
                  <a:ext uri="{FF2B5EF4-FFF2-40B4-BE49-F238E27FC236}">
                    <a16:creationId xmlns:a16="http://schemas.microsoft.com/office/drawing/2014/main" xmlns="" id="{5CD03332-1260-49F6-B91B-51AC21F029EE}"/>
                  </a:ext>
                </a:extLst>
              </p:cNvPr>
              <p:cNvSpPr/>
              <p:nvPr/>
            </p:nvSpPr>
            <p:spPr bwMode="gray">
              <a:xfrm flipV="1">
                <a:off x="4418173" y="3248780"/>
                <a:ext cx="0" cy="2269337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îSḻíḍe">
              <a:extLst>
                <a:ext uri="{FF2B5EF4-FFF2-40B4-BE49-F238E27FC236}">
                  <a16:creationId xmlns:a16="http://schemas.microsoft.com/office/drawing/2014/main" xmlns="" id="{2322A782-1E4F-4CDC-9496-8AD2CC834A4C}"/>
                </a:ext>
              </a:extLst>
            </p:cNvPr>
            <p:cNvGrpSpPr/>
            <p:nvPr/>
          </p:nvGrpSpPr>
          <p:grpSpPr>
            <a:xfrm>
              <a:off x="6032205" y="2388518"/>
              <a:ext cx="110480" cy="1040481"/>
              <a:chOff x="6322659" y="3180606"/>
              <a:chExt cx="110480" cy="1040481"/>
            </a:xfrm>
          </p:grpSpPr>
          <p:sp>
            <p:nvSpPr>
              <p:cNvPr id="35" name="îś1îde">
                <a:extLst>
                  <a:ext uri="{FF2B5EF4-FFF2-40B4-BE49-F238E27FC236}">
                    <a16:creationId xmlns:a16="http://schemas.microsoft.com/office/drawing/2014/main" xmlns="" id="{FF26AC92-26DB-42C4-B246-81C4EE7C4158}"/>
                  </a:ext>
                </a:extLst>
              </p:cNvPr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ṡļîdé">
                <a:extLst>
                  <a:ext uri="{FF2B5EF4-FFF2-40B4-BE49-F238E27FC236}">
                    <a16:creationId xmlns:a16="http://schemas.microsoft.com/office/drawing/2014/main" xmlns="" id="{3DD5A9CD-CDF0-4A4B-B6EF-B9B425D6BE13}"/>
                  </a:ext>
                </a:extLst>
              </p:cNvPr>
              <p:cNvSpPr/>
              <p:nvPr/>
            </p:nvSpPr>
            <p:spPr bwMode="gray">
              <a:xfrm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ïṩḷidè">
              <a:extLst>
                <a:ext uri="{FF2B5EF4-FFF2-40B4-BE49-F238E27FC236}">
                  <a16:creationId xmlns:a16="http://schemas.microsoft.com/office/drawing/2014/main" xmlns="" id="{EE27C63F-8906-4E8F-B5DB-43FD36CA7204}"/>
                </a:ext>
              </a:extLst>
            </p:cNvPr>
            <p:cNvGrpSpPr/>
            <p:nvPr/>
          </p:nvGrpSpPr>
          <p:grpSpPr>
            <a:xfrm>
              <a:off x="8205423" y="2403510"/>
              <a:ext cx="110480" cy="2270015"/>
              <a:chOff x="4362933" y="3180606"/>
              <a:chExt cx="110480" cy="2270015"/>
            </a:xfrm>
          </p:grpSpPr>
          <p:sp>
            <p:nvSpPr>
              <p:cNvPr id="33" name="iṣļíḍè">
                <a:extLst>
                  <a:ext uri="{FF2B5EF4-FFF2-40B4-BE49-F238E27FC236}">
                    <a16:creationId xmlns:a16="http://schemas.microsoft.com/office/drawing/2014/main" xmlns="" id="{3F312D2B-9C76-4E62-A581-0E1F4FDBD59F}"/>
                  </a:ext>
                </a:extLst>
              </p:cNvPr>
              <p:cNvSpPr/>
              <p:nvPr/>
            </p:nvSpPr>
            <p:spPr bwMode="gray">
              <a:xfrm>
                <a:off x="4362933" y="3180606"/>
                <a:ext cx="110480" cy="107745"/>
              </a:xfrm>
              <a:prstGeom prst="ellipse">
                <a:avLst/>
              </a:prstGeom>
              <a:solidFill>
                <a:schemeClr val="tx2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ṧḷîďè">
                <a:extLst>
                  <a:ext uri="{FF2B5EF4-FFF2-40B4-BE49-F238E27FC236}">
                    <a16:creationId xmlns:a16="http://schemas.microsoft.com/office/drawing/2014/main" xmlns="" id="{24A32453-53E2-4E55-94D5-C695D176246D}"/>
                  </a:ext>
                </a:extLst>
              </p:cNvPr>
              <p:cNvSpPr/>
              <p:nvPr/>
            </p:nvSpPr>
            <p:spPr bwMode="gray">
              <a:xfrm flipV="1">
                <a:off x="4418173" y="3248780"/>
                <a:ext cx="0" cy="2201841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íṡľîḓe">
              <a:extLst>
                <a:ext uri="{FF2B5EF4-FFF2-40B4-BE49-F238E27FC236}">
                  <a16:creationId xmlns:a16="http://schemas.microsoft.com/office/drawing/2014/main" xmlns="" id="{D4E9F6F0-0BE8-40DF-A025-367EAE48563A}"/>
                </a:ext>
              </a:extLst>
            </p:cNvPr>
            <p:cNvGrpSpPr/>
            <p:nvPr/>
          </p:nvGrpSpPr>
          <p:grpSpPr>
            <a:xfrm>
              <a:off x="10378640" y="2388518"/>
              <a:ext cx="110480" cy="1040481"/>
              <a:chOff x="6322659" y="3180606"/>
              <a:chExt cx="110480" cy="1040481"/>
            </a:xfrm>
          </p:grpSpPr>
          <p:sp>
            <p:nvSpPr>
              <p:cNvPr id="31" name="îŝľidè">
                <a:extLst>
                  <a:ext uri="{FF2B5EF4-FFF2-40B4-BE49-F238E27FC236}">
                    <a16:creationId xmlns:a16="http://schemas.microsoft.com/office/drawing/2014/main" xmlns="" id="{89ED160C-872D-4CED-86B1-195507BBAEC2}"/>
                  </a:ext>
                </a:extLst>
              </p:cNvPr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Sľíďe">
                <a:extLst>
                  <a:ext uri="{FF2B5EF4-FFF2-40B4-BE49-F238E27FC236}">
                    <a16:creationId xmlns:a16="http://schemas.microsoft.com/office/drawing/2014/main" xmlns="" id="{14471490-9D85-4092-A712-55467046FBB6}"/>
                  </a:ext>
                </a:extLst>
              </p:cNvPr>
              <p:cNvSpPr/>
              <p:nvPr/>
            </p:nvSpPr>
            <p:spPr bwMode="gray">
              <a:xfrm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íśľîďé">
              <a:extLst>
                <a:ext uri="{FF2B5EF4-FFF2-40B4-BE49-F238E27FC236}">
                  <a16:creationId xmlns:a16="http://schemas.microsoft.com/office/drawing/2014/main" xmlns="" id="{51C0A0BF-87A9-45F5-B513-74C0C8425DF2}"/>
                </a:ext>
              </a:extLst>
            </p:cNvPr>
            <p:cNvGrpSpPr/>
            <p:nvPr/>
          </p:nvGrpSpPr>
          <p:grpSpPr>
            <a:xfrm>
              <a:off x="669924" y="3429106"/>
              <a:ext cx="2173219" cy="1311916"/>
              <a:chOff x="669924" y="2957420"/>
              <a:chExt cx="2173219" cy="1311916"/>
            </a:xfrm>
          </p:grpSpPr>
          <p:sp>
            <p:nvSpPr>
              <p:cNvPr id="29" name="îṥḷiďé">
                <a:extLst>
                  <a:ext uri="{FF2B5EF4-FFF2-40B4-BE49-F238E27FC236}">
                    <a16:creationId xmlns:a16="http://schemas.microsoft.com/office/drawing/2014/main" xmlns="" id="{3255E2A4-BBC0-4B23-A883-5E42A6785701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30" name="îš1îde">
                <a:extLst>
                  <a:ext uri="{FF2B5EF4-FFF2-40B4-BE49-F238E27FC236}">
                    <a16:creationId xmlns:a16="http://schemas.microsoft.com/office/drawing/2014/main" xmlns="" id="{DCF4E9A0-5B34-4B02-AC7C-888230AC9246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7" name="î$ľiḑe">
              <a:extLst>
                <a:ext uri="{FF2B5EF4-FFF2-40B4-BE49-F238E27FC236}">
                  <a16:creationId xmlns:a16="http://schemas.microsoft.com/office/drawing/2014/main" xmlns="" id="{9693F3FA-0C42-415B-90AC-BF34FC1D8E58}"/>
                </a:ext>
              </a:extLst>
            </p:cNvPr>
            <p:cNvGrpSpPr/>
            <p:nvPr/>
          </p:nvGrpSpPr>
          <p:grpSpPr>
            <a:xfrm>
              <a:off x="2854283" y="4673526"/>
              <a:ext cx="2173219" cy="1311916"/>
              <a:chOff x="669924" y="2957420"/>
              <a:chExt cx="2173219" cy="1311916"/>
            </a:xfrm>
          </p:grpSpPr>
          <p:sp>
            <p:nvSpPr>
              <p:cNvPr id="27" name="iS1ïḋé">
                <a:extLst>
                  <a:ext uri="{FF2B5EF4-FFF2-40B4-BE49-F238E27FC236}">
                    <a16:creationId xmlns:a16="http://schemas.microsoft.com/office/drawing/2014/main" xmlns="" id="{B6727509-75AC-4119-B7C5-BD7E839AC40B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8" name="işľîdè">
                <a:extLst>
                  <a:ext uri="{FF2B5EF4-FFF2-40B4-BE49-F238E27FC236}">
                    <a16:creationId xmlns:a16="http://schemas.microsoft.com/office/drawing/2014/main" xmlns="" id="{9B829B4F-8C01-4453-93A0-296BAA66FC05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8" name="ïSlîde">
              <a:extLst>
                <a:ext uri="{FF2B5EF4-FFF2-40B4-BE49-F238E27FC236}">
                  <a16:creationId xmlns:a16="http://schemas.microsoft.com/office/drawing/2014/main" xmlns="" id="{E0636854-F64F-408B-97CD-10C1EF4C41FE}"/>
                </a:ext>
              </a:extLst>
            </p:cNvPr>
            <p:cNvGrpSpPr/>
            <p:nvPr/>
          </p:nvGrpSpPr>
          <p:grpSpPr>
            <a:xfrm>
              <a:off x="5008450" y="3429106"/>
              <a:ext cx="2173219" cy="1311916"/>
              <a:chOff x="669924" y="2957420"/>
              <a:chExt cx="2173219" cy="1311916"/>
            </a:xfrm>
          </p:grpSpPr>
          <p:sp>
            <p:nvSpPr>
              <p:cNvPr id="25" name="îṣlíḑe">
                <a:extLst>
                  <a:ext uri="{FF2B5EF4-FFF2-40B4-BE49-F238E27FC236}">
                    <a16:creationId xmlns:a16="http://schemas.microsoft.com/office/drawing/2014/main" xmlns="" id="{4067DD8F-22E4-4B96-B23A-ED50839BC4F1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6" name="iṣļíďê">
                <a:extLst>
                  <a:ext uri="{FF2B5EF4-FFF2-40B4-BE49-F238E27FC236}">
                    <a16:creationId xmlns:a16="http://schemas.microsoft.com/office/drawing/2014/main" xmlns="" id="{29673190-E0B9-4CCE-BF22-DB8371B12A0E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9" name="iṡľiḑe">
              <a:extLst>
                <a:ext uri="{FF2B5EF4-FFF2-40B4-BE49-F238E27FC236}">
                  <a16:creationId xmlns:a16="http://schemas.microsoft.com/office/drawing/2014/main" xmlns="" id="{61368F94-CE45-4B03-8E77-D440E9C583FB}"/>
                </a:ext>
              </a:extLst>
            </p:cNvPr>
            <p:cNvGrpSpPr/>
            <p:nvPr/>
          </p:nvGrpSpPr>
          <p:grpSpPr>
            <a:xfrm>
              <a:off x="7192809" y="4673526"/>
              <a:ext cx="2173219" cy="1311916"/>
              <a:chOff x="669924" y="2957420"/>
              <a:chExt cx="2173219" cy="1311916"/>
            </a:xfrm>
          </p:grpSpPr>
          <p:sp>
            <p:nvSpPr>
              <p:cNvPr id="23" name="îSḻide">
                <a:extLst>
                  <a:ext uri="{FF2B5EF4-FFF2-40B4-BE49-F238E27FC236}">
                    <a16:creationId xmlns:a16="http://schemas.microsoft.com/office/drawing/2014/main" xmlns="" id="{7CC40319-0DA1-4FE9-A4A9-ABA5EB71EC39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4" name="išļiḓe">
                <a:extLst>
                  <a:ext uri="{FF2B5EF4-FFF2-40B4-BE49-F238E27FC236}">
                    <a16:creationId xmlns:a16="http://schemas.microsoft.com/office/drawing/2014/main" xmlns="" id="{93A06DFA-90F7-4C5C-A1D2-8CF7004CCAEC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20" name="ísliḓe">
              <a:extLst>
                <a:ext uri="{FF2B5EF4-FFF2-40B4-BE49-F238E27FC236}">
                  <a16:creationId xmlns:a16="http://schemas.microsoft.com/office/drawing/2014/main" xmlns="" id="{DAF5D237-3047-4E9E-8D54-291B31328288}"/>
                </a:ext>
              </a:extLst>
            </p:cNvPr>
            <p:cNvGrpSpPr/>
            <p:nvPr/>
          </p:nvGrpSpPr>
          <p:grpSpPr>
            <a:xfrm>
              <a:off x="9367781" y="3429106"/>
              <a:ext cx="2173219" cy="1311916"/>
              <a:chOff x="669924" y="2957420"/>
              <a:chExt cx="2173219" cy="1311916"/>
            </a:xfrm>
          </p:grpSpPr>
          <p:sp>
            <p:nvSpPr>
              <p:cNvPr id="21" name="íśḷïḋe">
                <a:extLst>
                  <a:ext uri="{FF2B5EF4-FFF2-40B4-BE49-F238E27FC236}">
                    <a16:creationId xmlns:a16="http://schemas.microsoft.com/office/drawing/2014/main" xmlns="" id="{43023784-F974-4289-AF5C-42EBCF774F68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2" name="îšľíḑe">
                <a:extLst>
                  <a:ext uri="{FF2B5EF4-FFF2-40B4-BE49-F238E27FC236}">
                    <a16:creationId xmlns:a16="http://schemas.microsoft.com/office/drawing/2014/main" xmlns="" id="{D16418EE-F9DE-4016-90D0-1A7287079B0B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540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27A0B6-B381-448F-96B3-16E0C87AC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72348AC-0919-4E11-B74A-4422311D4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397858-6D1B-4E38-B07A-DB164F272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24" name="RelativeShape">
            <a:extLst>
              <a:ext uri="{FF2B5EF4-FFF2-40B4-BE49-F238E27FC236}">
                <a16:creationId xmlns:a16="http://schemas.microsoft.com/office/drawing/2014/main" xmlns="" id="{E153381A-445A-48E4-B423-1775E5CBF01A}"/>
              </a:ext>
            </a:extLst>
          </p:cNvPr>
          <p:cNvSpPr/>
          <p:nvPr/>
        </p:nvSpPr>
        <p:spPr>
          <a:xfrm>
            <a:off x="3712327" y="1544963"/>
            <a:ext cx="1934667" cy="2802265"/>
          </a:xfrm>
          <a:prstGeom prst="triangle">
            <a:avLst/>
          </a:prstGeom>
          <a:solidFill>
            <a:schemeClr val="tx2">
              <a:lumMod val="20000"/>
              <a:lumOff val="8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ValueShape">
            <a:extLst>
              <a:ext uri="{FF2B5EF4-FFF2-40B4-BE49-F238E27FC236}">
                <a16:creationId xmlns:a16="http://schemas.microsoft.com/office/drawing/2014/main" xmlns="" id="{C99A6A7A-AF37-411B-8606-028458DC8DAD}"/>
              </a:ext>
            </a:extLst>
          </p:cNvPr>
          <p:cNvSpPr/>
          <p:nvPr/>
        </p:nvSpPr>
        <p:spPr>
          <a:xfrm>
            <a:off x="3712327" y="2834005"/>
            <a:ext cx="1934667" cy="1513223"/>
          </a:xfrm>
          <a:prstGeom prst="triangle">
            <a:avLst/>
          </a:prstGeom>
          <a:solidFill>
            <a:schemeClr val="accent2">
              <a:alpha val="90000"/>
            </a:schemeClr>
          </a:solidFill>
          <a:ln>
            <a:noFill/>
          </a:ln>
          <a:effectLst>
            <a:outerShdw dist="12700" dir="16200000" sx="99000" sy="99000" rotWithShape="0">
              <a:schemeClr val="bg1">
                <a:alpha val="7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6" name="ValueText">
            <a:extLst>
              <a:ext uri="{FF2B5EF4-FFF2-40B4-BE49-F238E27FC236}">
                <a16:creationId xmlns:a16="http://schemas.microsoft.com/office/drawing/2014/main" xmlns="" id="{FD5A45D4-0089-4E9D-8FA0-574D1F36BF6C}"/>
              </a:ext>
            </a:extLst>
          </p:cNvPr>
          <p:cNvSpPr txBox="1"/>
          <p:nvPr/>
        </p:nvSpPr>
        <p:spPr>
          <a:xfrm>
            <a:off x="4453995" y="4476707"/>
            <a:ext cx="451330" cy="338498"/>
          </a:xfrm>
          <a:prstGeom prst="rect">
            <a:avLst/>
          </a:prstGeom>
          <a:noFill/>
        </p:spPr>
        <p:txBody>
          <a:bodyPr wrap="none" anchor="ctr" anchorCtr="1">
            <a:prstTxWarp prst="textPlain">
              <a:avLst/>
            </a:prstTxWarp>
            <a:normAutofit fontScale="32500" lnSpcReduction="20000"/>
          </a:bodyPr>
          <a:lstStyle/>
          <a:p>
            <a:pPr algn="ctr"/>
            <a:r>
              <a:rPr lang="en-US" altLang="zh-CN" sz="6000">
                <a:solidFill>
                  <a:schemeClr val="accent2"/>
                </a:solidFill>
                <a:latin typeface="Impact" panose="020B0806030902050204" pitchFamily="34" charset="0"/>
              </a:rPr>
              <a:t>54%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452A872-8B8C-44F7-9435-5A40C1887A0B}"/>
              </a:ext>
            </a:extLst>
          </p:cNvPr>
          <p:cNvGrpSpPr/>
          <p:nvPr/>
        </p:nvGrpSpPr>
        <p:grpSpPr>
          <a:xfrm>
            <a:off x="3568507" y="4331999"/>
            <a:ext cx="2232949" cy="904272"/>
            <a:chOff x="2039093" y="3531612"/>
            <a:chExt cx="6625335" cy="821346"/>
          </a:xfrm>
        </p:grpSpPr>
        <p:sp>
          <p:nvSpPr>
            <p:cNvPr id="28" name="CustomText1">
              <a:extLst>
                <a:ext uri="{FF2B5EF4-FFF2-40B4-BE49-F238E27FC236}">
                  <a16:creationId xmlns:a16="http://schemas.microsoft.com/office/drawing/2014/main" xmlns="" id="{7E7364DF-6B52-451D-9A8B-7A9AE9C1BB70}"/>
                </a:ext>
              </a:extLst>
            </p:cNvPr>
            <p:cNvSpPr/>
            <p:nvPr/>
          </p:nvSpPr>
          <p:spPr>
            <a:xfrm>
              <a:off x="2465818" y="4149877"/>
              <a:ext cx="5740310" cy="20308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en-US" altLang="zh-CN"/>
                <a:t>TEXT HERE</a:t>
              </a:r>
            </a:p>
          </p:txBody>
        </p:sp>
        <p:cxnSp>
          <p:nvCxnSpPr>
            <p:cNvPr id="29" name="LineShape">
              <a:extLst>
                <a:ext uri="{FF2B5EF4-FFF2-40B4-BE49-F238E27FC236}">
                  <a16:creationId xmlns:a16="http://schemas.microsoft.com/office/drawing/2014/main" xmlns="" id="{405AD4FD-8015-444D-AD3D-B293811014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9093" y="3531612"/>
              <a:ext cx="6625335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31" name="RelativeShape">
            <a:extLst>
              <a:ext uri="{FF2B5EF4-FFF2-40B4-BE49-F238E27FC236}">
                <a16:creationId xmlns:a16="http://schemas.microsoft.com/office/drawing/2014/main" xmlns="" id="{93B99E0B-A8D5-48D2-93F9-ED9D522ABF79}"/>
              </a:ext>
            </a:extLst>
          </p:cNvPr>
          <p:cNvSpPr/>
          <p:nvPr/>
        </p:nvSpPr>
        <p:spPr>
          <a:xfrm>
            <a:off x="6534364" y="1544963"/>
            <a:ext cx="1934667" cy="2802265"/>
          </a:xfrm>
          <a:prstGeom prst="triangle">
            <a:avLst/>
          </a:prstGeom>
          <a:solidFill>
            <a:schemeClr val="tx2">
              <a:lumMod val="20000"/>
              <a:lumOff val="8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ValueShape">
            <a:extLst>
              <a:ext uri="{FF2B5EF4-FFF2-40B4-BE49-F238E27FC236}">
                <a16:creationId xmlns:a16="http://schemas.microsoft.com/office/drawing/2014/main" xmlns="" id="{D974FE9F-48FE-4053-A353-B45CACA9842F}"/>
              </a:ext>
            </a:extLst>
          </p:cNvPr>
          <p:cNvSpPr/>
          <p:nvPr/>
        </p:nvSpPr>
        <p:spPr>
          <a:xfrm>
            <a:off x="6534364" y="2834005"/>
            <a:ext cx="1934667" cy="1513223"/>
          </a:xfrm>
          <a:prstGeom prst="triangle">
            <a:avLst/>
          </a:prstGeom>
          <a:solidFill>
            <a:schemeClr val="accent1">
              <a:lumMod val="100000"/>
              <a:alpha val="90000"/>
            </a:schemeClr>
          </a:solidFill>
          <a:ln>
            <a:noFill/>
          </a:ln>
          <a:effectLst>
            <a:outerShdw dist="12700" dir="16200000" sx="99000" sy="99000" rotWithShape="0">
              <a:schemeClr val="bg1">
                <a:alpha val="7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ValueText">
            <a:extLst>
              <a:ext uri="{FF2B5EF4-FFF2-40B4-BE49-F238E27FC236}">
                <a16:creationId xmlns:a16="http://schemas.microsoft.com/office/drawing/2014/main" xmlns="" id="{05ED40C2-281B-49CE-B69B-339005F32145}"/>
              </a:ext>
            </a:extLst>
          </p:cNvPr>
          <p:cNvSpPr txBox="1"/>
          <p:nvPr/>
        </p:nvSpPr>
        <p:spPr>
          <a:xfrm>
            <a:off x="7276032" y="4476707"/>
            <a:ext cx="451330" cy="338498"/>
          </a:xfrm>
          <a:prstGeom prst="rect">
            <a:avLst/>
          </a:prstGeom>
          <a:noFill/>
        </p:spPr>
        <p:txBody>
          <a:bodyPr wrap="none" anchor="ctr" anchorCtr="1">
            <a:prstTxWarp prst="textPlain">
              <a:avLst/>
            </a:prstTxWarp>
            <a:normAutofit fontScale="32500" lnSpcReduction="20000"/>
          </a:bodyPr>
          <a:lstStyle/>
          <a:p>
            <a:pPr algn="ctr"/>
            <a:r>
              <a:rPr lang="en-US" altLang="zh-CN" sz="6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54%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803128BC-482C-4ACC-9440-48447F49E99E}"/>
              </a:ext>
            </a:extLst>
          </p:cNvPr>
          <p:cNvGrpSpPr/>
          <p:nvPr/>
        </p:nvGrpSpPr>
        <p:grpSpPr>
          <a:xfrm>
            <a:off x="6390544" y="4331999"/>
            <a:ext cx="2232949" cy="904272"/>
            <a:chOff x="2039093" y="3531612"/>
            <a:chExt cx="6625335" cy="821346"/>
          </a:xfrm>
        </p:grpSpPr>
        <p:sp>
          <p:nvSpPr>
            <p:cNvPr id="35" name="CustomText1">
              <a:extLst>
                <a:ext uri="{FF2B5EF4-FFF2-40B4-BE49-F238E27FC236}">
                  <a16:creationId xmlns:a16="http://schemas.microsoft.com/office/drawing/2014/main" xmlns="" id="{64CFD453-F623-4453-A148-108FB73C74DB}"/>
                </a:ext>
              </a:extLst>
            </p:cNvPr>
            <p:cNvSpPr/>
            <p:nvPr/>
          </p:nvSpPr>
          <p:spPr>
            <a:xfrm>
              <a:off x="2465818" y="4149877"/>
              <a:ext cx="5740310" cy="20308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en-US" altLang="zh-CN"/>
                <a:t>TEXT HERE</a:t>
              </a:r>
            </a:p>
          </p:txBody>
        </p:sp>
        <p:cxnSp>
          <p:nvCxnSpPr>
            <p:cNvPr id="36" name="LineShape">
              <a:extLst>
                <a:ext uri="{FF2B5EF4-FFF2-40B4-BE49-F238E27FC236}">
                  <a16:creationId xmlns:a16="http://schemas.microsoft.com/office/drawing/2014/main" xmlns="" id="{ED893C98-DCA0-418E-8FA0-4BADB5D047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9093" y="3531612"/>
              <a:ext cx="6625335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38" name="RelativeShape">
            <a:extLst>
              <a:ext uri="{FF2B5EF4-FFF2-40B4-BE49-F238E27FC236}">
                <a16:creationId xmlns:a16="http://schemas.microsoft.com/office/drawing/2014/main" xmlns="" id="{916A58D3-5DBC-421A-AABC-EC84CE602372}"/>
              </a:ext>
            </a:extLst>
          </p:cNvPr>
          <p:cNvSpPr/>
          <p:nvPr/>
        </p:nvSpPr>
        <p:spPr>
          <a:xfrm>
            <a:off x="9356401" y="1544963"/>
            <a:ext cx="1934667" cy="2802265"/>
          </a:xfrm>
          <a:prstGeom prst="triangle">
            <a:avLst/>
          </a:prstGeom>
          <a:solidFill>
            <a:schemeClr val="tx2">
              <a:lumMod val="20000"/>
              <a:lumOff val="8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ValueShape">
            <a:extLst>
              <a:ext uri="{FF2B5EF4-FFF2-40B4-BE49-F238E27FC236}">
                <a16:creationId xmlns:a16="http://schemas.microsoft.com/office/drawing/2014/main" xmlns="" id="{7ADBE104-B68C-42AE-AE83-6D6AB33EB150}"/>
              </a:ext>
            </a:extLst>
          </p:cNvPr>
          <p:cNvSpPr/>
          <p:nvPr/>
        </p:nvSpPr>
        <p:spPr>
          <a:xfrm>
            <a:off x="9356401" y="2834005"/>
            <a:ext cx="1934667" cy="1513223"/>
          </a:xfrm>
          <a:prstGeom prst="triangle">
            <a:avLst/>
          </a:prstGeom>
          <a:solidFill>
            <a:schemeClr val="accent2">
              <a:alpha val="90000"/>
            </a:schemeClr>
          </a:solidFill>
          <a:ln>
            <a:noFill/>
          </a:ln>
          <a:effectLst>
            <a:outerShdw dist="12700" dir="16200000" sx="99000" sy="99000" rotWithShape="0">
              <a:schemeClr val="bg1">
                <a:alpha val="7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ValueText">
            <a:extLst>
              <a:ext uri="{FF2B5EF4-FFF2-40B4-BE49-F238E27FC236}">
                <a16:creationId xmlns:a16="http://schemas.microsoft.com/office/drawing/2014/main" xmlns="" id="{A567AD6C-7C79-4CD1-AC5B-5F9642D64A72}"/>
              </a:ext>
            </a:extLst>
          </p:cNvPr>
          <p:cNvSpPr txBox="1"/>
          <p:nvPr/>
        </p:nvSpPr>
        <p:spPr>
          <a:xfrm>
            <a:off x="10098069" y="4476707"/>
            <a:ext cx="451330" cy="338498"/>
          </a:xfrm>
          <a:prstGeom prst="rect">
            <a:avLst/>
          </a:prstGeom>
          <a:noFill/>
        </p:spPr>
        <p:txBody>
          <a:bodyPr wrap="none" anchor="ctr" anchorCtr="1">
            <a:prstTxWarp prst="textPlain">
              <a:avLst/>
            </a:prstTxWarp>
            <a:normAutofit fontScale="32500" lnSpcReduction="20000"/>
          </a:bodyPr>
          <a:lstStyle/>
          <a:p>
            <a:pPr algn="ctr"/>
            <a:r>
              <a:rPr lang="en-US" altLang="zh-CN" sz="6000">
                <a:solidFill>
                  <a:schemeClr val="accent2"/>
                </a:solidFill>
                <a:latin typeface="Impact" panose="020B0806030902050204" pitchFamily="34" charset="0"/>
              </a:rPr>
              <a:t>54%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46410BB-D478-4F02-97E7-6582CDA0E8D2}"/>
              </a:ext>
            </a:extLst>
          </p:cNvPr>
          <p:cNvGrpSpPr/>
          <p:nvPr/>
        </p:nvGrpSpPr>
        <p:grpSpPr>
          <a:xfrm>
            <a:off x="9212581" y="4331999"/>
            <a:ext cx="2232949" cy="904272"/>
            <a:chOff x="2039093" y="3531612"/>
            <a:chExt cx="6625335" cy="821346"/>
          </a:xfrm>
        </p:grpSpPr>
        <p:sp>
          <p:nvSpPr>
            <p:cNvPr id="42" name="CustomText1">
              <a:extLst>
                <a:ext uri="{FF2B5EF4-FFF2-40B4-BE49-F238E27FC236}">
                  <a16:creationId xmlns:a16="http://schemas.microsoft.com/office/drawing/2014/main" xmlns="" id="{427C7414-FC71-4AEC-8BCF-C5D21DBDC059}"/>
                </a:ext>
              </a:extLst>
            </p:cNvPr>
            <p:cNvSpPr/>
            <p:nvPr/>
          </p:nvSpPr>
          <p:spPr>
            <a:xfrm>
              <a:off x="2465818" y="4149877"/>
              <a:ext cx="5740310" cy="20308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en-US" altLang="zh-CN"/>
                <a:t>TEXT HERE</a:t>
              </a:r>
            </a:p>
          </p:txBody>
        </p:sp>
        <p:cxnSp>
          <p:nvCxnSpPr>
            <p:cNvPr id="43" name="LineShape">
              <a:extLst>
                <a:ext uri="{FF2B5EF4-FFF2-40B4-BE49-F238E27FC236}">
                  <a16:creationId xmlns:a16="http://schemas.microsoft.com/office/drawing/2014/main" xmlns="" id="{473D9ACC-35DE-44C8-9B71-EC1637993F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9093" y="3531612"/>
              <a:ext cx="6625335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45" name="RelativeShape">
            <a:extLst>
              <a:ext uri="{FF2B5EF4-FFF2-40B4-BE49-F238E27FC236}">
                <a16:creationId xmlns:a16="http://schemas.microsoft.com/office/drawing/2014/main" xmlns="" id="{0C187592-0AB8-4C22-ADD0-888248F42B2B}"/>
              </a:ext>
            </a:extLst>
          </p:cNvPr>
          <p:cNvSpPr/>
          <p:nvPr/>
        </p:nvSpPr>
        <p:spPr>
          <a:xfrm>
            <a:off x="890290" y="1544963"/>
            <a:ext cx="1934667" cy="2802265"/>
          </a:xfrm>
          <a:prstGeom prst="triangle">
            <a:avLst/>
          </a:prstGeom>
          <a:solidFill>
            <a:schemeClr val="tx2">
              <a:lumMod val="20000"/>
              <a:lumOff val="8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ValueShape">
            <a:extLst>
              <a:ext uri="{FF2B5EF4-FFF2-40B4-BE49-F238E27FC236}">
                <a16:creationId xmlns:a16="http://schemas.microsoft.com/office/drawing/2014/main" xmlns="" id="{73D15C2E-852F-4A44-B6EE-5BC8D9FB4845}"/>
              </a:ext>
            </a:extLst>
          </p:cNvPr>
          <p:cNvSpPr/>
          <p:nvPr/>
        </p:nvSpPr>
        <p:spPr>
          <a:xfrm>
            <a:off x="890290" y="2834005"/>
            <a:ext cx="1934667" cy="1513223"/>
          </a:xfrm>
          <a:prstGeom prst="triangle">
            <a:avLst/>
          </a:prstGeom>
          <a:solidFill>
            <a:schemeClr val="accent1">
              <a:lumMod val="100000"/>
              <a:alpha val="90000"/>
            </a:schemeClr>
          </a:solidFill>
          <a:ln>
            <a:noFill/>
          </a:ln>
          <a:effectLst>
            <a:outerShdw dist="12700" dir="16200000" sx="99000" sy="99000" rotWithShape="0">
              <a:schemeClr val="bg1">
                <a:alpha val="7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ValueText">
            <a:extLst>
              <a:ext uri="{FF2B5EF4-FFF2-40B4-BE49-F238E27FC236}">
                <a16:creationId xmlns:a16="http://schemas.microsoft.com/office/drawing/2014/main" xmlns="" id="{C09D8016-CAA2-4A12-AD33-D2CA67DCE73A}"/>
              </a:ext>
            </a:extLst>
          </p:cNvPr>
          <p:cNvSpPr txBox="1"/>
          <p:nvPr/>
        </p:nvSpPr>
        <p:spPr>
          <a:xfrm>
            <a:off x="1631958" y="4476707"/>
            <a:ext cx="451330" cy="338498"/>
          </a:xfrm>
          <a:prstGeom prst="rect">
            <a:avLst/>
          </a:prstGeom>
          <a:noFill/>
        </p:spPr>
        <p:txBody>
          <a:bodyPr wrap="none" anchor="ctr" anchorCtr="1">
            <a:prstTxWarp prst="textPlain">
              <a:avLst/>
            </a:prstTxWarp>
            <a:normAutofit fontScale="32500" lnSpcReduction="20000"/>
          </a:bodyPr>
          <a:lstStyle/>
          <a:p>
            <a:pPr algn="ctr"/>
            <a:r>
              <a:rPr lang="en-US" altLang="zh-CN" sz="6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54%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20221DBD-49A5-478D-9DF1-D33A470F1C3A}"/>
              </a:ext>
            </a:extLst>
          </p:cNvPr>
          <p:cNvGrpSpPr/>
          <p:nvPr/>
        </p:nvGrpSpPr>
        <p:grpSpPr>
          <a:xfrm>
            <a:off x="746470" y="4331999"/>
            <a:ext cx="2232949" cy="904272"/>
            <a:chOff x="2039093" y="3531612"/>
            <a:chExt cx="6625335" cy="821346"/>
          </a:xfrm>
        </p:grpSpPr>
        <p:sp>
          <p:nvSpPr>
            <p:cNvPr id="49" name="CustomText1">
              <a:extLst>
                <a:ext uri="{FF2B5EF4-FFF2-40B4-BE49-F238E27FC236}">
                  <a16:creationId xmlns:a16="http://schemas.microsoft.com/office/drawing/2014/main" xmlns="" id="{A3DCC19F-AF9E-4721-B266-BF4AA0517B54}"/>
                </a:ext>
              </a:extLst>
            </p:cNvPr>
            <p:cNvSpPr/>
            <p:nvPr/>
          </p:nvSpPr>
          <p:spPr>
            <a:xfrm>
              <a:off x="2465818" y="4149877"/>
              <a:ext cx="5740310" cy="20308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en-US" altLang="zh-CN"/>
                <a:t>TEXT HERE</a:t>
              </a:r>
            </a:p>
          </p:txBody>
        </p:sp>
        <p:cxnSp>
          <p:nvCxnSpPr>
            <p:cNvPr id="50" name="LineShape">
              <a:extLst>
                <a:ext uri="{FF2B5EF4-FFF2-40B4-BE49-F238E27FC236}">
                  <a16:creationId xmlns:a16="http://schemas.microsoft.com/office/drawing/2014/main" xmlns="" id="{6D38E0D2-AEB3-4149-AAF0-CA4E01C8B3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9093" y="3531612"/>
              <a:ext cx="6625335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64988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436998"/>
            <a:ext cx="4718822" cy="804151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sz="18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3241149"/>
            <a:ext cx="4718822" cy="804151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2373FF7-B511-47A4-ACD9-94613F1A2C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4B54941-58F0-48A9-B277-EFBD00A21F0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B745373-1B94-4BD5-BB68-3307A7E8B653}"/>
              </a:ext>
            </a:extLst>
          </p:cNvPr>
          <p:cNvSpPr txBox="1"/>
          <p:nvPr/>
        </p:nvSpPr>
        <p:spPr>
          <a:xfrm>
            <a:off x="5388747" y="2436998"/>
            <a:ext cx="1331649" cy="160830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/03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852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64EDC7-D253-4910-A6F6-58D5A978A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1673447-4ACB-4C71-BEE8-12D160768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805B1DD-CACB-4366-848A-BDD7B2FA6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19" name="ïS1íḓé">
            <a:extLst>
              <a:ext uri="{FF2B5EF4-FFF2-40B4-BE49-F238E27FC236}">
                <a16:creationId xmlns:a16="http://schemas.microsoft.com/office/drawing/2014/main" xmlns="" id="{8A7498F5-C7D7-49AC-B8C4-04AF58F4D349}"/>
              </a:ext>
            </a:extLst>
          </p:cNvPr>
          <p:cNvSpPr/>
          <p:nvPr/>
        </p:nvSpPr>
        <p:spPr bwMode="auto">
          <a:xfrm>
            <a:off x="3805524" y="1359000"/>
            <a:ext cx="2267606" cy="2267606"/>
          </a:xfrm>
          <a:custGeom>
            <a:avLst/>
            <a:gdLst>
              <a:gd name="connsiteX0" fmla="*/ 1133803 w 2267606"/>
              <a:gd name="connsiteY0" fmla="*/ 0 h 2267606"/>
              <a:gd name="connsiteX1" fmla="*/ 2267606 w 2267606"/>
              <a:gd name="connsiteY1" fmla="*/ 1133803 h 2267606"/>
              <a:gd name="connsiteX2" fmla="*/ 2267606 w 2267606"/>
              <a:gd name="connsiteY2" fmla="*/ 2267606 h 2267606"/>
              <a:gd name="connsiteX3" fmla="*/ 1133803 w 2267606"/>
              <a:gd name="connsiteY3" fmla="*/ 2267606 h 2267606"/>
              <a:gd name="connsiteX4" fmla="*/ 0 w 2267606"/>
              <a:gd name="connsiteY4" fmla="*/ 1133803 h 2267606"/>
              <a:gd name="connsiteX5" fmla="*/ 1133803 w 2267606"/>
              <a:gd name="connsiteY5" fmla="*/ 0 h 226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67606" h="2267606">
                <a:moveTo>
                  <a:pt x="1133803" y="0"/>
                </a:moveTo>
                <a:cubicBezTo>
                  <a:pt x="1759985" y="0"/>
                  <a:pt x="2267606" y="507621"/>
                  <a:pt x="2267606" y="1133803"/>
                </a:cubicBezTo>
                <a:lnTo>
                  <a:pt x="2267606" y="2267606"/>
                </a:lnTo>
                <a:lnTo>
                  <a:pt x="1133803" y="2267606"/>
                </a:lnTo>
                <a:cubicBezTo>
                  <a:pt x="507621" y="2267606"/>
                  <a:pt x="0" y="1759985"/>
                  <a:pt x="0" y="1133803"/>
                </a:cubicBezTo>
                <a:cubicBezTo>
                  <a:pt x="0" y="507621"/>
                  <a:pt x="507621" y="0"/>
                  <a:pt x="1133803" y="0"/>
                </a:cubicBezTo>
                <a:close/>
              </a:path>
            </a:pathLst>
          </a:custGeom>
          <a:blipFill>
            <a:blip r:embed="rId2"/>
            <a:stretch>
              <a:fillRect l="-39024" r="-3858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ïślîḓè">
            <a:extLst>
              <a:ext uri="{FF2B5EF4-FFF2-40B4-BE49-F238E27FC236}">
                <a16:creationId xmlns:a16="http://schemas.microsoft.com/office/drawing/2014/main" xmlns="" id="{B51CC311-6A96-4D73-AA37-E90B3E1F1B5D}"/>
              </a:ext>
            </a:extLst>
          </p:cNvPr>
          <p:cNvSpPr/>
          <p:nvPr/>
        </p:nvSpPr>
        <p:spPr bwMode="auto">
          <a:xfrm>
            <a:off x="6118871" y="1359000"/>
            <a:ext cx="2267606" cy="2267606"/>
          </a:xfrm>
          <a:custGeom>
            <a:avLst/>
            <a:gdLst>
              <a:gd name="connsiteX0" fmla="*/ 1133803 w 2267606"/>
              <a:gd name="connsiteY0" fmla="*/ 0 h 2267606"/>
              <a:gd name="connsiteX1" fmla="*/ 2267606 w 2267606"/>
              <a:gd name="connsiteY1" fmla="*/ 1133803 h 2267606"/>
              <a:gd name="connsiteX2" fmla="*/ 1133803 w 2267606"/>
              <a:gd name="connsiteY2" fmla="*/ 2267606 h 2267606"/>
              <a:gd name="connsiteX3" fmla="*/ 0 w 2267606"/>
              <a:gd name="connsiteY3" fmla="*/ 2267606 h 2267606"/>
              <a:gd name="connsiteX4" fmla="*/ 0 w 2267606"/>
              <a:gd name="connsiteY4" fmla="*/ 1133803 h 2267606"/>
              <a:gd name="connsiteX5" fmla="*/ 1133803 w 2267606"/>
              <a:gd name="connsiteY5" fmla="*/ 0 h 226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67606" h="2267606">
                <a:moveTo>
                  <a:pt x="1133803" y="0"/>
                </a:moveTo>
                <a:cubicBezTo>
                  <a:pt x="1759985" y="0"/>
                  <a:pt x="2267606" y="507621"/>
                  <a:pt x="2267606" y="1133803"/>
                </a:cubicBezTo>
                <a:cubicBezTo>
                  <a:pt x="2267606" y="1759985"/>
                  <a:pt x="1759985" y="2267606"/>
                  <a:pt x="1133803" y="2267606"/>
                </a:cubicBezTo>
                <a:lnTo>
                  <a:pt x="0" y="2267606"/>
                </a:lnTo>
                <a:lnTo>
                  <a:pt x="0" y="1133803"/>
                </a:lnTo>
                <a:cubicBezTo>
                  <a:pt x="0" y="507621"/>
                  <a:pt x="507621" y="0"/>
                  <a:pt x="1133803" y="0"/>
                </a:cubicBezTo>
                <a:close/>
              </a:path>
            </a:pathLst>
          </a:custGeom>
          <a:blipFill>
            <a:blip r:embed="rId3"/>
            <a:stretch>
              <a:fillRect l="-25140" r="-2486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íŝlíḓê">
            <a:extLst>
              <a:ext uri="{FF2B5EF4-FFF2-40B4-BE49-F238E27FC236}">
                <a16:creationId xmlns:a16="http://schemas.microsoft.com/office/drawing/2014/main" xmlns="" id="{0897ED53-A5D7-4B60-9B07-B0A1AC7D15ED}"/>
              </a:ext>
            </a:extLst>
          </p:cNvPr>
          <p:cNvSpPr/>
          <p:nvPr/>
        </p:nvSpPr>
        <p:spPr bwMode="auto">
          <a:xfrm>
            <a:off x="3805524" y="3663255"/>
            <a:ext cx="2267606" cy="2267606"/>
          </a:xfrm>
          <a:custGeom>
            <a:avLst/>
            <a:gdLst>
              <a:gd name="connsiteX0" fmla="*/ 1133803 w 2267606"/>
              <a:gd name="connsiteY0" fmla="*/ 0 h 2267606"/>
              <a:gd name="connsiteX1" fmla="*/ 2267606 w 2267606"/>
              <a:gd name="connsiteY1" fmla="*/ 0 h 2267606"/>
              <a:gd name="connsiteX2" fmla="*/ 2267606 w 2267606"/>
              <a:gd name="connsiteY2" fmla="*/ 1133803 h 2267606"/>
              <a:gd name="connsiteX3" fmla="*/ 1133803 w 2267606"/>
              <a:gd name="connsiteY3" fmla="*/ 2267606 h 2267606"/>
              <a:gd name="connsiteX4" fmla="*/ 0 w 2267606"/>
              <a:gd name="connsiteY4" fmla="*/ 1133803 h 2267606"/>
              <a:gd name="connsiteX5" fmla="*/ 1133803 w 2267606"/>
              <a:gd name="connsiteY5" fmla="*/ 0 h 226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67606" h="2267606">
                <a:moveTo>
                  <a:pt x="1133803" y="0"/>
                </a:moveTo>
                <a:lnTo>
                  <a:pt x="2267606" y="0"/>
                </a:lnTo>
                <a:lnTo>
                  <a:pt x="2267606" y="1133803"/>
                </a:lnTo>
                <a:cubicBezTo>
                  <a:pt x="2267606" y="1759985"/>
                  <a:pt x="1759985" y="2267606"/>
                  <a:pt x="1133803" y="2267606"/>
                </a:cubicBezTo>
                <a:cubicBezTo>
                  <a:pt x="507621" y="2267606"/>
                  <a:pt x="0" y="1759985"/>
                  <a:pt x="0" y="1133803"/>
                </a:cubicBezTo>
                <a:cubicBezTo>
                  <a:pt x="0" y="507621"/>
                  <a:pt x="507621" y="0"/>
                  <a:pt x="1133803" y="0"/>
                </a:cubicBezTo>
                <a:close/>
              </a:path>
            </a:pathLst>
          </a:custGeom>
          <a:blipFill>
            <a:blip r:embed="rId4"/>
            <a:stretch>
              <a:fillRect l="-25140" r="-2486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išľiḓe">
            <a:extLst>
              <a:ext uri="{FF2B5EF4-FFF2-40B4-BE49-F238E27FC236}">
                <a16:creationId xmlns:a16="http://schemas.microsoft.com/office/drawing/2014/main" xmlns="" id="{F60AAB49-E249-4DDF-99F0-73F174DB76BF}"/>
              </a:ext>
            </a:extLst>
          </p:cNvPr>
          <p:cNvSpPr/>
          <p:nvPr/>
        </p:nvSpPr>
        <p:spPr bwMode="auto">
          <a:xfrm>
            <a:off x="6118871" y="3663255"/>
            <a:ext cx="2267606" cy="2267606"/>
          </a:xfrm>
          <a:custGeom>
            <a:avLst/>
            <a:gdLst>
              <a:gd name="connsiteX0" fmla="*/ 0 w 2267606"/>
              <a:gd name="connsiteY0" fmla="*/ 0 h 2267606"/>
              <a:gd name="connsiteX1" fmla="*/ 1133803 w 2267606"/>
              <a:gd name="connsiteY1" fmla="*/ 0 h 2267606"/>
              <a:gd name="connsiteX2" fmla="*/ 2267606 w 2267606"/>
              <a:gd name="connsiteY2" fmla="*/ 1133803 h 2267606"/>
              <a:gd name="connsiteX3" fmla="*/ 1133803 w 2267606"/>
              <a:gd name="connsiteY3" fmla="*/ 2267606 h 2267606"/>
              <a:gd name="connsiteX4" fmla="*/ 0 w 2267606"/>
              <a:gd name="connsiteY4" fmla="*/ 1133803 h 226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7606" h="2267606">
                <a:moveTo>
                  <a:pt x="0" y="0"/>
                </a:moveTo>
                <a:lnTo>
                  <a:pt x="1133803" y="0"/>
                </a:lnTo>
                <a:cubicBezTo>
                  <a:pt x="1759985" y="0"/>
                  <a:pt x="2267606" y="507621"/>
                  <a:pt x="2267606" y="1133803"/>
                </a:cubicBezTo>
                <a:cubicBezTo>
                  <a:pt x="2267606" y="1759985"/>
                  <a:pt x="1759985" y="2267606"/>
                  <a:pt x="1133803" y="2267606"/>
                </a:cubicBezTo>
                <a:cubicBezTo>
                  <a:pt x="507621" y="2267606"/>
                  <a:pt x="0" y="1759985"/>
                  <a:pt x="0" y="1133803"/>
                </a:cubicBezTo>
                <a:close/>
              </a:path>
            </a:pathLst>
          </a:custGeom>
          <a:blipFill>
            <a:blip r:embed="rId5"/>
            <a:stretch>
              <a:fillRect l="-16760" r="-1657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íś1î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1191000" y="240790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8" name="işľiď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1191000" y="202030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5" name="íṡļiḍè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1191000" y="471215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6" name="iṩļîd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1191000" y="432456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3" name="iṣļïḓè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8892937" y="240790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4" name="îṧľïd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892937" y="202030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1" name="îśľîḑê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8892937" y="471215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2" name="ï$ḻïḓ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892937" y="432456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404425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5081A79-FE56-4A69-822D-20CF1FF6A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E8E346-6BCA-431C-9C40-9B58489A9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6969A8-3FB6-4569-B7ED-B6D6A600C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9888ac0e-fd95-45ab-ac1d-ff8201c6f4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7F472BF-DD49-4C4C-B735-2A2DA795AD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51503"/>
            <a:ext cx="10862200" cy="3961394"/>
            <a:chOff x="660400" y="1651503"/>
            <a:chExt cx="10862200" cy="3961394"/>
          </a:xfrm>
        </p:grpSpPr>
        <p:sp>
          <p:nvSpPr>
            <p:cNvPr id="6" name="ï$ḻïḓè">
              <a:extLst>
                <a:ext uri="{FF2B5EF4-FFF2-40B4-BE49-F238E27FC236}">
                  <a16:creationId xmlns:a16="http://schemas.microsoft.com/office/drawing/2014/main" xmlns="" id="{0973ADA0-17CA-4BCF-B35F-C52AD1FEFCE6}"/>
                </a:ext>
              </a:extLst>
            </p:cNvPr>
            <p:cNvSpPr/>
            <p:nvPr/>
          </p:nvSpPr>
          <p:spPr>
            <a:xfrm>
              <a:off x="4276661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$ľiḓe">
              <a:extLst>
                <a:ext uri="{FF2B5EF4-FFF2-40B4-BE49-F238E27FC236}">
                  <a16:creationId xmlns:a16="http://schemas.microsoft.com/office/drawing/2014/main" xmlns="" id="{10B98ACF-611C-460A-BF3A-10E297D88DEC}"/>
                </a:ext>
              </a:extLst>
            </p:cNvPr>
            <p:cNvSpPr/>
            <p:nvPr/>
          </p:nvSpPr>
          <p:spPr>
            <a:xfrm flipV="1">
              <a:off x="6088482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ṣľíde">
              <a:extLst>
                <a:ext uri="{FF2B5EF4-FFF2-40B4-BE49-F238E27FC236}">
                  <a16:creationId xmlns:a16="http://schemas.microsoft.com/office/drawing/2014/main" xmlns="" id="{224395C4-6D9A-48D0-A4F1-5BD079D05808}"/>
                </a:ext>
              </a:extLst>
            </p:cNvPr>
            <p:cNvSpPr/>
            <p:nvPr/>
          </p:nvSpPr>
          <p:spPr>
            <a:xfrm>
              <a:off x="7900855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ṣļîďê">
              <a:extLst>
                <a:ext uri="{FF2B5EF4-FFF2-40B4-BE49-F238E27FC236}">
                  <a16:creationId xmlns:a16="http://schemas.microsoft.com/office/drawing/2014/main" xmlns="" id="{D5A166EA-5583-4EA3-99C0-605B159D62CB}"/>
                </a:ext>
              </a:extLst>
            </p:cNvPr>
            <p:cNvSpPr/>
            <p:nvPr/>
          </p:nvSpPr>
          <p:spPr>
            <a:xfrm flipV="1">
              <a:off x="9710779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Slîḍé">
              <a:extLst>
                <a:ext uri="{FF2B5EF4-FFF2-40B4-BE49-F238E27FC236}">
                  <a16:creationId xmlns:a16="http://schemas.microsoft.com/office/drawing/2014/main" xmlns="" id="{9D07878A-63CC-4144-9E0A-A3A1BFF4C622}"/>
                </a:ext>
              </a:extLst>
            </p:cNvPr>
            <p:cNvSpPr/>
            <p:nvPr/>
          </p:nvSpPr>
          <p:spPr>
            <a:xfrm>
              <a:off x="447021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îSḻidê">
              <a:extLst>
                <a:ext uri="{FF2B5EF4-FFF2-40B4-BE49-F238E27FC236}">
                  <a16:creationId xmlns:a16="http://schemas.microsoft.com/office/drawing/2014/main" xmlns="" id="{E6FE3EB1-A0EB-4E1B-B2B4-0D5FF835EAC6}"/>
                </a:ext>
              </a:extLst>
            </p:cNvPr>
            <p:cNvSpPr/>
            <p:nvPr/>
          </p:nvSpPr>
          <p:spPr>
            <a:xfrm>
              <a:off x="629887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i$ľíḑé">
              <a:extLst>
                <a:ext uri="{FF2B5EF4-FFF2-40B4-BE49-F238E27FC236}">
                  <a16:creationId xmlns:a16="http://schemas.microsoft.com/office/drawing/2014/main" xmlns="" id="{B0909D02-76E5-4F58-9243-7429B420244B}"/>
                </a:ext>
              </a:extLst>
            </p:cNvPr>
            <p:cNvSpPr/>
            <p:nvPr/>
          </p:nvSpPr>
          <p:spPr>
            <a:xfrm>
              <a:off x="8114998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íṡľïdé">
              <a:extLst>
                <a:ext uri="{FF2B5EF4-FFF2-40B4-BE49-F238E27FC236}">
                  <a16:creationId xmlns:a16="http://schemas.microsoft.com/office/drawing/2014/main" xmlns="" id="{8AA164C8-112C-44DD-92E8-F82D1A9527D2}"/>
                </a:ext>
              </a:extLst>
            </p:cNvPr>
            <p:cNvSpPr/>
            <p:nvPr/>
          </p:nvSpPr>
          <p:spPr>
            <a:xfrm>
              <a:off x="993112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îSlide">
              <a:extLst>
                <a:ext uri="{FF2B5EF4-FFF2-40B4-BE49-F238E27FC236}">
                  <a16:creationId xmlns:a16="http://schemas.microsoft.com/office/drawing/2014/main" xmlns="" id="{98FBD3C5-377C-4C36-9217-EA4ED456DB2D}"/>
                </a:ext>
              </a:extLst>
            </p:cNvPr>
            <p:cNvSpPr/>
            <p:nvPr/>
          </p:nvSpPr>
          <p:spPr>
            <a:xfrm>
              <a:off x="660400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śliḓé">
              <a:extLst>
                <a:ext uri="{FF2B5EF4-FFF2-40B4-BE49-F238E27FC236}">
                  <a16:creationId xmlns:a16="http://schemas.microsoft.com/office/drawing/2014/main" xmlns="" id="{D1A992AC-AC65-462A-B824-5B1E4AEC2C18}"/>
                </a:ext>
              </a:extLst>
            </p:cNvPr>
            <p:cNvSpPr/>
            <p:nvPr/>
          </p:nvSpPr>
          <p:spPr>
            <a:xfrm flipV="1">
              <a:off x="2472221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ṩḷîḑé">
              <a:extLst>
                <a:ext uri="{FF2B5EF4-FFF2-40B4-BE49-F238E27FC236}">
                  <a16:creationId xmlns:a16="http://schemas.microsoft.com/office/drawing/2014/main" xmlns="" id="{FDA46505-2649-499B-BFD6-81E92A167CD4}"/>
                </a:ext>
              </a:extLst>
            </p:cNvPr>
            <p:cNvSpPr/>
            <p:nvPr/>
          </p:nvSpPr>
          <p:spPr>
            <a:xfrm>
              <a:off x="85395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iśļîḍê">
              <a:extLst>
                <a:ext uri="{FF2B5EF4-FFF2-40B4-BE49-F238E27FC236}">
                  <a16:creationId xmlns:a16="http://schemas.microsoft.com/office/drawing/2014/main" xmlns="" id="{5BE98317-C69A-4888-8E55-C6D2ADD845D7}"/>
                </a:ext>
              </a:extLst>
            </p:cNvPr>
            <p:cNvSpPr/>
            <p:nvPr/>
          </p:nvSpPr>
          <p:spPr>
            <a:xfrm>
              <a:off x="2682611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îśḻïḋé">
              <a:extLst>
                <a:ext uri="{FF2B5EF4-FFF2-40B4-BE49-F238E27FC236}">
                  <a16:creationId xmlns:a16="http://schemas.microsoft.com/office/drawing/2014/main" xmlns="" id="{BE9251DB-C8F3-4518-B40F-6A0DE58A0BAD}"/>
                </a:ext>
              </a:extLst>
            </p:cNvPr>
            <p:cNvSpPr/>
            <p:nvPr/>
          </p:nvSpPr>
          <p:spPr bwMode="auto">
            <a:xfrm>
              <a:off x="1367320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í$1îďè">
              <a:extLst>
                <a:ext uri="{FF2B5EF4-FFF2-40B4-BE49-F238E27FC236}">
                  <a16:creationId xmlns:a16="http://schemas.microsoft.com/office/drawing/2014/main" xmlns="" id="{ADC8C35B-E0C5-4DCC-A460-A33B5A03DE0B}"/>
                </a:ext>
              </a:extLst>
            </p:cNvPr>
            <p:cNvSpPr/>
            <p:nvPr/>
          </p:nvSpPr>
          <p:spPr bwMode="auto">
            <a:xfrm>
              <a:off x="3195980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0" name="íṣḻïḑê">
              <a:extLst>
                <a:ext uri="{FF2B5EF4-FFF2-40B4-BE49-F238E27FC236}">
                  <a16:creationId xmlns:a16="http://schemas.microsoft.com/office/drawing/2014/main" xmlns="" id="{22135D95-32AC-4A2B-99E8-BDAA48C58A48}"/>
                </a:ext>
              </a:extLst>
            </p:cNvPr>
            <p:cNvSpPr/>
            <p:nvPr/>
          </p:nvSpPr>
          <p:spPr bwMode="auto">
            <a:xfrm>
              <a:off x="4983582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1" name="îşľîde">
              <a:extLst>
                <a:ext uri="{FF2B5EF4-FFF2-40B4-BE49-F238E27FC236}">
                  <a16:creationId xmlns:a16="http://schemas.microsoft.com/office/drawing/2014/main" xmlns="" id="{A04691A6-750C-4CE9-998D-FEAA0D59E974}"/>
                </a:ext>
              </a:extLst>
            </p:cNvPr>
            <p:cNvSpPr/>
            <p:nvPr/>
          </p:nvSpPr>
          <p:spPr bwMode="auto">
            <a:xfrm>
              <a:off x="6812241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2" name="ïṣḻîḑé">
              <a:extLst>
                <a:ext uri="{FF2B5EF4-FFF2-40B4-BE49-F238E27FC236}">
                  <a16:creationId xmlns:a16="http://schemas.microsoft.com/office/drawing/2014/main" xmlns="" id="{191558BA-BC47-474B-946D-ED0770095B62}"/>
                </a:ext>
              </a:extLst>
            </p:cNvPr>
            <p:cNvSpPr/>
            <p:nvPr/>
          </p:nvSpPr>
          <p:spPr bwMode="auto">
            <a:xfrm>
              <a:off x="8628367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iSļíḋê">
              <a:extLst>
                <a:ext uri="{FF2B5EF4-FFF2-40B4-BE49-F238E27FC236}">
                  <a16:creationId xmlns:a16="http://schemas.microsoft.com/office/drawing/2014/main" xmlns="" id="{D1CC869B-0FDE-4052-9BDC-5A70E4BFDF4A}"/>
                </a:ext>
              </a:extLst>
            </p:cNvPr>
            <p:cNvSpPr/>
            <p:nvPr/>
          </p:nvSpPr>
          <p:spPr bwMode="auto">
            <a:xfrm>
              <a:off x="10444492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4" name="iŝ1ïḓé">
              <a:extLst>
                <a:ext uri="{FF2B5EF4-FFF2-40B4-BE49-F238E27FC236}">
                  <a16:creationId xmlns:a16="http://schemas.microsoft.com/office/drawing/2014/main" xmlns="" id="{4D65FADC-FC6E-4A8B-A793-926AF6B79F44}"/>
                </a:ext>
              </a:extLst>
            </p:cNvPr>
            <p:cNvSpPr/>
            <p:nvPr/>
          </p:nvSpPr>
          <p:spPr bwMode="auto">
            <a:xfrm>
              <a:off x="700808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îṣľíḍê">
              <a:extLst>
                <a:ext uri="{FF2B5EF4-FFF2-40B4-BE49-F238E27FC236}">
                  <a16:creationId xmlns:a16="http://schemas.microsoft.com/office/drawing/2014/main" xmlns="" id="{D3E4287F-3FF5-45B2-8428-93FB4E404D72}"/>
                </a:ext>
              </a:extLst>
            </p:cNvPr>
            <p:cNvSpPr txBox="1"/>
            <p:nvPr/>
          </p:nvSpPr>
          <p:spPr bwMode="auto">
            <a:xfrm>
              <a:off x="700806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îśḷîdè">
              <a:extLst>
                <a:ext uri="{FF2B5EF4-FFF2-40B4-BE49-F238E27FC236}">
                  <a16:creationId xmlns:a16="http://schemas.microsoft.com/office/drawing/2014/main" xmlns="" id="{619520FA-29DC-49BB-890B-A48F8AC40C7C}"/>
                </a:ext>
              </a:extLst>
            </p:cNvPr>
            <p:cNvSpPr/>
            <p:nvPr/>
          </p:nvSpPr>
          <p:spPr bwMode="auto">
            <a:xfrm>
              <a:off x="4321774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7" name="íS1îdé">
              <a:extLst>
                <a:ext uri="{FF2B5EF4-FFF2-40B4-BE49-F238E27FC236}">
                  <a16:creationId xmlns:a16="http://schemas.microsoft.com/office/drawing/2014/main" xmlns="" id="{017E801D-0E85-4085-A51C-324F713A59F5}"/>
                </a:ext>
              </a:extLst>
            </p:cNvPr>
            <p:cNvSpPr txBox="1"/>
            <p:nvPr/>
          </p:nvSpPr>
          <p:spPr bwMode="auto">
            <a:xfrm>
              <a:off x="4321772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8" name="îŝļíḋê">
              <a:extLst>
                <a:ext uri="{FF2B5EF4-FFF2-40B4-BE49-F238E27FC236}">
                  <a16:creationId xmlns:a16="http://schemas.microsoft.com/office/drawing/2014/main" xmlns="" id="{615BE912-314F-4E8C-A7AC-84DDC2943401}"/>
                </a:ext>
              </a:extLst>
            </p:cNvPr>
            <p:cNvSpPr/>
            <p:nvPr/>
          </p:nvSpPr>
          <p:spPr bwMode="auto">
            <a:xfrm>
              <a:off x="7942740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9" name="îşliḓê">
              <a:extLst>
                <a:ext uri="{FF2B5EF4-FFF2-40B4-BE49-F238E27FC236}">
                  <a16:creationId xmlns:a16="http://schemas.microsoft.com/office/drawing/2014/main" xmlns="" id="{3D752712-B105-4C24-B0A0-5F03EF7C4CDC}"/>
                </a:ext>
              </a:extLst>
            </p:cNvPr>
            <p:cNvSpPr txBox="1"/>
            <p:nvPr/>
          </p:nvSpPr>
          <p:spPr bwMode="auto">
            <a:xfrm>
              <a:off x="7942738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0" name="îŝ1ïdè">
              <a:extLst>
                <a:ext uri="{FF2B5EF4-FFF2-40B4-BE49-F238E27FC236}">
                  <a16:creationId xmlns:a16="http://schemas.microsoft.com/office/drawing/2014/main" xmlns="" id="{BC9007B5-0D94-498B-BEF4-A861B3FFF0F5}"/>
                </a:ext>
              </a:extLst>
            </p:cNvPr>
            <p:cNvSpPr/>
            <p:nvPr/>
          </p:nvSpPr>
          <p:spPr bwMode="auto">
            <a:xfrm>
              <a:off x="2545576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1" name="îṩlïďè">
              <a:extLst>
                <a:ext uri="{FF2B5EF4-FFF2-40B4-BE49-F238E27FC236}">
                  <a16:creationId xmlns:a16="http://schemas.microsoft.com/office/drawing/2014/main" xmlns="" id="{2A7961C9-8811-4D88-9BBD-51FCD4D2A800}"/>
                </a:ext>
              </a:extLst>
            </p:cNvPr>
            <p:cNvSpPr txBox="1"/>
            <p:nvPr/>
          </p:nvSpPr>
          <p:spPr bwMode="auto">
            <a:xfrm>
              <a:off x="2545574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2" name="ïṥḻíďè">
              <a:extLst>
                <a:ext uri="{FF2B5EF4-FFF2-40B4-BE49-F238E27FC236}">
                  <a16:creationId xmlns:a16="http://schemas.microsoft.com/office/drawing/2014/main" xmlns="" id="{D73420E7-23F4-4F41-963A-1E49D5846022}"/>
                </a:ext>
              </a:extLst>
            </p:cNvPr>
            <p:cNvSpPr/>
            <p:nvPr/>
          </p:nvSpPr>
          <p:spPr bwMode="auto">
            <a:xfrm>
              <a:off x="619607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îṩļîde">
              <a:extLst>
                <a:ext uri="{FF2B5EF4-FFF2-40B4-BE49-F238E27FC236}">
                  <a16:creationId xmlns:a16="http://schemas.microsoft.com/office/drawing/2014/main" xmlns="" id="{CC3114C4-B3E9-45F6-B62F-4EA9AC5132F0}"/>
                </a:ext>
              </a:extLst>
            </p:cNvPr>
            <p:cNvSpPr txBox="1"/>
            <p:nvPr/>
          </p:nvSpPr>
          <p:spPr bwMode="auto">
            <a:xfrm>
              <a:off x="619607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4" name="iśľîḓè">
              <a:extLst>
                <a:ext uri="{FF2B5EF4-FFF2-40B4-BE49-F238E27FC236}">
                  <a16:creationId xmlns:a16="http://schemas.microsoft.com/office/drawing/2014/main" xmlns="" id="{690ED78B-2B37-4E28-8E3C-0077DB2CD9BB}"/>
                </a:ext>
              </a:extLst>
            </p:cNvPr>
            <p:cNvSpPr/>
            <p:nvPr/>
          </p:nvSpPr>
          <p:spPr bwMode="auto">
            <a:xfrm>
              <a:off x="977593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5" name="îṥļïďè">
              <a:extLst>
                <a:ext uri="{FF2B5EF4-FFF2-40B4-BE49-F238E27FC236}">
                  <a16:creationId xmlns:a16="http://schemas.microsoft.com/office/drawing/2014/main" xmlns="" id="{C3518EE8-E230-47F2-9BB5-AB65B80006BE}"/>
                </a:ext>
              </a:extLst>
            </p:cNvPr>
            <p:cNvSpPr txBox="1"/>
            <p:nvPr/>
          </p:nvSpPr>
          <p:spPr bwMode="auto">
            <a:xfrm>
              <a:off x="977593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283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6F7734-EE13-49AB-894F-E74C3EBED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175CA4-18D0-4F34-8643-E3AB4A384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287D2F7-621B-4F05-BAB6-4337CDB62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23" name="ec3f4571-abf3-44b2-9814-eecd728218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A982631-6B47-47E7-B09A-D404A302AE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9" y="2564904"/>
            <a:ext cx="10753724" cy="2536502"/>
            <a:chOff x="719139" y="2564903"/>
            <a:chExt cx="10753723" cy="2536502"/>
          </a:xfrm>
        </p:grpSpPr>
        <p:grpSp>
          <p:nvGrpSpPr>
            <p:cNvPr id="24" name="ïš1iḑê">
              <a:extLst>
                <a:ext uri="{FF2B5EF4-FFF2-40B4-BE49-F238E27FC236}">
                  <a16:creationId xmlns:a16="http://schemas.microsoft.com/office/drawing/2014/main" xmlns="" id="{7566C00F-22F0-426C-95C4-B8968B9186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9139" y="2564903"/>
              <a:ext cx="5147121" cy="2536502"/>
              <a:chOff x="719139" y="1556792"/>
              <a:chExt cx="10522426" cy="2536502"/>
            </a:xfrm>
          </p:grpSpPr>
          <p:sp>
            <p:nvSpPr>
              <p:cNvPr id="32" name="îsḷîďé">
                <a:extLst>
                  <a:ext uri="{FF2B5EF4-FFF2-40B4-BE49-F238E27FC236}">
                    <a16:creationId xmlns:a16="http://schemas.microsoft.com/office/drawing/2014/main" xmlns="" id="{7F0C668B-CA8C-4F6A-A132-9F84FA1BAE15}"/>
                  </a:ext>
                </a:extLst>
              </p:cNvPr>
              <p:cNvSpPr/>
              <p:nvPr/>
            </p:nvSpPr>
            <p:spPr>
              <a:xfrm>
                <a:off x="9473514" y="1556793"/>
                <a:ext cx="1768051" cy="9496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33" name="íṩļîḓè">
                <a:extLst>
                  <a:ext uri="{FF2B5EF4-FFF2-40B4-BE49-F238E27FC236}">
                    <a16:creationId xmlns:a16="http://schemas.microsoft.com/office/drawing/2014/main" xmlns="" id="{C0BC3E6E-245A-479F-B1C9-493730928ABB}"/>
                  </a:ext>
                </a:extLst>
              </p:cNvPr>
              <p:cNvSpPr txBox="1"/>
              <p:nvPr/>
            </p:nvSpPr>
            <p:spPr>
              <a:xfrm>
                <a:off x="9726465" y="1677663"/>
                <a:ext cx="134097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4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</a:t>
                </a:r>
                <a:r>
                  <a:rPr lang="en-US" sz="4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  <a:endParaRPr lang="tr-TR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" name="ï$ḷíde">
                <a:extLst>
                  <a:ext uri="{FF2B5EF4-FFF2-40B4-BE49-F238E27FC236}">
                    <a16:creationId xmlns:a16="http://schemas.microsoft.com/office/drawing/2014/main" xmlns="" id="{ECA0964A-5D07-4EC1-9E02-26C2CDB49786}"/>
                  </a:ext>
                </a:extLst>
              </p:cNvPr>
              <p:cNvSpPr txBox="1"/>
              <p:nvPr/>
            </p:nvSpPr>
            <p:spPr>
              <a:xfrm>
                <a:off x="719139" y="2893146"/>
                <a:ext cx="8847247" cy="4638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/>
                <a:r>
                  <a:rPr lang="en-US" altLang="zh-CN" sz="2400" dirty="0"/>
                  <a:t>Text here</a:t>
                </a:r>
                <a:endParaRPr lang="en-US" sz="2400" dirty="0"/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01B07285-B438-4560-AA00-BF683F967B9F}"/>
                  </a:ext>
                </a:extLst>
              </p:cNvPr>
              <p:cNvCxnSpPr/>
              <p:nvPr/>
            </p:nvCxnSpPr>
            <p:spPr>
              <a:xfrm>
                <a:off x="5481945" y="3397202"/>
                <a:ext cx="4084441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i$ļíďe">
                <a:extLst>
                  <a:ext uri="{FF2B5EF4-FFF2-40B4-BE49-F238E27FC236}">
                    <a16:creationId xmlns:a16="http://schemas.microsoft.com/office/drawing/2014/main" xmlns="" id="{63604DF6-E5E5-47F6-97B0-CDFE8D137081}"/>
                  </a:ext>
                </a:extLst>
              </p:cNvPr>
              <p:cNvSpPr/>
              <p:nvPr/>
            </p:nvSpPr>
            <p:spPr>
              <a:xfrm>
                <a:off x="719139" y="1556792"/>
                <a:ext cx="8847245" cy="949629"/>
              </a:xfrm>
              <a:prstGeom prst="rect">
                <a:avLst/>
              </a:prstGeom>
              <a:blipFill>
                <a:blip r:embed="rId3"/>
                <a:stretch>
                  <a:fillRect t="-103271" b="-10054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íšḻîḍè">
                <a:extLst>
                  <a:ext uri="{FF2B5EF4-FFF2-40B4-BE49-F238E27FC236}">
                    <a16:creationId xmlns:a16="http://schemas.microsoft.com/office/drawing/2014/main" xmlns="" id="{282DA977-3713-4484-A200-65E288538E25}"/>
                  </a:ext>
                </a:extLst>
              </p:cNvPr>
              <p:cNvSpPr txBox="1"/>
              <p:nvPr/>
            </p:nvSpPr>
            <p:spPr>
              <a:xfrm>
                <a:off x="719139" y="3608993"/>
                <a:ext cx="8847247" cy="48430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</p:grpSp>
        <p:grpSp>
          <p:nvGrpSpPr>
            <p:cNvPr id="25" name="išľïḓe">
              <a:extLst>
                <a:ext uri="{FF2B5EF4-FFF2-40B4-BE49-F238E27FC236}">
                  <a16:creationId xmlns:a16="http://schemas.microsoft.com/office/drawing/2014/main" xmlns="" id="{7566C00F-22F0-426C-95C4-B8968B9186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12603" y="2564903"/>
              <a:ext cx="5260259" cy="2496292"/>
              <a:chOff x="719139" y="1556792"/>
              <a:chExt cx="10753724" cy="2496292"/>
            </a:xfrm>
          </p:grpSpPr>
          <p:sp>
            <p:nvSpPr>
              <p:cNvPr id="26" name="ïšlïḓê">
                <a:extLst>
                  <a:ext uri="{FF2B5EF4-FFF2-40B4-BE49-F238E27FC236}">
                    <a16:creationId xmlns:a16="http://schemas.microsoft.com/office/drawing/2014/main" xmlns="" id="{69D5B0D0-95F8-49F9-A06D-3EE9D56F0705}"/>
                  </a:ext>
                </a:extLst>
              </p:cNvPr>
              <p:cNvSpPr/>
              <p:nvPr/>
            </p:nvSpPr>
            <p:spPr>
              <a:xfrm>
                <a:off x="9704811" y="1556794"/>
                <a:ext cx="1768052" cy="94962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7" name="íšľïḑè">
                <a:extLst>
                  <a:ext uri="{FF2B5EF4-FFF2-40B4-BE49-F238E27FC236}">
                    <a16:creationId xmlns:a16="http://schemas.microsoft.com/office/drawing/2014/main" xmlns="" id="{0C22A225-75D1-4A8F-A169-2A5269AD6D76}"/>
                  </a:ext>
                </a:extLst>
              </p:cNvPr>
              <p:cNvSpPr txBox="1"/>
              <p:nvPr/>
            </p:nvSpPr>
            <p:spPr>
              <a:xfrm>
                <a:off x="9726465" y="1677663"/>
                <a:ext cx="71846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4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28" name="í$ḷîdé">
                <a:extLst>
                  <a:ext uri="{FF2B5EF4-FFF2-40B4-BE49-F238E27FC236}">
                    <a16:creationId xmlns:a16="http://schemas.microsoft.com/office/drawing/2014/main" xmlns="" id="{006A6A72-3621-47FC-AC13-CAF27EAA7DCA}"/>
                  </a:ext>
                </a:extLst>
              </p:cNvPr>
              <p:cNvSpPr txBox="1"/>
              <p:nvPr/>
            </p:nvSpPr>
            <p:spPr>
              <a:xfrm>
                <a:off x="719139" y="2852936"/>
                <a:ext cx="8847246" cy="4638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/>
                <a:r>
                  <a:rPr lang="en-US" altLang="zh-CN" sz="2400" dirty="0"/>
                  <a:t>Text here</a:t>
                </a:r>
                <a:endParaRPr lang="en-US" sz="2400" dirty="0"/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111A822E-8E1E-409A-8FD8-E9780B538007}"/>
                  </a:ext>
                </a:extLst>
              </p:cNvPr>
              <p:cNvCxnSpPr/>
              <p:nvPr/>
            </p:nvCxnSpPr>
            <p:spPr>
              <a:xfrm>
                <a:off x="5481945" y="3356992"/>
                <a:ext cx="4084441" cy="0"/>
              </a:xfrm>
              <a:prstGeom prst="line">
                <a:avLst/>
              </a:prstGeom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îslîdè">
                <a:extLst>
                  <a:ext uri="{FF2B5EF4-FFF2-40B4-BE49-F238E27FC236}">
                    <a16:creationId xmlns:a16="http://schemas.microsoft.com/office/drawing/2014/main" xmlns="" id="{8AE92077-C1F6-4C94-8F0C-FDA978B09CA7}"/>
                  </a:ext>
                </a:extLst>
              </p:cNvPr>
              <p:cNvSpPr/>
              <p:nvPr/>
            </p:nvSpPr>
            <p:spPr>
              <a:xfrm>
                <a:off x="719139" y="1556792"/>
                <a:ext cx="8847244" cy="949629"/>
              </a:xfrm>
              <a:prstGeom prst="rect">
                <a:avLst/>
              </a:prstGeom>
              <a:blipFill>
                <a:blip r:embed="rId4"/>
                <a:stretch>
                  <a:fillRect t="-295831" b="-28802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i$lîḋe">
                <a:extLst>
                  <a:ext uri="{FF2B5EF4-FFF2-40B4-BE49-F238E27FC236}">
                    <a16:creationId xmlns:a16="http://schemas.microsoft.com/office/drawing/2014/main" xmlns="" id="{47D29E6B-18A0-442D-929A-CD7EF04AF7DE}"/>
                  </a:ext>
                </a:extLst>
              </p:cNvPr>
              <p:cNvSpPr txBox="1"/>
              <p:nvPr/>
            </p:nvSpPr>
            <p:spPr>
              <a:xfrm>
                <a:off x="719139" y="3568783"/>
                <a:ext cx="8847246" cy="48430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sp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464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D54B0B0F-BFF2-46D4-862F-5EDF8E023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D00F8313-663F-440F-909F-3088EEB6A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DDFFD37-1876-4311-AB86-D0F407DCB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10" name="26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5089F2-5B81-431D-A36E-AC492F2D4D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8650" y="7937"/>
            <a:ext cx="10815639" cy="6843713"/>
            <a:chOff x="628650" y="7937"/>
            <a:chExt cx="10815639" cy="6843713"/>
          </a:xfrm>
        </p:grpSpPr>
        <p:sp>
          <p:nvSpPr>
            <p:cNvPr id="11" name="îṡ1iḑé">
              <a:extLst>
                <a:ext uri="{FF2B5EF4-FFF2-40B4-BE49-F238E27FC236}">
                  <a16:creationId xmlns:a16="http://schemas.microsoft.com/office/drawing/2014/main" xmlns="" id="{623F431E-3A74-4452-80D5-DCE1A53C28B7}"/>
                </a:ext>
              </a:extLst>
            </p:cNvPr>
            <p:cNvSpPr/>
            <p:nvPr/>
          </p:nvSpPr>
          <p:spPr bwMode="auto">
            <a:xfrm>
              <a:off x="4408488" y="3429000"/>
              <a:ext cx="4649788" cy="1825625"/>
            </a:xfrm>
            <a:custGeom>
              <a:avLst/>
              <a:gdLst>
                <a:gd name="T0" fmla="*/ 661 w 692"/>
                <a:gd name="T1" fmla="*/ 0 h 272"/>
                <a:gd name="T2" fmla="*/ 190 w 692"/>
                <a:gd name="T3" fmla="*/ 121 h 272"/>
                <a:gd name="T4" fmla="*/ 3 w 692"/>
                <a:gd name="T5" fmla="*/ 169 h 272"/>
                <a:gd name="T6" fmla="*/ 0 w 692"/>
                <a:gd name="T7" fmla="*/ 174 h 272"/>
                <a:gd name="T8" fmla="*/ 98 w 692"/>
                <a:gd name="T9" fmla="*/ 272 h 272"/>
                <a:gd name="T10" fmla="*/ 692 w 692"/>
                <a:gd name="T11" fmla="*/ 120 h 272"/>
                <a:gd name="T12" fmla="*/ 661 w 692"/>
                <a:gd name="T1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2" h="272">
                  <a:moveTo>
                    <a:pt x="661" y="0"/>
                  </a:moveTo>
                  <a:cubicBezTo>
                    <a:pt x="190" y="121"/>
                    <a:pt x="190" y="121"/>
                    <a:pt x="190" y="121"/>
                  </a:cubicBezTo>
                  <a:cubicBezTo>
                    <a:pt x="3" y="169"/>
                    <a:pt x="3" y="169"/>
                    <a:pt x="3" y="16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7" y="182"/>
                    <a:pt x="90" y="265"/>
                    <a:pt x="98" y="272"/>
                  </a:cubicBezTo>
                  <a:cubicBezTo>
                    <a:pt x="296" y="222"/>
                    <a:pt x="494" y="171"/>
                    <a:pt x="692" y="120"/>
                  </a:cubicBezTo>
                  <a:lnTo>
                    <a:pt x="661" y="0"/>
                  </a:lnTo>
                  <a:close/>
                </a:path>
              </a:pathLst>
            </a:custGeom>
            <a:solidFill>
              <a:schemeClr val="accent4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ļiḍè">
              <a:extLst>
                <a:ext uri="{FF2B5EF4-FFF2-40B4-BE49-F238E27FC236}">
                  <a16:creationId xmlns:a16="http://schemas.microsoft.com/office/drawing/2014/main" xmlns="" id="{58EC0247-83ED-4184-B8B4-8D1D593CE2CF}"/>
                </a:ext>
              </a:extLst>
            </p:cNvPr>
            <p:cNvSpPr/>
            <p:nvPr/>
          </p:nvSpPr>
          <p:spPr bwMode="auto">
            <a:xfrm>
              <a:off x="2668588" y="1176337"/>
              <a:ext cx="4387850" cy="1751013"/>
            </a:xfrm>
            <a:custGeom>
              <a:avLst/>
              <a:gdLst>
                <a:gd name="T0" fmla="*/ 2633 w 2764"/>
                <a:gd name="T1" fmla="*/ 0 h 1103"/>
                <a:gd name="T2" fmla="*/ 774 w 2764"/>
                <a:gd name="T3" fmla="*/ 473 h 1103"/>
                <a:gd name="T4" fmla="*/ 0 w 2764"/>
                <a:gd name="T5" fmla="*/ 672 h 1103"/>
                <a:gd name="T6" fmla="*/ 372 w 2764"/>
                <a:gd name="T7" fmla="*/ 1043 h 1103"/>
                <a:gd name="T8" fmla="*/ 432 w 2764"/>
                <a:gd name="T9" fmla="*/ 1103 h 1103"/>
                <a:gd name="T10" fmla="*/ 2764 w 2764"/>
                <a:gd name="T11" fmla="*/ 507 h 1103"/>
                <a:gd name="T12" fmla="*/ 2633 w 2764"/>
                <a:gd name="T13" fmla="*/ 0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4" h="1103">
                  <a:moveTo>
                    <a:pt x="2633" y="0"/>
                  </a:moveTo>
                  <a:lnTo>
                    <a:pt x="774" y="473"/>
                  </a:lnTo>
                  <a:lnTo>
                    <a:pt x="0" y="672"/>
                  </a:lnTo>
                  <a:lnTo>
                    <a:pt x="372" y="1043"/>
                  </a:lnTo>
                  <a:lnTo>
                    <a:pt x="432" y="1103"/>
                  </a:lnTo>
                  <a:lnTo>
                    <a:pt x="2764" y="507"/>
                  </a:lnTo>
                  <a:lnTo>
                    <a:pt x="2633" y="0"/>
                  </a:lnTo>
                  <a:close/>
                </a:path>
              </a:pathLst>
            </a:custGeom>
            <a:solidFill>
              <a:schemeClr val="accent2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şlïďé">
              <a:extLst>
                <a:ext uri="{FF2B5EF4-FFF2-40B4-BE49-F238E27FC236}">
                  <a16:creationId xmlns:a16="http://schemas.microsoft.com/office/drawing/2014/main" xmlns="" id="{69EFC097-E844-4748-A4B9-A590DD98A5DB}"/>
                </a:ext>
              </a:extLst>
            </p:cNvPr>
            <p:cNvSpPr/>
            <p:nvPr/>
          </p:nvSpPr>
          <p:spPr bwMode="auto">
            <a:xfrm>
              <a:off x="2662238" y="7937"/>
              <a:ext cx="2606675" cy="2235200"/>
            </a:xfrm>
            <a:custGeom>
              <a:avLst/>
              <a:gdLst>
                <a:gd name="T0" fmla="*/ 4 w 1642"/>
                <a:gd name="T1" fmla="*/ 1408 h 1408"/>
                <a:gd name="T2" fmla="*/ 778 w 1642"/>
                <a:gd name="T3" fmla="*/ 1209 h 1408"/>
                <a:gd name="T4" fmla="*/ 1642 w 1642"/>
                <a:gd name="T5" fmla="*/ 0 h 1408"/>
                <a:gd name="T6" fmla="*/ 999 w 1642"/>
                <a:gd name="T7" fmla="*/ 0 h 1408"/>
                <a:gd name="T8" fmla="*/ 0 w 1642"/>
                <a:gd name="T9" fmla="*/ 1403 h 1408"/>
                <a:gd name="T10" fmla="*/ 4 w 1642"/>
                <a:gd name="T11" fmla="*/ 1408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1408">
                  <a:moveTo>
                    <a:pt x="4" y="1408"/>
                  </a:moveTo>
                  <a:lnTo>
                    <a:pt x="778" y="1209"/>
                  </a:lnTo>
                  <a:lnTo>
                    <a:pt x="1642" y="0"/>
                  </a:lnTo>
                  <a:lnTo>
                    <a:pt x="999" y="0"/>
                  </a:lnTo>
                  <a:lnTo>
                    <a:pt x="0" y="1403"/>
                  </a:lnTo>
                  <a:lnTo>
                    <a:pt x="4" y="1408"/>
                  </a:lnTo>
                  <a:close/>
                </a:path>
              </a:pathLst>
            </a:custGeom>
            <a:solidFill>
              <a:schemeClr val="accent1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ṡlîde">
              <a:extLst>
                <a:ext uri="{FF2B5EF4-FFF2-40B4-BE49-F238E27FC236}">
                  <a16:creationId xmlns:a16="http://schemas.microsoft.com/office/drawing/2014/main" xmlns="" id="{45533FFD-6522-47E0-A514-0760697BF496}"/>
                </a:ext>
              </a:extLst>
            </p:cNvPr>
            <p:cNvSpPr/>
            <p:nvPr/>
          </p:nvSpPr>
          <p:spPr bwMode="auto">
            <a:xfrm>
              <a:off x="6418263" y="3429000"/>
              <a:ext cx="3036888" cy="3422650"/>
            </a:xfrm>
            <a:custGeom>
              <a:avLst/>
              <a:gdLst>
                <a:gd name="T0" fmla="*/ 1545 w 1913"/>
                <a:gd name="T1" fmla="*/ 9 h 2156"/>
                <a:gd name="T2" fmla="*/ 1536 w 1913"/>
                <a:gd name="T3" fmla="*/ 0 h 2156"/>
                <a:gd name="T4" fmla="*/ 0 w 1913"/>
                <a:gd name="T5" fmla="*/ 2156 h 2156"/>
                <a:gd name="T6" fmla="*/ 643 w 1913"/>
                <a:gd name="T7" fmla="*/ 2156 h 2156"/>
                <a:gd name="T8" fmla="*/ 1913 w 1913"/>
                <a:gd name="T9" fmla="*/ 377 h 2156"/>
                <a:gd name="T10" fmla="*/ 1545 w 1913"/>
                <a:gd name="T11" fmla="*/ 9 h 2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3" h="2156">
                  <a:moveTo>
                    <a:pt x="1545" y="9"/>
                  </a:moveTo>
                  <a:lnTo>
                    <a:pt x="1536" y="0"/>
                  </a:lnTo>
                  <a:lnTo>
                    <a:pt x="0" y="2156"/>
                  </a:lnTo>
                  <a:lnTo>
                    <a:pt x="643" y="2156"/>
                  </a:lnTo>
                  <a:lnTo>
                    <a:pt x="1913" y="377"/>
                  </a:lnTo>
                  <a:lnTo>
                    <a:pt x="1545" y="9"/>
                  </a:lnTo>
                  <a:close/>
                </a:path>
              </a:pathLst>
            </a:custGeom>
            <a:solidFill>
              <a:schemeClr val="accent6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1iḍe">
              <a:extLst>
                <a:ext uri="{FF2B5EF4-FFF2-40B4-BE49-F238E27FC236}">
                  <a16:creationId xmlns:a16="http://schemas.microsoft.com/office/drawing/2014/main" xmlns="" id="{0FD200EE-9C46-4053-970D-97ACEC893F49}"/>
                </a:ext>
              </a:extLst>
            </p:cNvPr>
            <p:cNvSpPr/>
            <p:nvPr/>
          </p:nvSpPr>
          <p:spPr bwMode="auto">
            <a:xfrm>
              <a:off x="4429125" y="1176337"/>
              <a:ext cx="3016250" cy="3387725"/>
            </a:xfrm>
            <a:custGeom>
              <a:avLst/>
              <a:gdLst>
                <a:gd name="T0" fmla="*/ 1900 w 1900"/>
                <a:gd name="T1" fmla="*/ 376 h 2134"/>
                <a:gd name="T2" fmla="*/ 1532 w 1900"/>
                <a:gd name="T3" fmla="*/ 8 h 2134"/>
                <a:gd name="T4" fmla="*/ 1519 w 1900"/>
                <a:gd name="T5" fmla="*/ 0 h 2134"/>
                <a:gd name="T6" fmla="*/ 0 w 1900"/>
                <a:gd name="T7" fmla="*/ 2134 h 2134"/>
                <a:gd name="T8" fmla="*/ 791 w 1900"/>
                <a:gd name="T9" fmla="*/ 1931 h 2134"/>
                <a:gd name="T10" fmla="*/ 1900 w 1900"/>
                <a:gd name="T11" fmla="*/ 376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0" h="2134">
                  <a:moveTo>
                    <a:pt x="1900" y="376"/>
                  </a:moveTo>
                  <a:lnTo>
                    <a:pt x="1532" y="8"/>
                  </a:lnTo>
                  <a:lnTo>
                    <a:pt x="1519" y="0"/>
                  </a:lnTo>
                  <a:lnTo>
                    <a:pt x="0" y="2134"/>
                  </a:lnTo>
                  <a:lnTo>
                    <a:pt x="791" y="1931"/>
                  </a:lnTo>
                  <a:lnTo>
                    <a:pt x="1900" y="376"/>
                  </a:lnTo>
                  <a:close/>
                </a:path>
              </a:pathLst>
            </a:custGeom>
            <a:solidFill>
              <a:schemeClr val="accent3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iṥľïdè">
              <a:extLst>
                <a:ext uri="{FF2B5EF4-FFF2-40B4-BE49-F238E27FC236}">
                  <a16:creationId xmlns:a16="http://schemas.microsoft.com/office/drawing/2014/main" xmlns="" id="{8084D0A9-4788-4ACB-8AB5-D987568D2359}"/>
                </a:ext>
              </a:extLst>
            </p:cNvPr>
            <p:cNvGrpSpPr/>
            <p:nvPr/>
          </p:nvGrpSpPr>
          <p:grpSpPr>
            <a:xfrm>
              <a:off x="8986960" y="5223033"/>
              <a:ext cx="2457329" cy="932615"/>
              <a:chOff x="8958505" y="2768758"/>
              <a:chExt cx="2457329" cy="932615"/>
            </a:xfrm>
          </p:grpSpPr>
          <p:sp>
            <p:nvSpPr>
              <p:cNvPr id="29" name="íSļidé">
                <a:extLst>
                  <a:ext uri="{FF2B5EF4-FFF2-40B4-BE49-F238E27FC236}">
                    <a16:creationId xmlns:a16="http://schemas.microsoft.com/office/drawing/2014/main" xmlns="" id="{EED34618-9563-4423-B12E-8F9FD24D1C00}"/>
                  </a:ext>
                </a:extLst>
              </p:cNvPr>
              <p:cNvSpPr txBox="1"/>
              <p:nvPr/>
            </p:nvSpPr>
            <p:spPr>
              <a:xfrm>
                <a:off x="8958505" y="31118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30" name="íṥľîďe">
                <a:extLst>
                  <a:ext uri="{FF2B5EF4-FFF2-40B4-BE49-F238E27FC236}">
                    <a16:creationId xmlns:a16="http://schemas.microsoft.com/office/drawing/2014/main" xmlns="" id="{7E7B0FEE-A96B-469F-AE50-477516B24370}"/>
                  </a:ext>
                </a:extLst>
              </p:cNvPr>
              <p:cNvSpPr/>
              <p:nvPr/>
            </p:nvSpPr>
            <p:spPr>
              <a:xfrm>
                <a:off x="8958505" y="2768758"/>
                <a:ext cx="2457329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7" name="ïṩľïḓe">
              <a:extLst>
                <a:ext uri="{FF2B5EF4-FFF2-40B4-BE49-F238E27FC236}">
                  <a16:creationId xmlns:a16="http://schemas.microsoft.com/office/drawing/2014/main" xmlns="" id="{49C7B8BC-DE82-4B24-A3A4-7083E0500F8F}"/>
                </a:ext>
              </a:extLst>
            </p:cNvPr>
            <p:cNvGrpSpPr/>
            <p:nvPr/>
          </p:nvGrpSpPr>
          <p:grpSpPr>
            <a:xfrm>
              <a:off x="628650" y="1093118"/>
              <a:ext cx="2092350" cy="932615"/>
              <a:chOff x="609600" y="3758531"/>
              <a:chExt cx="2092350" cy="932615"/>
            </a:xfrm>
          </p:grpSpPr>
          <p:sp>
            <p:nvSpPr>
              <p:cNvPr id="27" name="ïślîḑé">
                <a:extLst>
                  <a:ext uri="{FF2B5EF4-FFF2-40B4-BE49-F238E27FC236}">
                    <a16:creationId xmlns:a16="http://schemas.microsoft.com/office/drawing/2014/main" xmlns="" id="{21F832D6-35AA-4857-928C-3DF5043528F9}"/>
                  </a:ext>
                </a:extLst>
              </p:cNvPr>
              <p:cNvSpPr txBox="1"/>
              <p:nvPr/>
            </p:nvSpPr>
            <p:spPr>
              <a:xfrm>
                <a:off x="650875" y="4101590"/>
                <a:ext cx="205107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8" name="îSļîḑé">
                <a:extLst>
                  <a:ext uri="{FF2B5EF4-FFF2-40B4-BE49-F238E27FC236}">
                    <a16:creationId xmlns:a16="http://schemas.microsoft.com/office/drawing/2014/main" xmlns="" id="{5E47B100-16BC-431E-8E65-6FE7CDACE12A}"/>
                  </a:ext>
                </a:extLst>
              </p:cNvPr>
              <p:cNvSpPr/>
              <p:nvPr/>
            </p:nvSpPr>
            <p:spPr>
              <a:xfrm>
                <a:off x="609600" y="3758531"/>
                <a:ext cx="2086852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8" name="îşļíḋè">
              <a:extLst>
                <a:ext uri="{FF2B5EF4-FFF2-40B4-BE49-F238E27FC236}">
                  <a16:creationId xmlns:a16="http://schemas.microsoft.com/office/drawing/2014/main" xmlns="" id="{5A1EA9AE-EEBC-48DD-A513-C3684DC543D5}"/>
                </a:ext>
              </a:extLst>
            </p:cNvPr>
            <p:cNvGrpSpPr/>
            <p:nvPr/>
          </p:nvGrpSpPr>
          <p:grpSpPr>
            <a:xfrm>
              <a:off x="3531000" y="5223033"/>
              <a:ext cx="2407615" cy="932615"/>
              <a:chOff x="610964" y="2768758"/>
              <a:chExt cx="2407615" cy="932615"/>
            </a:xfrm>
          </p:grpSpPr>
          <p:sp>
            <p:nvSpPr>
              <p:cNvPr id="25" name="îşľïḋé">
                <a:extLst>
                  <a:ext uri="{FF2B5EF4-FFF2-40B4-BE49-F238E27FC236}">
                    <a16:creationId xmlns:a16="http://schemas.microsoft.com/office/drawing/2014/main" xmlns="" id="{A32DC26F-ED1F-4C30-8482-7D62250F9DB7}"/>
                  </a:ext>
                </a:extLst>
              </p:cNvPr>
              <p:cNvSpPr txBox="1"/>
              <p:nvPr/>
            </p:nvSpPr>
            <p:spPr>
              <a:xfrm>
                <a:off x="610964" y="3111817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6" name="íṩ1íďè">
                <a:extLst>
                  <a:ext uri="{FF2B5EF4-FFF2-40B4-BE49-F238E27FC236}">
                    <a16:creationId xmlns:a16="http://schemas.microsoft.com/office/drawing/2014/main" xmlns="" id="{9411473D-EED2-4405-971E-98E72A4A0060}"/>
                  </a:ext>
                </a:extLst>
              </p:cNvPr>
              <p:cNvSpPr/>
              <p:nvPr/>
            </p:nvSpPr>
            <p:spPr>
              <a:xfrm>
                <a:off x="610964" y="2768758"/>
                <a:ext cx="2407615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9" name="iṩlîďé">
              <a:extLst>
                <a:ext uri="{FF2B5EF4-FFF2-40B4-BE49-F238E27FC236}">
                  <a16:creationId xmlns:a16="http://schemas.microsoft.com/office/drawing/2014/main" xmlns="" id="{E43C725E-1F8F-4AB5-8C7B-440DA5EEB751}"/>
                </a:ext>
              </a:extLst>
            </p:cNvPr>
            <p:cNvGrpSpPr/>
            <p:nvPr/>
          </p:nvGrpSpPr>
          <p:grpSpPr>
            <a:xfrm>
              <a:off x="7658101" y="2025733"/>
              <a:ext cx="2457329" cy="932615"/>
              <a:chOff x="9029821" y="3042485"/>
              <a:chExt cx="2457329" cy="932615"/>
            </a:xfrm>
          </p:grpSpPr>
          <p:sp>
            <p:nvSpPr>
              <p:cNvPr id="23" name="îṩḻîḍè">
                <a:extLst>
                  <a:ext uri="{FF2B5EF4-FFF2-40B4-BE49-F238E27FC236}">
                    <a16:creationId xmlns:a16="http://schemas.microsoft.com/office/drawing/2014/main" xmlns="" id="{7DCC1D0D-736F-48C5-872B-369006B06344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4" name="í$ļiḑé">
                <a:extLst>
                  <a:ext uri="{FF2B5EF4-FFF2-40B4-BE49-F238E27FC236}">
                    <a16:creationId xmlns:a16="http://schemas.microsoft.com/office/drawing/2014/main" xmlns="" id="{3BCA0DD6-F44E-44F8-A1CB-E64D14118093}"/>
                  </a:ext>
                </a:extLst>
              </p:cNvPr>
              <p:cNvSpPr/>
              <p:nvPr/>
            </p:nvSpPr>
            <p:spPr>
              <a:xfrm>
                <a:off x="9029821" y="3042485"/>
                <a:ext cx="2457329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20" name="iṧ1îďe">
              <a:extLst>
                <a:ext uri="{FF2B5EF4-FFF2-40B4-BE49-F238E27FC236}">
                  <a16:creationId xmlns:a16="http://schemas.microsoft.com/office/drawing/2014/main" xmlns="" id="{1BD82D1C-D46A-40CF-B9EF-6F5FEAF3166C}"/>
                </a:ext>
              </a:extLst>
            </p:cNvPr>
            <p:cNvGrpSpPr/>
            <p:nvPr/>
          </p:nvGrpSpPr>
          <p:grpSpPr>
            <a:xfrm>
              <a:off x="1612416" y="3170478"/>
              <a:ext cx="2407615" cy="932615"/>
              <a:chOff x="609599" y="3042485"/>
              <a:chExt cx="2407615" cy="932615"/>
            </a:xfrm>
          </p:grpSpPr>
          <p:sp>
            <p:nvSpPr>
              <p:cNvPr id="21" name="ïṩľîḍè">
                <a:extLst>
                  <a:ext uri="{FF2B5EF4-FFF2-40B4-BE49-F238E27FC236}">
                    <a16:creationId xmlns:a16="http://schemas.microsoft.com/office/drawing/2014/main" xmlns="" id="{39848882-3199-4447-A08A-E6549BC423E2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2" name="îṧļïḍe">
                <a:extLst>
                  <a:ext uri="{FF2B5EF4-FFF2-40B4-BE49-F238E27FC236}">
                    <a16:creationId xmlns:a16="http://schemas.microsoft.com/office/drawing/2014/main" xmlns="" id="{3859284D-EE7A-42F5-A55A-670E503712D8}"/>
                  </a:ext>
                </a:extLst>
              </p:cNvPr>
              <p:cNvSpPr/>
              <p:nvPr/>
            </p:nvSpPr>
            <p:spPr>
              <a:xfrm>
                <a:off x="609599" y="3042485"/>
                <a:ext cx="2407615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3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436998"/>
            <a:ext cx="4718822" cy="804151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sz="18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3241149"/>
            <a:ext cx="4718822" cy="804151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2373FF7-B511-47A4-ACD9-94613F1A2C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4B54941-58F0-48A9-B277-EFBD00A21F0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B745373-1B94-4BD5-BB68-3307A7E8B653}"/>
              </a:ext>
            </a:extLst>
          </p:cNvPr>
          <p:cNvSpPr txBox="1"/>
          <p:nvPr/>
        </p:nvSpPr>
        <p:spPr>
          <a:xfrm>
            <a:off x="5388747" y="2436998"/>
            <a:ext cx="1331649" cy="160830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/04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687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1B4FB5-C59E-45EC-A420-A3CA9CA7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883ADC-34D2-4F27-9A4E-C3B3686A8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F7AB6DD-E44D-4A7A-9AB2-E61156DE9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23" name="da19832c-061f-47c3-b88e-032bec2d52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3DE0FDA-0455-4326-88BF-6FF645C074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22850"/>
            <a:chOff x="669925" y="1123950"/>
            <a:chExt cx="10850563" cy="5022850"/>
          </a:xfrm>
        </p:grpSpPr>
        <p:sp>
          <p:nvSpPr>
            <p:cNvPr id="24" name="ísḷiďé">
              <a:extLst>
                <a:ext uri="{FF2B5EF4-FFF2-40B4-BE49-F238E27FC236}">
                  <a16:creationId xmlns:a16="http://schemas.microsoft.com/office/drawing/2014/main" xmlns="" id="{D889EFD0-5690-407A-92A6-06B3C9C99F4B}"/>
                </a:ext>
              </a:extLst>
            </p:cNvPr>
            <p:cNvSpPr/>
            <p:nvPr/>
          </p:nvSpPr>
          <p:spPr>
            <a:xfrm>
              <a:off x="7648575" y="1123950"/>
              <a:ext cx="3871913" cy="5019675"/>
            </a:xfrm>
            <a:prstGeom prst="rect">
              <a:avLst/>
            </a:prstGeom>
            <a:blipFill>
              <a:blip r:embed="rId3"/>
              <a:stretch>
                <a:fillRect l="-47693" r="-47382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ísļiďé">
              <a:extLst>
                <a:ext uri="{FF2B5EF4-FFF2-40B4-BE49-F238E27FC236}">
                  <a16:creationId xmlns:a16="http://schemas.microsoft.com/office/drawing/2014/main" xmlns="" id="{7DC0935A-AC7C-4774-8425-85A65F623BFD}"/>
                </a:ext>
              </a:extLst>
            </p:cNvPr>
            <p:cNvSpPr/>
            <p:nvPr/>
          </p:nvSpPr>
          <p:spPr>
            <a:xfrm>
              <a:off x="6209537" y="2843228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íṡḷiḋè">
              <a:extLst>
                <a:ext uri="{FF2B5EF4-FFF2-40B4-BE49-F238E27FC236}">
                  <a16:creationId xmlns:a16="http://schemas.microsoft.com/office/drawing/2014/main" xmlns="" id="{E390DD86-BEA6-4C6B-9AA8-9A96F068894A}"/>
                </a:ext>
              </a:extLst>
            </p:cNvPr>
            <p:cNvSpPr/>
            <p:nvPr/>
          </p:nvSpPr>
          <p:spPr>
            <a:xfrm>
              <a:off x="6819014" y="1130300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îsļíďé">
              <a:extLst>
                <a:ext uri="{FF2B5EF4-FFF2-40B4-BE49-F238E27FC236}">
                  <a16:creationId xmlns:a16="http://schemas.microsoft.com/office/drawing/2014/main" xmlns="" id="{C0896E04-19FE-48B0-ABDD-DB484F4E0802}"/>
                </a:ext>
              </a:extLst>
            </p:cNvPr>
            <p:cNvSpPr/>
            <p:nvPr/>
          </p:nvSpPr>
          <p:spPr>
            <a:xfrm>
              <a:off x="5600060" y="4556156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28" name="iš1îḍe">
              <a:extLst>
                <a:ext uri="{FF2B5EF4-FFF2-40B4-BE49-F238E27FC236}">
                  <a16:creationId xmlns:a16="http://schemas.microsoft.com/office/drawing/2014/main" xmlns="" id="{8FE0834B-7C53-4E11-974B-CBDFDDEF53F4}"/>
                </a:ext>
              </a:extLst>
            </p:cNvPr>
            <p:cNvSpPr/>
            <p:nvPr/>
          </p:nvSpPr>
          <p:spPr bwMode="auto">
            <a:xfrm>
              <a:off x="8353398" y="1638392"/>
              <a:ext cx="597324" cy="57446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íşḷíḓè">
              <a:extLst>
                <a:ext uri="{FF2B5EF4-FFF2-40B4-BE49-F238E27FC236}">
                  <a16:creationId xmlns:a16="http://schemas.microsoft.com/office/drawing/2014/main" xmlns="" id="{CF031B90-C055-4097-B88F-0AA914481C94}"/>
                </a:ext>
              </a:extLst>
            </p:cNvPr>
            <p:cNvSpPr/>
            <p:nvPr/>
          </p:nvSpPr>
          <p:spPr bwMode="auto">
            <a:xfrm>
              <a:off x="7134441" y="5064156"/>
              <a:ext cx="597330" cy="57464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îŝḻíḍè">
              <a:extLst>
                <a:ext uri="{FF2B5EF4-FFF2-40B4-BE49-F238E27FC236}">
                  <a16:creationId xmlns:a16="http://schemas.microsoft.com/office/drawing/2014/main" xmlns="" id="{D5A6C92A-A7C8-46D0-B009-BA1248846D12}"/>
                </a:ext>
              </a:extLst>
            </p:cNvPr>
            <p:cNvSpPr/>
            <p:nvPr/>
          </p:nvSpPr>
          <p:spPr bwMode="auto">
            <a:xfrm>
              <a:off x="7708100" y="3367816"/>
              <a:ext cx="668966" cy="541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31" name="ïṧļïḍe">
              <a:extLst>
                <a:ext uri="{FF2B5EF4-FFF2-40B4-BE49-F238E27FC236}">
                  <a16:creationId xmlns:a16="http://schemas.microsoft.com/office/drawing/2014/main" xmlns="" id="{D5EC7F85-6C5A-45C5-A6C9-E5E299FF4625}"/>
                </a:ext>
              </a:extLst>
            </p:cNvPr>
            <p:cNvGrpSpPr/>
            <p:nvPr/>
          </p:nvGrpSpPr>
          <p:grpSpPr>
            <a:xfrm>
              <a:off x="2783590" y="1397449"/>
              <a:ext cx="4035424" cy="1056347"/>
              <a:chOff x="1577477" y="1221513"/>
              <a:chExt cx="4035424" cy="1056347"/>
            </a:xfrm>
          </p:grpSpPr>
          <p:sp>
            <p:nvSpPr>
              <p:cNvPr id="40" name="iŝļíḋe">
                <a:extLst>
                  <a:ext uri="{FF2B5EF4-FFF2-40B4-BE49-F238E27FC236}">
                    <a16:creationId xmlns:a16="http://schemas.microsoft.com/office/drawing/2014/main" xmlns="" id="{A326E8E2-7B92-4586-B7DB-D3AFCBF55DB3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41" name="íślidé">
                <a:extLst>
                  <a:ext uri="{FF2B5EF4-FFF2-40B4-BE49-F238E27FC236}">
                    <a16:creationId xmlns:a16="http://schemas.microsoft.com/office/drawing/2014/main" xmlns="" id="{774E2100-8F8A-414D-9620-2650ADC21A07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2" name="ïsḻiḍê">
              <a:extLst>
                <a:ext uri="{FF2B5EF4-FFF2-40B4-BE49-F238E27FC236}">
                  <a16:creationId xmlns:a16="http://schemas.microsoft.com/office/drawing/2014/main" xmlns="" id="{58CD1B52-D170-4FFB-BC44-758D6987CBE6}"/>
                </a:ext>
              </a:extLst>
            </p:cNvPr>
            <p:cNvGrpSpPr/>
            <p:nvPr/>
          </p:nvGrpSpPr>
          <p:grpSpPr>
            <a:xfrm>
              <a:off x="2174113" y="3161826"/>
              <a:ext cx="4035424" cy="1056347"/>
              <a:chOff x="1577477" y="2859469"/>
              <a:chExt cx="4035424" cy="1056347"/>
            </a:xfrm>
          </p:grpSpPr>
          <p:sp>
            <p:nvSpPr>
              <p:cNvPr id="38" name="işliďe">
                <a:extLst>
                  <a:ext uri="{FF2B5EF4-FFF2-40B4-BE49-F238E27FC236}">
                    <a16:creationId xmlns:a16="http://schemas.microsoft.com/office/drawing/2014/main" xmlns="" id="{5D4DDB78-7135-4286-A820-438024FB0EA9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9" name="íṣḷîďê">
                <a:extLst>
                  <a:ext uri="{FF2B5EF4-FFF2-40B4-BE49-F238E27FC236}">
                    <a16:creationId xmlns:a16="http://schemas.microsoft.com/office/drawing/2014/main" xmlns="" id="{79F7007B-C239-4D2F-AB90-E9E012A01A5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3" name="íṥḷïďê">
              <a:extLst>
                <a:ext uri="{FF2B5EF4-FFF2-40B4-BE49-F238E27FC236}">
                  <a16:creationId xmlns:a16="http://schemas.microsoft.com/office/drawing/2014/main" xmlns="" id="{8ED58004-A4FA-422E-AC8A-8C2303E4C14F}"/>
                </a:ext>
              </a:extLst>
            </p:cNvPr>
            <p:cNvGrpSpPr/>
            <p:nvPr/>
          </p:nvGrpSpPr>
          <p:grpSpPr>
            <a:xfrm>
              <a:off x="1564636" y="4823305"/>
              <a:ext cx="4035424" cy="1056347"/>
              <a:chOff x="1577477" y="2859469"/>
              <a:chExt cx="4035424" cy="1056347"/>
            </a:xfrm>
          </p:grpSpPr>
          <p:sp>
            <p:nvSpPr>
              <p:cNvPr id="36" name="îšḷíḑé">
                <a:extLst>
                  <a:ext uri="{FF2B5EF4-FFF2-40B4-BE49-F238E27FC236}">
                    <a16:creationId xmlns:a16="http://schemas.microsoft.com/office/drawing/2014/main" xmlns="" id="{E4CC7BE2-4F32-4039-90F0-671E2C3C1364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7" name="í$ļidè">
                <a:extLst>
                  <a:ext uri="{FF2B5EF4-FFF2-40B4-BE49-F238E27FC236}">
                    <a16:creationId xmlns:a16="http://schemas.microsoft.com/office/drawing/2014/main" xmlns="" id="{AD8C8D59-5D1E-4520-85FE-2CB6B6180D27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069F4203-96DD-411B-8477-EE03AEB71EAB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931273"/>
              <a:ext cx="594515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E276B4AB-1275-4C81-A53F-D2A5EBA93EF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448726"/>
              <a:ext cx="533567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0749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08d88193-e4ed-466c-8c16-919c5770a12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8E0B297-165E-48D1-9B20-0C8E64F9E5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79887" y="1960700"/>
            <a:ext cx="9432226" cy="3165200"/>
            <a:chOff x="1379887" y="1960700"/>
            <a:chExt cx="9432226" cy="3165200"/>
          </a:xfrm>
        </p:grpSpPr>
        <p:grpSp>
          <p:nvGrpSpPr>
            <p:cNvPr id="21" name="ïṩlïḓè">
              <a:extLst>
                <a:ext uri="{FF2B5EF4-FFF2-40B4-BE49-F238E27FC236}">
                  <a16:creationId xmlns:a16="http://schemas.microsoft.com/office/drawing/2014/main" xmlns="" id="{C5E7CD67-6CC6-4028-B664-E60B025E32B7}"/>
                </a:ext>
              </a:extLst>
            </p:cNvPr>
            <p:cNvGrpSpPr/>
            <p:nvPr/>
          </p:nvGrpSpPr>
          <p:grpSpPr>
            <a:xfrm>
              <a:off x="1379887" y="1960700"/>
              <a:ext cx="2735482" cy="1569660"/>
              <a:chOff x="1199456" y="1204010"/>
              <a:chExt cx="2735482" cy="1569660"/>
            </a:xfrm>
          </p:grpSpPr>
          <p:sp>
            <p:nvSpPr>
              <p:cNvPr id="52" name="ï$ḷîde">
                <a:extLst>
                  <a:ext uri="{FF2B5EF4-FFF2-40B4-BE49-F238E27FC236}">
                    <a16:creationId xmlns:a16="http://schemas.microsoft.com/office/drawing/2014/main" xmlns="" id="{CDD14285-2F2A-4C67-A91A-958E83B51708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ŝḻîḓê">
                <a:extLst>
                  <a:ext uri="{FF2B5EF4-FFF2-40B4-BE49-F238E27FC236}">
                    <a16:creationId xmlns:a16="http://schemas.microsoft.com/office/drawing/2014/main" xmlns="" id="{09E8114F-21D5-4E74-B81D-DC71F4B16070}"/>
                  </a:ext>
                </a:extLst>
              </p:cNvPr>
              <p:cNvSpPr txBox="1"/>
              <p:nvPr/>
            </p:nvSpPr>
            <p:spPr>
              <a:xfrm>
                <a:off x="1559496" y="120401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 dirty="0">
                    <a:solidFill>
                      <a:schemeClr val="bg1"/>
                    </a:solidFill>
                  </a:rPr>
                  <a:t>1</a:t>
                </a:r>
              </a:p>
            </p:txBody>
          </p:sp>
          <p:grpSp>
            <p:nvGrpSpPr>
              <p:cNvPr id="54" name="îṣľîḑé">
                <a:extLst>
                  <a:ext uri="{FF2B5EF4-FFF2-40B4-BE49-F238E27FC236}">
                    <a16:creationId xmlns:a16="http://schemas.microsoft.com/office/drawing/2014/main" xmlns="" id="{71999D35-6409-4FA9-8415-F8054584C81A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55" name="iśḷïḓe">
                  <a:extLst>
                    <a:ext uri="{FF2B5EF4-FFF2-40B4-BE49-F238E27FC236}">
                      <a16:creationId xmlns:a16="http://schemas.microsoft.com/office/drawing/2014/main" xmlns="" id="{6FC50DC6-2D5A-46C0-BCDD-BF62A607FC4A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accent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6" name="işḻîḑê">
                  <a:extLst>
                    <a:ext uri="{FF2B5EF4-FFF2-40B4-BE49-F238E27FC236}">
                      <a16:creationId xmlns:a16="http://schemas.microsoft.com/office/drawing/2014/main" xmlns="" id="{980B8C31-E891-4870-81CC-1C300D270EDE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22" name="iśḷïḍè">
              <a:extLst>
                <a:ext uri="{FF2B5EF4-FFF2-40B4-BE49-F238E27FC236}">
                  <a16:creationId xmlns:a16="http://schemas.microsoft.com/office/drawing/2014/main" xmlns="" id="{73F84396-86E1-4CA4-B4F3-17D9178B9AF6}"/>
                </a:ext>
              </a:extLst>
            </p:cNvPr>
            <p:cNvGrpSpPr/>
            <p:nvPr/>
          </p:nvGrpSpPr>
          <p:grpSpPr>
            <a:xfrm>
              <a:off x="4548239" y="1960700"/>
              <a:ext cx="2735482" cy="1569660"/>
              <a:chOff x="1199456" y="1204010"/>
              <a:chExt cx="2735482" cy="1569660"/>
            </a:xfrm>
          </p:grpSpPr>
          <p:sp>
            <p:nvSpPr>
              <p:cNvPr id="47" name="ïšḷîďè">
                <a:extLst>
                  <a:ext uri="{FF2B5EF4-FFF2-40B4-BE49-F238E27FC236}">
                    <a16:creationId xmlns:a16="http://schemas.microsoft.com/office/drawing/2014/main" xmlns="" id="{8A79D0A9-0091-41E9-8391-E46E78426966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ṥľiḑé">
                <a:extLst>
                  <a:ext uri="{FF2B5EF4-FFF2-40B4-BE49-F238E27FC236}">
                    <a16:creationId xmlns:a16="http://schemas.microsoft.com/office/drawing/2014/main" xmlns="" id="{B2A2B131-DE93-48FA-A946-09925ACB70AD}"/>
                  </a:ext>
                </a:extLst>
              </p:cNvPr>
              <p:cNvSpPr txBox="1"/>
              <p:nvPr/>
            </p:nvSpPr>
            <p:spPr>
              <a:xfrm>
                <a:off x="1562265" y="120401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 dirty="0">
                    <a:solidFill>
                      <a:schemeClr val="bg1"/>
                    </a:solidFill>
                  </a:rPr>
                  <a:t>2</a:t>
                </a:r>
              </a:p>
            </p:txBody>
          </p:sp>
          <p:grpSp>
            <p:nvGrpSpPr>
              <p:cNvPr id="49" name="iṥḷîḓê">
                <a:extLst>
                  <a:ext uri="{FF2B5EF4-FFF2-40B4-BE49-F238E27FC236}">
                    <a16:creationId xmlns:a16="http://schemas.microsoft.com/office/drawing/2014/main" xmlns="" id="{F888EF4E-3204-4D60-A512-730726329639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50" name="î$ḷíde">
                  <a:extLst>
                    <a:ext uri="{FF2B5EF4-FFF2-40B4-BE49-F238E27FC236}">
                      <a16:creationId xmlns:a16="http://schemas.microsoft.com/office/drawing/2014/main" xmlns="" id="{08EABC23-BC97-4F36-946A-BB34D88ACC42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51" name="i$1îḑè">
                  <a:extLst>
                    <a:ext uri="{FF2B5EF4-FFF2-40B4-BE49-F238E27FC236}">
                      <a16:creationId xmlns:a16="http://schemas.microsoft.com/office/drawing/2014/main" xmlns="" id="{A74FA578-90D1-48C4-8688-7106007F690E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23" name="išḻïḍè">
              <a:extLst>
                <a:ext uri="{FF2B5EF4-FFF2-40B4-BE49-F238E27FC236}">
                  <a16:creationId xmlns:a16="http://schemas.microsoft.com/office/drawing/2014/main" xmlns="" id="{A58E4D23-B7FE-4C57-BC41-4D082DDD19F4}"/>
                </a:ext>
              </a:extLst>
            </p:cNvPr>
            <p:cNvGrpSpPr/>
            <p:nvPr/>
          </p:nvGrpSpPr>
          <p:grpSpPr>
            <a:xfrm>
              <a:off x="8076631" y="1960700"/>
              <a:ext cx="2735482" cy="1569660"/>
              <a:chOff x="1199456" y="1204010"/>
              <a:chExt cx="2735482" cy="1569660"/>
            </a:xfrm>
          </p:grpSpPr>
          <p:sp>
            <p:nvSpPr>
              <p:cNvPr id="42" name="íş1íḑè">
                <a:extLst>
                  <a:ext uri="{FF2B5EF4-FFF2-40B4-BE49-F238E27FC236}">
                    <a16:creationId xmlns:a16="http://schemas.microsoft.com/office/drawing/2014/main" xmlns="" id="{99AAB658-4E8C-45B8-B01C-0B51F778F043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i$ḷîḓe">
                <a:extLst>
                  <a:ext uri="{FF2B5EF4-FFF2-40B4-BE49-F238E27FC236}">
                    <a16:creationId xmlns:a16="http://schemas.microsoft.com/office/drawing/2014/main" xmlns="" id="{F612EC21-8C40-4F8D-9C51-838A0A1D8EED}"/>
                  </a:ext>
                </a:extLst>
              </p:cNvPr>
              <p:cNvSpPr txBox="1"/>
              <p:nvPr/>
            </p:nvSpPr>
            <p:spPr>
              <a:xfrm>
                <a:off x="1559495" y="120401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>
                    <a:solidFill>
                      <a:schemeClr val="bg1"/>
                    </a:solidFill>
                  </a:rPr>
                  <a:t>3</a:t>
                </a:r>
                <a:endParaRPr lang="en-US" altLang="zh-CN" sz="9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4" name="îs1ïḑê">
                <a:extLst>
                  <a:ext uri="{FF2B5EF4-FFF2-40B4-BE49-F238E27FC236}">
                    <a16:creationId xmlns:a16="http://schemas.microsoft.com/office/drawing/2014/main" xmlns="" id="{840F18FA-37EB-4E62-BF9A-636FEC9B44A3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45" name="iṡḷíḑe">
                  <a:extLst>
                    <a:ext uri="{FF2B5EF4-FFF2-40B4-BE49-F238E27FC236}">
                      <a16:creationId xmlns:a16="http://schemas.microsoft.com/office/drawing/2014/main" xmlns="" id="{7C83CE5A-BB09-464E-B2C3-86E7DD2C9DE8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accent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6" name="îsḷidé">
                  <a:extLst>
                    <a:ext uri="{FF2B5EF4-FFF2-40B4-BE49-F238E27FC236}">
                      <a16:creationId xmlns:a16="http://schemas.microsoft.com/office/drawing/2014/main" xmlns="" id="{F91B3C6C-BE7E-4E4A-B5A7-D8FE7630EEDD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24" name="ï$1íḍê">
              <a:extLst>
                <a:ext uri="{FF2B5EF4-FFF2-40B4-BE49-F238E27FC236}">
                  <a16:creationId xmlns:a16="http://schemas.microsoft.com/office/drawing/2014/main" xmlns="" id="{EEFC93C5-E26B-40E9-887F-873E25456BB8}"/>
                </a:ext>
              </a:extLst>
            </p:cNvPr>
            <p:cNvGrpSpPr/>
            <p:nvPr/>
          </p:nvGrpSpPr>
          <p:grpSpPr>
            <a:xfrm>
              <a:off x="1379887" y="3556240"/>
              <a:ext cx="2735482" cy="1569660"/>
              <a:chOff x="1199456" y="1204010"/>
              <a:chExt cx="2735482" cy="1569660"/>
            </a:xfrm>
          </p:grpSpPr>
          <p:sp>
            <p:nvSpPr>
              <p:cNvPr id="37" name="íṧḷïḑè">
                <a:extLst>
                  <a:ext uri="{FF2B5EF4-FFF2-40B4-BE49-F238E27FC236}">
                    <a16:creationId xmlns:a16="http://schemas.microsoft.com/office/drawing/2014/main" xmlns="" id="{8B206657-D2B7-4CB5-BEA0-25D4B3CCB797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śľíḋe">
                <a:extLst>
                  <a:ext uri="{FF2B5EF4-FFF2-40B4-BE49-F238E27FC236}">
                    <a16:creationId xmlns:a16="http://schemas.microsoft.com/office/drawing/2014/main" xmlns="" id="{50EF619C-3A33-46EA-8E42-6BA16120406C}"/>
                  </a:ext>
                </a:extLst>
              </p:cNvPr>
              <p:cNvSpPr txBox="1"/>
              <p:nvPr/>
            </p:nvSpPr>
            <p:spPr>
              <a:xfrm>
                <a:off x="1533747" y="120401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>
                    <a:solidFill>
                      <a:schemeClr val="bg1"/>
                    </a:solidFill>
                  </a:rPr>
                  <a:t>4</a:t>
                </a:r>
                <a:endParaRPr lang="en-US" altLang="zh-CN" sz="9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9" name="íşlîďé">
                <a:extLst>
                  <a:ext uri="{FF2B5EF4-FFF2-40B4-BE49-F238E27FC236}">
                    <a16:creationId xmlns:a16="http://schemas.microsoft.com/office/drawing/2014/main" xmlns="" id="{6B7533A8-701B-45E8-8EF5-44070AB64D23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40" name="íṥḻiḓè">
                  <a:extLst>
                    <a:ext uri="{FF2B5EF4-FFF2-40B4-BE49-F238E27FC236}">
                      <a16:creationId xmlns:a16="http://schemas.microsoft.com/office/drawing/2014/main" xmlns="" id="{064EC47D-05F4-4592-B1E9-065AAA4DED7F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41" name="ïSľîdê">
                  <a:extLst>
                    <a:ext uri="{FF2B5EF4-FFF2-40B4-BE49-F238E27FC236}">
                      <a16:creationId xmlns:a16="http://schemas.microsoft.com/office/drawing/2014/main" xmlns="" id="{54D11BCE-5787-462E-A2A7-3EE927EA7EF2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25" name="íṡliďê">
              <a:extLst>
                <a:ext uri="{FF2B5EF4-FFF2-40B4-BE49-F238E27FC236}">
                  <a16:creationId xmlns:a16="http://schemas.microsoft.com/office/drawing/2014/main" xmlns="" id="{57F57388-0094-4A36-8BF4-CEEC021A24EE}"/>
                </a:ext>
              </a:extLst>
            </p:cNvPr>
            <p:cNvGrpSpPr/>
            <p:nvPr/>
          </p:nvGrpSpPr>
          <p:grpSpPr>
            <a:xfrm>
              <a:off x="4545837" y="3530360"/>
              <a:ext cx="2735482" cy="1569660"/>
              <a:chOff x="1199456" y="1178130"/>
              <a:chExt cx="2735482" cy="1569660"/>
            </a:xfrm>
          </p:grpSpPr>
          <p:sp>
            <p:nvSpPr>
              <p:cNvPr id="32" name="íṣḷïdè">
                <a:extLst>
                  <a:ext uri="{FF2B5EF4-FFF2-40B4-BE49-F238E27FC236}">
                    <a16:creationId xmlns:a16="http://schemas.microsoft.com/office/drawing/2014/main" xmlns="" id="{7D3398E6-B7E9-476A-BC1E-3812A43B045A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sḻîdê">
                <a:extLst>
                  <a:ext uri="{FF2B5EF4-FFF2-40B4-BE49-F238E27FC236}">
                    <a16:creationId xmlns:a16="http://schemas.microsoft.com/office/drawing/2014/main" xmlns="" id="{B6872D89-999D-4093-98BF-54AFEAA1507D}"/>
                  </a:ext>
                </a:extLst>
              </p:cNvPr>
              <p:cNvSpPr txBox="1"/>
              <p:nvPr/>
            </p:nvSpPr>
            <p:spPr>
              <a:xfrm>
                <a:off x="1480228" y="117813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>
                    <a:solidFill>
                      <a:schemeClr val="bg1"/>
                    </a:solidFill>
                  </a:rPr>
                  <a:t>5</a:t>
                </a:r>
                <a:endParaRPr lang="en-US" altLang="zh-CN" sz="9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4" name="îsḷíḓê">
                <a:extLst>
                  <a:ext uri="{FF2B5EF4-FFF2-40B4-BE49-F238E27FC236}">
                    <a16:creationId xmlns:a16="http://schemas.microsoft.com/office/drawing/2014/main" xmlns="" id="{FA9C3014-DE34-4EAD-8690-9ACF568BFA68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35" name="îṡļíďè">
                  <a:extLst>
                    <a:ext uri="{FF2B5EF4-FFF2-40B4-BE49-F238E27FC236}">
                      <a16:creationId xmlns:a16="http://schemas.microsoft.com/office/drawing/2014/main" xmlns="" id="{A3F72E3E-38B7-467C-897F-A71542819697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accent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6" name="ïṧ1îdê">
                  <a:extLst>
                    <a:ext uri="{FF2B5EF4-FFF2-40B4-BE49-F238E27FC236}">
                      <a16:creationId xmlns:a16="http://schemas.microsoft.com/office/drawing/2014/main" xmlns="" id="{6B63026E-354E-44DB-AD94-B59F33C23EF3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26" name="íṧlidé">
              <a:extLst>
                <a:ext uri="{FF2B5EF4-FFF2-40B4-BE49-F238E27FC236}">
                  <a16:creationId xmlns:a16="http://schemas.microsoft.com/office/drawing/2014/main" xmlns="" id="{980C34A5-95B7-4136-91B6-637A732BEDF4}"/>
                </a:ext>
              </a:extLst>
            </p:cNvPr>
            <p:cNvGrpSpPr/>
            <p:nvPr/>
          </p:nvGrpSpPr>
          <p:grpSpPr>
            <a:xfrm>
              <a:off x="8074229" y="3530360"/>
              <a:ext cx="2735482" cy="1569660"/>
              <a:chOff x="1199456" y="1178130"/>
              <a:chExt cx="2735482" cy="1569660"/>
            </a:xfrm>
          </p:grpSpPr>
          <p:sp>
            <p:nvSpPr>
              <p:cNvPr id="27" name="iṥľíḍe">
                <a:extLst>
                  <a:ext uri="{FF2B5EF4-FFF2-40B4-BE49-F238E27FC236}">
                    <a16:creationId xmlns:a16="http://schemas.microsoft.com/office/drawing/2014/main" xmlns="" id="{7C4C3F89-9927-4C73-AD76-B0A030AF1B8E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ṧḷiḑê">
                <a:extLst>
                  <a:ext uri="{FF2B5EF4-FFF2-40B4-BE49-F238E27FC236}">
                    <a16:creationId xmlns:a16="http://schemas.microsoft.com/office/drawing/2014/main" xmlns="" id="{39209CCA-0791-46AE-9967-2154D53BAA92}"/>
                  </a:ext>
                </a:extLst>
              </p:cNvPr>
              <p:cNvSpPr txBox="1"/>
              <p:nvPr/>
            </p:nvSpPr>
            <p:spPr>
              <a:xfrm>
                <a:off x="1508631" y="117813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>
                    <a:solidFill>
                      <a:schemeClr val="bg1"/>
                    </a:solidFill>
                  </a:rPr>
                  <a:t>6</a:t>
                </a:r>
                <a:endParaRPr lang="en-US" altLang="zh-CN" sz="9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9" name="ísḷïďe">
                <a:extLst>
                  <a:ext uri="{FF2B5EF4-FFF2-40B4-BE49-F238E27FC236}">
                    <a16:creationId xmlns:a16="http://schemas.microsoft.com/office/drawing/2014/main" xmlns="" id="{AA0CE963-86A5-4DA9-B707-FE41BF1224D3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30" name="îşlïďe">
                  <a:extLst>
                    <a:ext uri="{FF2B5EF4-FFF2-40B4-BE49-F238E27FC236}">
                      <a16:creationId xmlns:a16="http://schemas.microsoft.com/office/drawing/2014/main" xmlns="" id="{55BD96FF-5655-4987-A62C-EC95360917E7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31" name="iŝľiḍè">
                  <a:extLst>
                    <a:ext uri="{FF2B5EF4-FFF2-40B4-BE49-F238E27FC236}">
                      <a16:creationId xmlns:a16="http://schemas.microsoft.com/office/drawing/2014/main" xmlns="" id="{F239B921-2D50-4FF2-B4A3-B42886C9A145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</p:grpSp>
      <p:sp>
        <p:nvSpPr>
          <p:cNvPr id="59" name="îsḷiḑe">
            <a:extLst>
              <a:ext uri="{FF2B5EF4-FFF2-40B4-BE49-F238E27FC236}">
                <a16:creationId xmlns:a16="http://schemas.microsoft.com/office/drawing/2014/main" xmlns="" id="{8AA1A407-8EE1-4C80-9BBE-28B7BEE36264}"/>
              </a:ext>
            </a:extLst>
          </p:cNvPr>
          <p:cNvSpPr txBox="1"/>
          <p:nvPr/>
        </p:nvSpPr>
        <p:spPr bwMode="auto">
          <a:xfrm>
            <a:off x="4989309" y="1028700"/>
            <a:ext cx="2213383" cy="61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000" b="1" dirty="0">
                <a:solidFill>
                  <a:schemeClr val="tx2"/>
                </a:solidFill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422171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A717-BCC2-4622-AB8F-C71AA04D9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070320E-D2FA-42E6-B284-A3E1C2AC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468B5A-4D51-4B33-A0AD-5CCB37E3D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5ef66c05-6aa7-4286-b191-2d73895acf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B3F57A7-2E93-4B94-B804-4699BC63DB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571" y="1137014"/>
            <a:ext cx="10839683" cy="5007213"/>
            <a:chOff x="673571" y="1137014"/>
            <a:chExt cx="10839683" cy="5007213"/>
          </a:xfrm>
        </p:grpSpPr>
        <p:sp>
          <p:nvSpPr>
            <p:cNvPr id="6" name="ïŝḻïḑè">
              <a:extLst>
                <a:ext uri="{FF2B5EF4-FFF2-40B4-BE49-F238E27FC236}">
                  <a16:creationId xmlns:a16="http://schemas.microsoft.com/office/drawing/2014/main" xmlns="" id="{542EC7F1-67AF-4748-BBDF-D9ED1D71109E}"/>
                </a:ext>
              </a:extLst>
            </p:cNvPr>
            <p:cNvSpPr/>
            <p:nvPr/>
          </p:nvSpPr>
          <p:spPr bwMode="auto">
            <a:xfrm rot="10800000">
              <a:off x="4229165" y="2363084"/>
              <a:ext cx="3885258" cy="2585628"/>
            </a:xfrm>
            <a:custGeom>
              <a:avLst/>
              <a:gdLst>
                <a:gd name="T0" fmla="*/ 357 w 357"/>
                <a:gd name="T1" fmla="*/ 13 h 236"/>
                <a:gd name="T2" fmla="*/ 314 w 357"/>
                <a:gd name="T3" fmla="*/ 0 h 236"/>
                <a:gd name="T4" fmla="*/ 317 w 357"/>
                <a:gd name="T5" fmla="*/ 12 h 236"/>
                <a:gd name="T6" fmla="*/ 178 w 357"/>
                <a:gd name="T7" fmla="*/ 113 h 236"/>
                <a:gd name="T8" fmla="*/ 0 w 357"/>
                <a:gd name="T9" fmla="*/ 220 h 236"/>
                <a:gd name="T10" fmla="*/ 1 w 357"/>
                <a:gd name="T11" fmla="*/ 236 h 236"/>
                <a:gd name="T12" fmla="*/ 191 w 357"/>
                <a:gd name="T13" fmla="*/ 124 h 236"/>
                <a:gd name="T14" fmla="*/ 321 w 357"/>
                <a:gd name="T15" fmla="*/ 29 h 236"/>
                <a:gd name="T16" fmla="*/ 324 w 357"/>
                <a:gd name="T17" fmla="*/ 44 h 236"/>
                <a:gd name="T18" fmla="*/ 357 w 357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236">
                  <a:moveTo>
                    <a:pt x="357" y="13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277" y="25"/>
                    <a:pt x="224" y="54"/>
                    <a:pt x="178" y="113"/>
                  </a:cubicBezTo>
                  <a:cubicBezTo>
                    <a:pt x="131" y="174"/>
                    <a:pt x="66" y="213"/>
                    <a:pt x="0" y="220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72" y="229"/>
                    <a:pt x="142" y="188"/>
                    <a:pt x="191" y="124"/>
                  </a:cubicBezTo>
                  <a:cubicBezTo>
                    <a:pt x="235" y="68"/>
                    <a:pt x="283" y="41"/>
                    <a:pt x="321" y="29"/>
                  </a:cubicBezTo>
                  <a:cubicBezTo>
                    <a:pt x="324" y="44"/>
                    <a:pt x="324" y="44"/>
                    <a:pt x="324" y="44"/>
                  </a:cubicBezTo>
                  <a:lnTo>
                    <a:pt x="357" y="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7" name="íşḷîďê">
              <a:extLst>
                <a:ext uri="{FF2B5EF4-FFF2-40B4-BE49-F238E27FC236}">
                  <a16:creationId xmlns:a16="http://schemas.microsoft.com/office/drawing/2014/main" xmlns="" id="{C66E64AD-0549-4605-A821-B6FBB51F3CDF}"/>
                </a:ext>
              </a:extLst>
            </p:cNvPr>
            <p:cNvSpPr/>
            <p:nvPr/>
          </p:nvSpPr>
          <p:spPr bwMode="auto">
            <a:xfrm rot="10800000">
              <a:off x="8778585" y="2396984"/>
              <a:ext cx="1066030" cy="996962"/>
            </a:xfrm>
            <a:custGeom>
              <a:avLst/>
              <a:gdLst>
                <a:gd name="T0" fmla="*/ 98 w 98"/>
                <a:gd name="T1" fmla="*/ 83 h 91"/>
                <a:gd name="T2" fmla="*/ 70 w 98"/>
                <a:gd name="T3" fmla="*/ 49 h 91"/>
                <a:gd name="T4" fmla="*/ 65 w 98"/>
                <a:gd name="T5" fmla="*/ 61 h 91"/>
                <a:gd name="T6" fmla="*/ 16 w 98"/>
                <a:gd name="T7" fmla="*/ 0 h 91"/>
                <a:gd name="T8" fmla="*/ 0 w 98"/>
                <a:gd name="T9" fmla="*/ 4 h 91"/>
                <a:gd name="T10" fmla="*/ 59 w 98"/>
                <a:gd name="T11" fmla="*/ 78 h 91"/>
                <a:gd name="T12" fmla="*/ 54 w 98"/>
                <a:gd name="T13" fmla="*/ 91 h 91"/>
                <a:gd name="T14" fmla="*/ 98 w 98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91">
                  <a:moveTo>
                    <a:pt x="98" y="83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40" y="48"/>
                    <a:pt x="23" y="26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36"/>
                    <a:pt x="28" y="61"/>
                    <a:pt x="59" y="78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98" y="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8" name="išḷïḋe">
              <a:extLst>
                <a:ext uri="{FF2B5EF4-FFF2-40B4-BE49-F238E27FC236}">
                  <a16:creationId xmlns:a16="http://schemas.microsoft.com/office/drawing/2014/main" xmlns="" id="{825DB1B7-BA12-4725-9264-3F4DF856D9E5}"/>
                </a:ext>
              </a:extLst>
            </p:cNvPr>
            <p:cNvSpPr/>
            <p:nvPr/>
          </p:nvSpPr>
          <p:spPr bwMode="auto">
            <a:xfrm rot="10800000">
              <a:off x="8648207" y="4050369"/>
              <a:ext cx="1087505" cy="876771"/>
            </a:xfrm>
            <a:custGeom>
              <a:avLst/>
              <a:gdLst>
                <a:gd name="T0" fmla="*/ 100 w 100"/>
                <a:gd name="T1" fmla="*/ 17 h 80"/>
                <a:gd name="T2" fmla="*/ 97 w 100"/>
                <a:gd name="T3" fmla="*/ 0 h 80"/>
                <a:gd name="T4" fmla="*/ 14 w 100"/>
                <a:gd name="T5" fmla="*/ 43 h 80"/>
                <a:gd name="T6" fmla="*/ 3 w 100"/>
                <a:gd name="T7" fmla="*/ 36 h 80"/>
                <a:gd name="T8" fmla="*/ 0 w 100"/>
                <a:gd name="T9" fmla="*/ 80 h 80"/>
                <a:gd name="T10" fmla="*/ 40 w 100"/>
                <a:gd name="T11" fmla="*/ 60 h 80"/>
                <a:gd name="T12" fmla="*/ 28 w 100"/>
                <a:gd name="T13" fmla="*/ 52 h 80"/>
                <a:gd name="T14" fmla="*/ 100 w 100"/>
                <a:gd name="T15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0">
                  <a:moveTo>
                    <a:pt x="100" y="17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2" y="6"/>
                    <a:pt x="33" y="21"/>
                    <a:pt x="14" y="4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45" y="34"/>
                    <a:pt x="70" y="22"/>
                    <a:pt x="10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grpSp>
          <p:nvGrpSpPr>
            <p:cNvPr id="9" name="íšļïḍé">
              <a:extLst>
                <a:ext uri="{FF2B5EF4-FFF2-40B4-BE49-F238E27FC236}">
                  <a16:creationId xmlns:a16="http://schemas.microsoft.com/office/drawing/2014/main" xmlns="" id="{73F1863A-303A-439E-83FF-BD27DC19FA11}"/>
                </a:ext>
              </a:extLst>
            </p:cNvPr>
            <p:cNvGrpSpPr/>
            <p:nvPr/>
          </p:nvGrpSpPr>
          <p:grpSpPr>
            <a:xfrm>
              <a:off x="673571" y="1137014"/>
              <a:ext cx="2593447" cy="1097821"/>
              <a:chOff x="673572" y="1137014"/>
              <a:chExt cx="2194754" cy="1097821"/>
            </a:xfrm>
          </p:grpSpPr>
          <p:sp>
            <p:nvSpPr>
              <p:cNvPr id="34" name="îṩlîḑê">
                <a:extLst>
                  <a:ext uri="{FF2B5EF4-FFF2-40B4-BE49-F238E27FC236}">
                    <a16:creationId xmlns:a16="http://schemas.microsoft.com/office/drawing/2014/main" xmlns="" id="{A13B1854-F0D9-4778-9FF8-D9523636C08D}"/>
                  </a:ext>
                </a:extLst>
              </p:cNvPr>
              <p:cNvSpPr/>
              <p:nvPr/>
            </p:nvSpPr>
            <p:spPr bwMode="auto">
              <a:xfrm>
                <a:off x="673573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iṣľïdê">
                <a:extLst>
                  <a:ext uri="{FF2B5EF4-FFF2-40B4-BE49-F238E27FC236}">
                    <a16:creationId xmlns:a16="http://schemas.microsoft.com/office/drawing/2014/main" xmlns="" id="{61AF4DB4-659F-4F74-8FF6-4F04DC83A7FF}"/>
                  </a:ext>
                </a:extLst>
              </p:cNvPr>
              <p:cNvSpPr txBox="1"/>
              <p:nvPr/>
            </p:nvSpPr>
            <p:spPr bwMode="auto">
              <a:xfrm>
                <a:off x="673572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ŝļíďê">
              <a:extLst>
                <a:ext uri="{FF2B5EF4-FFF2-40B4-BE49-F238E27FC236}">
                  <a16:creationId xmlns:a16="http://schemas.microsoft.com/office/drawing/2014/main" xmlns="" id="{4B4E4359-B8F0-4BE6-9F52-7855057CDC9B}"/>
                </a:ext>
              </a:extLst>
            </p:cNvPr>
            <p:cNvGrpSpPr/>
            <p:nvPr/>
          </p:nvGrpSpPr>
          <p:grpSpPr>
            <a:xfrm>
              <a:off x="8711102" y="1137014"/>
              <a:ext cx="2746736" cy="1097821"/>
              <a:chOff x="9263084" y="1137014"/>
              <a:chExt cx="2194754" cy="1097821"/>
            </a:xfrm>
          </p:grpSpPr>
          <p:sp>
            <p:nvSpPr>
              <p:cNvPr id="32" name="ïṩlïḍè">
                <a:extLst>
                  <a:ext uri="{FF2B5EF4-FFF2-40B4-BE49-F238E27FC236}">
                    <a16:creationId xmlns:a16="http://schemas.microsoft.com/office/drawing/2014/main" xmlns="" id="{8CAD5759-4C21-4F81-AF2A-E9F63E1E7F2D}"/>
                  </a:ext>
                </a:extLst>
              </p:cNvPr>
              <p:cNvSpPr/>
              <p:nvPr/>
            </p:nvSpPr>
            <p:spPr bwMode="auto">
              <a:xfrm>
                <a:off x="9263085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sliḑè">
                <a:extLst>
                  <a:ext uri="{FF2B5EF4-FFF2-40B4-BE49-F238E27FC236}">
                    <a16:creationId xmlns:a16="http://schemas.microsoft.com/office/drawing/2014/main" xmlns="" id="{F7995FBC-4B00-4D17-911E-DCFD60C67266}"/>
                  </a:ext>
                </a:extLst>
              </p:cNvPr>
              <p:cNvSpPr txBox="1"/>
              <p:nvPr/>
            </p:nvSpPr>
            <p:spPr bwMode="auto">
              <a:xfrm>
                <a:off x="9263084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ṡliḍé">
              <a:extLst>
                <a:ext uri="{FF2B5EF4-FFF2-40B4-BE49-F238E27FC236}">
                  <a16:creationId xmlns:a16="http://schemas.microsoft.com/office/drawing/2014/main" xmlns="" id="{B6960C52-FBDB-4032-99B7-8F225D2340ED}"/>
                </a:ext>
              </a:extLst>
            </p:cNvPr>
            <p:cNvGrpSpPr/>
            <p:nvPr/>
          </p:nvGrpSpPr>
          <p:grpSpPr>
            <a:xfrm>
              <a:off x="673571" y="5046406"/>
              <a:ext cx="2593447" cy="1097821"/>
              <a:chOff x="673572" y="5046406"/>
              <a:chExt cx="2194754" cy="1097821"/>
            </a:xfrm>
          </p:grpSpPr>
          <p:sp>
            <p:nvSpPr>
              <p:cNvPr id="30" name="íślïďé">
                <a:extLst>
                  <a:ext uri="{FF2B5EF4-FFF2-40B4-BE49-F238E27FC236}">
                    <a16:creationId xmlns:a16="http://schemas.microsoft.com/office/drawing/2014/main" xmlns="" id="{54E1EB3E-9D1E-4709-BFF0-AF11EA7D0F73}"/>
                  </a:ext>
                </a:extLst>
              </p:cNvPr>
              <p:cNvSpPr/>
              <p:nvPr/>
            </p:nvSpPr>
            <p:spPr bwMode="auto">
              <a:xfrm>
                <a:off x="673573" y="5488210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ïṡľíḍè">
                <a:extLst>
                  <a:ext uri="{FF2B5EF4-FFF2-40B4-BE49-F238E27FC236}">
                    <a16:creationId xmlns:a16="http://schemas.microsoft.com/office/drawing/2014/main" xmlns="" id="{A401441D-E3BB-479C-A741-1A9977E926CF}"/>
                  </a:ext>
                </a:extLst>
              </p:cNvPr>
              <p:cNvSpPr txBox="1"/>
              <p:nvPr/>
            </p:nvSpPr>
            <p:spPr bwMode="auto">
              <a:xfrm>
                <a:off x="673572" y="5046406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Sļîďè">
              <a:extLst>
                <a:ext uri="{FF2B5EF4-FFF2-40B4-BE49-F238E27FC236}">
                  <a16:creationId xmlns:a16="http://schemas.microsoft.com/office/drawing/2014/main" xmlns="" id="{B8F7513D-8C86-40CB-BFD6-9D03176DE550}"/>
                </a:ext>
              </a:extLst>
            </p:cNvPr>
            <p:cNvGrpSpPr/>
            <p:nvPr/>
          </p:nvGrpSpPr>
          <p:grpSpPr>
            <a:xfrm>
              <a:off x="8766518" y="5046406"/>
              <a:ext cx="2746736" cy="1097821"/>
              <a:chOff x="9318500" y="4972518"/>
              <a:chExt cx="2194754" cy="1097821"/>
            </a:xfrm>
          </p:grpSpPr>
          <p:sp>
            <p:nvSpPr>
              <p:cNvPr id="28" name="î$1iḓê">
                <a:extLst>
                  <a:ext uri="{FF2B5EF4-FFF2-40B4-BE49-F238E27FC236}">
                    <a16:creationId xmlns:a16="http://schemas.microsoft.com/office/drawing/2014/main" xmlns="" id="{E8FE9364-94C7-4963-B85C-4EDF2939A3D6}"/>
                  </a:ext>
                </a:extLst>
              </p:cNvPr>
              <p:cNvSpPr/>
              <p:nvPr/>
            </p:nvSpPr>
            <p:spPr bwMode="auto">
              <a:xfrm>
                <a:off x="9318501" y="5414322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ṩḻïḓè">
                <a:extLst>
                  <a:ext uri="{FF2B5EF4-FFF2-40B4-BE49-F238E27FC236}">
                    <a16:creationId xmlns:a16="http://schemas.microsoft.com/office/drawing/2014/main" xmlns="" id="{438CD5C2-FC8A-4EF5-BDE7-CA11921A2923}"/>
                  </a:ext>
                </a:extLst>
              </p:cNvPr>
              <p:cNvSpPr txBox="1"/>
              <p:nvPr/>
            </p:nvSpPr>
            <p:spPr bwMode="auto">
              <a:xfrm>
                <a:off x="9318500" y="4972518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îṡľíḍe">
              <a:extLst>
                <a:ext uri="{FF2B5EF4-FFF2-40B4-BE49-F238E27FC236}">
                  <a16:creationId xmlns:a16="http://schemas.microsoft.com/office/drawing/2014/main" xmlns="" id="{87622885-3D19-4E1E-92DD-D28266AE8CE9}"/>
                </a:ext>
              </a:extLst>
            </p:cNvPr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14" name="iṩḻïḋè">
              <a:extLst>
                <a:ext uri="{FF2B5EF4-FFF2-40B4-BE49-F238E27FC236}">
                  <a16:creationId xmlns:a16="http://schemas.microsoft.com/office/drawing/2014/main" xmlns="" id="{E9618119-BAC2-4831-BAB0-8C1312086154}"/>
                </a:ext>
              </a:extLst>
            </p:cNvPr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îSļïďé">
              <a:extLst>
                <a:ext uri="{FF2B5EF4-FFF2-40B4-BE49-F238E27FC236}">
                  <a16:creationId xmlns:a16="http://schemas.microsoft.com/office/drawing/2014/main" xmlns="" id="{5884F11F-FC61-42FA-9221-A6EC228962DA}"/>
                </a:ext>
              </a:extLst>
            </p:cNvPr>
            <p:cNvSpPr/>
            <p:nvPr/>
          </p:nvSpPr>
          <p:spPr bwMode="auto">
            <a:xfrm rot="10800000">
              <a:off x="4097256" y="2363084"/>
              <a:ext cx="3876055" cy="2596414"/>
            </a:xfrm>
            <a:custGeom>
              <a:avLst/>
              <a:gdLst>
                <a:gd name="T0" fmla="*/ 178 w 356"/>
                <a:gd name="T1" fmla="*/ 114 h 237"/>
                <a:gd name="T2" fmla="*/ 40 w 356"/>
                <a:gd name="T3" fmla="*/ 13 h 237"/>
                <a:gd name="T4" fmla="*/ 43 w 356"/>
                <a:gd name="T5" fmla="*/ 0 h 237"/>
                <a:gd name="T6" fmla="*/ 0 w 356"/>
                <a:gd name="T7" fmla="*/ 11 h 237"/>
                <a:gd name="T8" fmla="*/ 32 w 356"/>
                <a:gd name="T9" fmla="*/ 43 h 237"/>
                <a:gd name="T10" fmla="*/ 35 w 356"/>
                <a:gd name="T11" fmla="*/ 29 h 237"/>
                <a:gd name="T12" fmla="*/ 165 w 356"/>
                <a:gd name="T13" fmla="*/ 125 h 237"/>
                <a:gd name="T14" fmla="*/ 354 w 356"/>
                <a:gd name="T15" fmla="*/ 237 h 237"/>
                <a:gd name="T16" fmla="*/ 356 w 356"/>
                <a:gd name="T17" fmla="*/ 220 h 237"/>
                <a:gd name="T18" fmla="*/ 178 w 356"/>
                <a:gd name="T19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237">
                  <a:moveTo>
                    <a:pt x="178" y="114"/>
                  </a:moveTo>
                  <a:cubicBezTo>
                    <a:pt x="132" y="54"/>
                    <a:pt x="79" y="26"/>
                    <a:pt x="40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2" y="42"/>
                    <a:pt x="121" y="68"/>
                    <a:pt x="165" y="125"/>
                  </a:cubicBezTo>
                  <a:cubicBezTo>
                    <a:pt x="214" y="189"/>
                    <a:pt x="283" y="230"/>
                    <a:pt x="354" y="237"/>
                  </a:cubicBezTo>
                  <a:cubicBezTo>
                    <a:pt x="356" y="220"/>
                    <a:pt x="356" y="220"/>
                    <a:pt x="356" y="220"/>
                  </a:cubicBezTo>
                  <a:cubicBezTo>
                    <a:pt x="290" y="213"/>
                    <a:pt x="225" y="175"/>
                    <a:pt x="178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6" name="îṩ1ïḋe">
              <a:extLst>
                <a:ext uri="{FF2B5EF4-FFF2-40B4-BE49-F238E27FC236}">
                  <a16:creationId xmlns:a16="http://schemas.microsoft.com/office/drawing/2014/main" xmlns="" id="{B92A89D5-7F06-443D-A7F9-4AD941A2D6E3}"/>
                </a:ext>
              </a:extLst>
            </p:cNvPr>
            <p:cNvSpPr/>
            <p:nvPr/>
          </p:nvSpPr>
          <p:spPr bwMode="auto">
            <a:xfrm rot="10800000">
              <a:off x="2324118" y="2396984"/>
              <a:ext cx="1098242" cy="1248128"/>
            </a:xfrm>
            <a:custGeom>
              <a:avLst/>
              <a:gdLst>
                <a:gd name="T0" fmla="*/ 101 w 101"/>
                <a:gd name="T1" fmla="*/ 0 h 114"/>
                <a:gd name="T2" fmla="*/ 84 w 101"/>
                <a:gd name="T3" fmla="*/ 0 h 114"/>
                <a:gd name="T4" fmla="*/ 31 w 101"/>
                <a:gd name="T5" fmla="*/ 85 h 114"/>
                <a:gd name="T6" fmla="*/ 26 w 101"/>
                <a:gd name="T7" fmla="*/ 73 h 114"/>
                <a:gd name="T8" fmla="*/ 0 w 101"/>
                <a:gd name="T9" fmla="*/ 109 h 114"/>
                <a:gd name="T10" fmla="*/ 44 w 101"/>
                <a:gd name="T11" fmla="*/ 114 h 114"/>
                <a:gd name="T12" fmla="*/ 38 w 101"/>
                <a:gd name="T13" fmla="*/ 100 h 114"/>
                <a:gd name="T14" fmla="*/ 101 w 101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37"/>
                    <a:pt x="65" y="67"/>
                    <a:pt x="31" y="85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78" y="80"/>
                    <a:pt x="101" y="4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7" name="íṡlide">
              <a:extLst>
                <a:ext uri="{FF2B5EF4-FFF2-40B4-BE49-F238E27FC236}">
                  <a16:creationId xmlns:a16="http://schemas.microsoft.com/office/drawing/2014/main" xmlns="" id="{A652BC59-1EE5-43BC-AD12-F2FC3BB4D701}"/>
                </a:ext>
              </a:extLst>
            </p:cNvPr>
            <p:cNvSpPr/>
            <p:nvPr/>
          </p:nvSpPr>
          <p:spPr bwMode="auto">
            <a:xfrm rot="10800000">
              <a:off x="2486706" y="4050370"/>
              <a:ext cx="1033819" cy="876771"/>
            </a:xfrm>
            <a:custGeom>
              <a:avLst/>
              <a:gdLst>
                <a:gd name="T0" fmla="*/ 83 w 95"/>
                <a:gd name="T1" fmla="*/ 42 h 80"/>
                <a:gd name="T2" fmla="*/ 3 w 95"/>
                <a:gd name="T3" fmla="*/ 0 h 80"/>
                <a:gd name="T4" fmla="*/ 0 w 95"/>
                <a:gd name="T5" fmla="*/ 17 h 80"/>
                <a:gd name="T6" fmla="*/ 67 w 95"/>
                <a:gd name="T7" fmla="*/ 51 h 80"/>
                <a:gd name="T8" fmla="*/ 56 w 95"/>
                <a:gd name="T9" fmla="*/ 57 h 80"/>
                <a:gd name="T10" fmla="*/ 94 w 95"/>
                <a:gd name="T11" fmla="*/ 80 h 80"/>
                <a:gd name="T12" fmla="*/ 95 w 95"/>
                <a:gd name="T13" fmla="*/ 35 h 80"/>
                <a:gd name="T14" fmla="*/ 83 w 95"/>
                <a:gd name="T1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0">
                  <a:moveTo>
                    <a:pt x="83" y="42"/>
                  </a:moveTo>
                  <a:cubicBezTo>
                    <a:pt x="64" y="21"/>
                    <a:pt x="36" y="6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8" y="22"/>
                    <a:pt x="51" y="34"/>
                    <a:pt x="67" y="51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83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sp>
          <p:nvSpPr>
            <p:cNvPr id="18" name="îṥļïḋé">
              <a:extLst>
                <a:ext uri="{FF2B5EF4-FFF2-40B4-BE49-F238E27FC236}">
                  <a16:creationId xmlns:a16="http://schemas.microsoft.com/office/drawing/2014/main" xmlns="" id="{B3C5169A-F113-48DA-851A-7AEF0191614B}"/>
                </a:ext>
              </a:extLst>
            </p:cNvPr>
            <p:cNvSpPr/>
            <p:nvPr/>
          </p:nvSpPr>
          <p:spPr bwMode="auto">
            <a:xfrm>
              <a:off x="1900526" y="3001621"/>
              <a:ext cx="1031244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9" name="iṣḻiḍê">
              <a:extLst>
                <a:ext uri="{FF2B5EF4-FFF2-40B4-BE49-F238E27FC236}">
                  <a16:creationId xmlns:a16="http://schemas.microsoft.com/office/drawing/2014/main" xmlns="" id="{C8C6147E-1B77-4D6A-9DC9-0097C49D9621}"/>
                </a:ext>
              </a:extLst>
            </p:cNvPr>
            <p:cNvSpPr/>
            <p:nvPr/>
          </p:nvSpPr>
          <p:spPr bwMode="auto">
            <a:xfrm>
              <a:off x="9245905" y="3001621"/>
              <a:ext cx="1045569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îṧḻïḑé">
              <a:extLst>
                <a:ext uri="{FF2B5EF4-FFF2-40B4-BE49-F238E27FC236}">
                  <a16:creationId xmlns:a16="http://schemas.microsoft.com/office/drawing/2014/main" xmlns="" id="{DEE68325-852A-42C2-A7C1-6C2DBDC0835C}"/>
                </a:ext>
              </a:extLst>
            </p:cNvPr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1" name="ísľidè">
              <a:extLst>
                <a:ext uri="{FF2B5EF4-FFF2-40B4-BE49-F238E27FC236}">
                  <a16:creationId xmlns:a16="http://schemas.microsoft.com/office/drawing/2014/main" xmlns="" id="{C2A3F522-0DAE-4239-A45C-3ACE41B2035E}"/>
                </a:ext>
              </a:extLst>
            </p:cNvPr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íš1iďe">
              <a:extLst>
                <a:ext uri="{FF2B5EF4-FFF2-40B4-BE49-F238E27FC236}">
                  <a16:creationId xmlns:a16="http://schemas.microsoft.com/office/drawing/2014/main" xmlns="" id="{E3CEC0DC-8F39-422B-BEC4-8BA0CF78179C}"/>
                </a:ext>
              </a:extLst>
            </p:cNvPr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3" name="ïšľïḋé">
              <a:extLst>
                <a:ext uri="{FF2B5EF4-FFF2-40B4-BE49-F238E27FC236}">
                  <a16:creationId xmlns:a16="http://schemas.microsoft.com/office/drawing/2014/main" xmlns="" id="{44E9AB54-1D64-4E60-BF02-37B01C766D9F}"/>
                </a:ext>
              </a:extLst>
            </p:cNvPr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4" name="ïŝḷiḓè">
              <a:extLst>
                <a:ext uri="{FF2B5EF4-FFF2-40B4-BE49-F238E27FC236}">
                  <a16:creationId xmlns:a16="http://schemas.microsoft.com/office/drawing/2014/main" xmlns="" id="{1C1BAA26-36E0-4C2A-97BA-3A1667D9D5BC}"/>
                </a:ext>
              </a:extLst>
            </p:cNvPr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5" name="ïṡ1iḋè">
              <a:extLst>
                <a:ext uri="{FF2B5EF4-FFF2-40B4-BE49-F238E27FC236}">
                  <a16:creationId xmlns:a16="http://schemas.microsoft.com/office/drawing/2014/main" xmlns="" id="{0AEAD928-729A-402F-B14A-12466B3DC828}"/>
                </a:ext>
              </a:extLst>
            </p:cNvPr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6" name="íṥḻîďê">
              <a:extLst>
                <a:ext uri="{FF2B5EF4-FFF2-40B4-BE49-F238E27FC236}">
                  <a16:creationId xmlns:a16="http://schemas.microsoft.com/office/drawing/2014/main" xmlns="" id="{895890D0-42E0-4FFF-927A-C002028DA46A}"/>
                </a:ext>
              </a:extLst>
            </p:cNvPr>
            <p:cNvSpPr/>
            <p:nvPr/>
          </p:nvSpPr>
          <p:spPr bwMode="auto">
            <a:xfrm>
              <a:off x="3024131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îṡľiḑè">
              <a:extLst>
                <a:ext uri="{FF2B5EF4-FFF2-40B4-BE49-F238E27FC236}">
                  <a16:creationId xmlns:a16="http://schemas.microsoft.com/office/drawing/2014/main" xmlns="" id="{1738B724-F91C-4C7B-AE0E-030805CFB12E}"/>
                </a:ext>
              </a:extLst>
            </p:cNvPr>
            <p:cNvSpPr/>
            <p:nvPr/>
          </p:nvSpPr>
          <p:spPr bwMode="auto">
            <a:xfrm>
              <a:off x="6958792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875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F75718-903E-4964-B889-81AD9C230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14D1CA8-D64A-4BB3-8468-2DC03B246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225A05B-999A-40F7-B70F-E7512BD6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6" name="BackShape1">
            <a:extLst>
              <a:ext uri="{FF2B5EF4-FFF2-40B4-BE49-F238E27FC236}">
                <a16:creationId xmlns:a16="http://schemas.microsoft.com/office/drawing/2014/main" xmlns="" id="{56E6032F-2D90-4C0F-A281-697C295298D4}"/>
              </a:ext>
            </a:extLst>
          </p:cNvPr>
          <p:cNvSpPr>
            <a:spLocks/>
          </p:cNvSpPr>
          <p:nvPr/>
        </p:nvSpPr>
        <p:spPr bwMode="auto">
          <a:xfrm>
            <a:off x="750762" y="1728143"/>
            <a:ext cx="2092541" cy="1925528"/>
          </a:xfrm>
          <a:custGeom>
            <a:avLst/>
            <a:gdLst>
              <a:gd name="connsiteX0" fmla="*/ 142875 w 338138"/>
              <a:gd name="connsiteY0" fmla="*/ 263525 h 311150"/>
              <a:gd name="connsiteX1" fmla="*/ 142875 w 338138"/>
              <a:gd name="connsiteY1" fmla="*/ 288925 h 311150"/>
              <a:gd name="connsiteX2" fmla="*/ 195263 w 338138"/>
              <a:gd name="connsiteY2" fmla="*/ 288925 h 311150"/>
              <a:gd name="connsiteX3" fmla="*/ 195263 w 338138"/>
              <a:gd name="connsiteY3" fmla="*/ 263525 h 311150"/>
              <a:gd name="connsiteX4" fmla="*/ 26180 w 338138"/>
              <a:gd name="connsiteY4" fmla="*/ 20637 h 311150"/>
              <a:gd name="connsiteX5" fmla="*/ 22225 w 338138"/>
              <a:gd name="connsiteY5" fmla="*/ 24578 h 311150"/>
              <a:gd name="connsiteX6" fmla="*/ 22225 w 338138"/>
              <a:gd name="connsiteY6" fmla="*/ 236046 h 311150"/>
              <a:gd name="connsiteX7" fmla="*/ 26180 w 338138"/>
              <a:gd name="connsiteY7" fmla="*/ 241300 h 311150"/>
              <a:gd name="connsiteX8" fmla="*/ 313546 w 338138"/>
              <a:gd name="connsiteY8" fmla="*/ 241300 h 311150"/>
              <a:gd name="connsiteX9" fmla="*/ 317500 w 338138"/>
              <a:gd name="connsiteY9" fmla="*/ 236046 h 311150"/>
              <a:gd name="connsiteX10" fmla="*/ 317500 w 338138"/>
              <a:gd name="connsiteY10" fmla="*/ 24578 h 311150"/>
              <a:gd name="connsiteX11" fmla="*/ 313546 w 338138"/>
              <a:gd name="connsiteY11" fmla="*/ 20637 h 311150"/>
              <a:gd name="connsiteX12" fmla="*/ 26180 w 338138"/>
              <a:gd name="connsiteY12" fmla="*/ 20637 h 311150"/>
              <a:gd name="connsiteX13" fmla="*/ 25096 w 338138"/>
              <a:gd name="connsiteY13" fmla="*/ 0 h 311150"/>
              <a:gd name="connsiteX14" fmla="*/ 313042 w 338138"/>
              <a:gd name="connsiteY14" fmla="*/ 0 h 311150"/>
              <a:gd name="connsiteX15" fmla="*/ 338138 w 338138"/>
              <a:gd name="connsiteY15" fmla="*/ 25050 h 311150"/>
              <a:gd name="connsiteX16" fmla="*/ 338138 w 338138"/>
              <a:gd name="connsiteY16" fmla="*/ 237318 h 311150"/>
              <a:gd name="connsiteX17" fmla="*/ 313042 w 338138"/>
              <a:gd name="connsiteY17" fmla="*/ 263687 h 311150"/>
              <a:gd name="connsiteX18" fmla="*/ 216620 w 338138"/>
              <a:gd name="connsiteY18" fmla="*/ 263687 h 311150"/>
              <a:gd name="connsiteX19" fmla="*/ 216620 w 338138"/>
              <a:gd name="connsiteY19" fmla="*/ 290055 h 311150"/>
              <a:gd name="connsiteX20" fmla="*/ 235112 w 338138"/>
              <a:gd name="connsiteY20" fmla="*/ 290055 h 311150"/>
              <a:gd name="connsiteX21" fmla="*/ 245679 w 338138"/>
              <a:gd name="connsiteY21" fmla="*/ 300603 h 311150"/>
              <a:gd name="connsiteX22" fmla="*/ 235112 w 338138"/>
              <a:gd name="connsiteY22" fmla="*/ 311150 h 311150"/>
              <a:gd name="connsiteX23" fmla="*/ 103027 w 338138"/>
              <a:gd name="connsiteY23" fmla="*/ 311150 h 311150"/>
              <a:gd name="connsiteX24" fmla="*/ 92460 w 338138"/>
              <a:gd name="connsiteY24" fmla="*/ 300603 h 311150"/>
              <a:gd name="connsiteX25" fmla="*/ 103027 w 338138"/>
              <a:gd name="connsiteY25" fmla="*/ 290055 h 311150"/>
              <a:gd name="connsiteX26" fmla="*/ 121519 w 338138"/>
              <a:gd name="connsiteY26" fmla="*/ 290055 h 311150"/>
              <a:gd name="connsiteX27" fmla="*/ 121519 w 338138"/>
              <a:gd name="connsiteY27" fmla="*/ 263687 h 311150"/>
              <a:gd name="connsiteX28" fmla="*/ 25096 w 338138"/>
              <a:gd name="connsiteY28" fmla="*/ 263687 h 311150"/>
              <a:gd name="connsiteX29" fmla="*/ 0 w 338138"/>
              <a:gd name="connsiteY29" fmla="*/ 237318 h 311150"/>
              <a:gd name="connsiteX30" fmla="*/ 0 w 338138"/>
              <a:gd name="connsiteY30" fmla="*/ 25050 h 311150"/>
              <a:gd name="connsiteX31" fmla="*/ 25096 w 338138"/>
              <a:gd name="connsiteY31" fmla="*/ 0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8138" h="311150">
                <a:moveTo>
                  <a:pt x="142875" y="263525"/>
                </a:moveTo>
                <a:lnTo>
                  <a:pt x="142875" y="288925"/>
                </a:lnTo>
                <a:lnTo>
                  <a:pt x="195263" y="288925"/>
                </a:lnTo>
                <a:lnTo>
                  <a:pt x="195263" y="263525"/>
                </a:lnTo>
                <a:close/>
                <a:moveTo>
                  <a:pt x="26180" y="20637"/>
                </a:moveTo>
                <a:cubicBezTo>
                  <a:pt x="24862" y="20637"/>
                  <a:pt x="22225" y="23264"/>
                  <a:pt x="22225" y="24578"/>
                </a:cubicBezTo>
                <a:cubicBezTo>
                  <a:pt x="22225" y="24578"/>
                  <a:pt x="22225" y="24578"/>
                  <a:pt x="22225" y="236046"/>
                </a:cubicBezTo>
                <a:cubicBezTo>
                  <a:pt x="22225" y="238673"/>
                  <a:pt x="24862" y="241300"/>
                  <a:pt x="26180" y="241300"/>
                </a:cubicBezTo>
                <a:cubicBezTo>
                  <a:pt x="26180" y="241300"/>
                  <a:pt x="26180" y="241300"/>
                  <a:pt x="313546" y="241300"/>
                </a:cubicBezTo>
                <a:cubicBezTo>
                  <a:pt x="314864" y="241300"/>
                  <a:pt x="317500" y="238673"/>
                  <a:pt x="317500" y="236046"/>
                </a:cubicBezTo>
                <a:lnTo>
                  <a:pt x="317500" y="24578"/>
                </a:lnTo>
                <a:cubicBezTo>
                  <a:pt x="317500" y="23264"/>
                  <a:pt x="314864" y="20637"/>
                  <a:pt x="313546" y="20637"/>
                </a:cubicBezTo>
                <a:cubicBezTo>
                  <a:pt x="313546" y="20637"/>
                  <a:pt x="313546" y="20637"/>
                  <a:pt x="26180" y="20637"/>
                </a:cubicBezTo>
                <a:close/>
                <a:moveTo>
                  <a:pt x="25096" y="0"/>
                </a:moveTo>
                <a:cubicBezTo>
                  <a:pt x="25096" y="0"/>
                  <a:pt x="25096" y="0"/>
                  <a:pt x="313042" y="0"/>
                </a:cubicBezTo>
                <a:cubicBezTo>
                  <a:pt x="326251" y="0"/>
                  <a:pt x="338138" y="11866"/>
                  <a:pt x="338138" y="25050"/>
                </a:cubicBezTo>
                <a:cubicBezTo>
                  <a:pt x="338138" y="25050"/>
                  <a:pt x="338138" y="25050"/>
                  <a:pt x="338138" y="237318"/>
                </a:cubicBezTo>
                <a:cubicBezTo>
                  <a:pt x="338138" y="251821"/>
                  <a:pt x="326251" y="263687"/>
                  <a:pt x="313042" y="263687"/>
                </a:cubicBezTo>
                <a:cubicBezTo>
                  <a:pt x="313042" y="263687"/>
                  <a:pt x="313042" y="263687"/>
                  <a:pt x="216620" y="263687"/>
                </a:cubicBezTo>
                <a:cubicBezTo>
                  <a:pt x="216620" y="263687"/>
                  <a:pt x="216620" y="263687"/>
                  <a:pt x="216620" y="290055"/>
                </a:cubicBezTo>
                <a:cubicBezTo>
                  <a:pt x="216620" y="290055"/>
                  <a:pt x="216620" y="290055"/>
                  <a:pt x="235112" y="290055"/>
                </a:cubicBezTo>
                <a:cubicBezTo>
                  <a:pt x="240395" y="290055"/>
                  <a:pt x="245679" y="294011"/>
                  <a:pt x="245679" y="300603"/>
                </a:cubicBezTo>
                <a:cubicBezTo>
                  <a:pt x="245679" y="305877"/>
                  <a:pt x="240395" y="311150"/>
                  <a:pt x="235112" y="311150"/>
                </a:cubicBezTo>
                <a:cubicBezTo>
                  <a:pt x="235112" y="311150"/>
                  <a:pt x="235112" y="311150"/>
                  <a:pt x="103027" y="311150"/>
                </a:cubicBezTo>
                <a:cubicBezTo>
                  <a:pt x="97743" y="311150"/>
                  <a:pt x="92460" y="305877"/>
                  <a:pt x="92460" y="300603"/>
                </a:cubicBezTo>
                <a:cubicBezTo>
                  <a:pt x="92460" y="294011"/>
                  <a:pt x="97743" y="290055"/>
                  <a:pt x="103027" y="290055"/>
                </a:cubicBezTo>
                <a:cubicBezTo>
                  <a:pt x="103027" y="290055"/>
                  <a:pt x="103027" y="290055"/>
                  <a:pt x="121519" y="290055"/>
                </a:cubicBezTo>
                <a:cubicBezTo>
                  <a:pt x="121519" y="290055"/>
                  <a:pt x="121519" y="290055"/>
                  <a:pt x="121519" y="263687"/>
                </a:cubicBezTo>
                <a:cubicBezTo>
                  <a:pt x="121519" y="263687"/>
                  <a:pt x="121519" y="263687"/>
                  <a:pt x="25096" y="263687"/>
                </a:cubicBezTo>
                <a:cubicBezTo>
                  <a:pt x="11887" y="263687"/>
                  <a:pt x="0" y="251821"/>
                  <a:pt x="0" y="237318"/>
                </a:cubicBezTo>
                <a:cubicBezTo>
                  <a:pt x="0" y="237318"/>
                  <a:pt x="0" y="237318"/>
                  <a:pt x="0" y="25050"/>
                </a:cubicBezTo>
                <a:cubicBezTo>
                  <a:pt x="0" y="11866"/>
                  <a:pt x="11887" y="0"/>
                  <a:pt x="25096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BackShape2">
            <a:extLst>
              <a:ext uri="{FF2B5EF4-FFF2-40B4-BE49-F238E27FC236}">
                <a16:creationId xmlns:a16="http://schemas.microsoft.com/office/drawing/2014/main" xmlns="" id="{B6149832-BC4E-4324-8B40-FC9030DD3182}"/>
              </a:ext>
            </a:extLst>
          </p:cNvPr>
          <p:cNvSpPr>
            <a:spLocks/>
          </p:cNvSpPr>
          <p:nvPr/>
        </p:nvSpPr>
        <p:spPr>
          <a:xfrm>
            <a:off x="1232815" y="1976567"/>
            <a:ext cx="1128436" cy="1128436"/>
          </a:xfrm>
          <a:prstGeom prst="ellipse">
            <a:avLst/>
          </a:prstGeom>
          <a:noFill/>
          <a:ln w="114300" cmpd="thinThick">
            <a:solidFill>
              <a:schemeClr val="accent2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ValueShape">
            <a:extLst>
              <a:ext uri="{FF2B5EF4-FFF2-40B4-BE49-F238E27FC236}">
                <a16:creationId xmlns:a16="http://schemas.microsoft.com/office/drawing/2014/main" xmlns="" id="{7776A3C5-DFF2-4262-859E-0BA0ED41EE9B}"/>
              </a:ext>
            </a:extLst>
          </p:cNvPr>
          <p:cNvSpPr>
            <a:spLocks/>
          </p:cNvSpPr>
          <p:nvPr/>
        </p:nvSpPr>
        <p:spPr>
          <a:xfrm>
            <a:off x="1315040" y="2058792"/>
            <a:ext cx="963986" cy="963987"/>
          </a:xfrm>
          <a:prstGeom prst="pie">
            <a:avLst>
              <a:gd name="adj1" fmla="val 16200000"/>
              <a:gd name="adj2" fmla="val 1188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9" name="CustomText1">
            <a:extLst>
              <a:ext uri="{FF2B5EF4-FFF2-40B4-BE49-F238E27FC236}">
                <a16:creationId xmlns:a16="http://schemas.microsoft.com/office/drawing/2014/main" xmlns="" id="{45F6BE19-CD48-406C-A2BB-B6C2DCF2A33F}"/>
              </a:ext>
            </a:extLst>
          </p:cNvPr>
          <p:cNvSpPr>
            <a:spLocks/>
          </p:cNvSpPr>
          <p:nvPr/>
        </p:nvSpPr>
        <p:spPr>
          <a:xfrm>
            <a:off x="918108" y="4762853"/>
            <a:ext cx="1787145" cy="36700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altLang="zh-CN" sz="1400"/>
              <a:t>Supporting text here</a:t>
            </a:r>
            <a:endParaRPr lang="en-US" altLang="zh-CN" sz="1400" dirty="0"/>
          </a:p>
        </p:txBody>
      </p:sp>
      <p:cxnSp>
        <p:nvCxnSpPr>
          <p:cNvPr id="10" name="LineShape">
            <a:extLst>
              <a:ext uri="{FF2B5EF4-FFF2-40B4-BE49-F238E27FC236}">
                <a16:creationId xmlns:a16="http://schemas.microsoft.com/office/drawing/2014/main" xmlns="" id="{CB08C2B3-CFAD-4E9B-8643-721D9E2C5DB5}"/>
              </a:ext>
            </a:extLst>
          </p:cNvPr>
          <p:cNvCxnSpPr>
            <a:cxnSpLocks/>
          </p:cNvCxnSpPr>
          <p:nvPr/>
        </p:nvCxnSpPr>
        <p:spPr>
          <a:xfrm flipH="1">
            <a:off x="944278" y="4682210"/>
            <a:ext cx="175001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1" name="LineShape">
            <a:extLst>
              <a:ext uri="{FF2B5EF4-FFF2-40B4-BE49-F238E27FC236}">
                <a16:creationId xmlns:a16="http://schemas.microsoft.com/office/drawing/2014/main" xmlns="" id="{09067F48-C368-46FF-B21B-B526236B7A91}"/>
              </a:ext>
            </a:extLst>
          </p:cNvPr>
          <p:cNvCxnSpPr>
            <a:cxnSpLocks/>
          </p:cNvCxnSpPr>
          <p:nvPr/>
        </p:nvCxnSpPr>
        <p:spPr>
          <a:xfrm flipH="1">
            <a:off x="944278" y="3851654"/>
            <a:ext cx="175001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2" name="ValueText">
            <a:extLst>
              <a:ext uri="{FF2B5EF4-FFF2-40B4-BE49-F238E27FC236}">
                <a16:creationId xmlns:a16="http://schemas.microsoft.com/office/drawing/2014/main" xmlns="" id="{4442E9C3-0C40-4AA8-BBCF-26781FFA5EE4}"/>
              </a:ext>
            </a:extLst>
          </p:cNvPr>
          <p:cNvSpPr txBox="1">
            <a:spLocks/>
          </p:cNvSpPr>
          <p:nvPr/>
        </p:nvSpPr>
        <p:spPr>
          <a:xfrm>
            <a:off x="1389191" y="3944363"/>
            <a:ext cx="860184" cy="645138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>
                <a:solidFill>
                  <a:sysClr val="windowText" lastClr="000000"/>
                </a:solidFill>
                <a:latin typeface="Impact" panose="020B0806030902050204" pitchFamily="34" charset="0"/>
              </a:rPr>
              <a:t>80%</a:t>
            </a:r>
          </a:p>
        </p:txBody>
      </p:sp>
      <p:sp>
        <p:nvSpPr>
          <p:cNvPr id="14" name="BackShape1">
            <a:extLst>
              <a:ext uri="{FF2B5EF4-FFF2-40B4-BE49-F238E27FC236}">
                <a16:creationId xmlns:a16="http://schemas.microsoft.com/office/drawing/2014/main" xmlns="" id="{56E6032F-2D90-4C0F-A281-697C295298D4}"/>
              </a:ext>
            </a:extLst>
          </p:cNvPr>
          <p:cNvSpPr>
            <a:spLocks/>
          </p:cNvSpPr>
          <p:nvPr/>
        </p:nvSpPr>
        <p:spPr bwMode="auto">
          <a:xfrm>
            <a:off x="3616740" y="1728143"/>
            <a:ext cx="2092541" cy="1925528"/>
          </a:xfrm>
          <a:custGeom>
            <a:avLst/>
            <a:gdLst>
              <a:gd name="connsiteX0" fmla="*/ 142875 w 338138"/>
              <a:gd name="connsiteY0" fmla="*/ 263525 h 311150"/>
              <a:gd name="connsiteX1" fmla="*/ 142875 w 338138"/>
              <a:gd name="connsiteY1" fmla="*/ 288925 h 311150"/>
              <a:gd name="connsiteX2" fmla="*/ 195263 w 338138"/>
              <a:gd name="connsiteY2" fmla="*/ 288925 h 311150"/>
              <a:gd name="connsiteX3" fmla="*/ 195263 w 338138"/>
              <a:gd name="connsiteY3" fmla="*/ 263525 h 311150"/>
              <a:gd name="connsiteX4" fmla="*/ 26180 w 338138"/>
              <a:gd name="connsiteY4" fmla="*/ 20637 h 311150"/>
              <a:gd name="connsiteX5" fmla="*/ 22225 w 338138"/>
              <a:gd name="connsiteY5" fmla="*/ 24578 h 311150"/>
              <a:gd name="connsiteX6" fmla="*/ 22225 w 338138"/>
              <a:gd name="connsiteY6" fmla="*/ 236046 h 311150"/>
              <a:gd name="connsiteX7" fmla="*/ 26180 w 338138"/>
              <a:gd name="connsiteY7" fmla="*/ 241300 h 311150"/>
              <a:gd name="connsiteX8" fmla="*/ 313546 w 338138"/>
              <a:gd name="connsiteY8" fmla="*/ 241300 h 311150"/>
              <a:gd name="connsiteX9" fmla="*/ 317500 w 338138"/>
              <a:gd name="connsiteY9" fmla="*/ 236046 h 311150"/>
              <a:gd name="connsiteX10" fmla="*/ 317500 w 338138"/>
              <a:gd name="connsiteY10" fmla="*/ 24578 h 311150"/>
              <a:gd name="connsiteX11" fmla="*/ 313546 w 338138"/>
              <a:gd name="connsiteY11" fmla="*/ 20637 h 311150"/>
              <a:gd name="connsiteX12" fmla="*/ 26180 w 338138"/>
              <a:gd name="connsiteY12" fmla="*/ 20637 h 311150"/>
              <a:gd name="connsiteX13" fmla="*/ 25096 w 338138"/>
              <a:gd name="connsiteY13" fmla="*/ 0 h 311150"/>
              <a:gd name="connsiteX14" fmla="*/ 313042 w 338138"/>
              <a:gd name="connsiteY14" fmla="*/ 0 h 311150"/>
              <a:gd name="connsiteX15" fmla="*/ 338138 w 338138"/>
              <a:gd name="connsiteY15" fmla="*/ 25050 h 311150"/>
              <a:gd name="connsiteX16" fmla="*/ 338138 w 338138"/>
              <a:gd name="connsiteY16" fmla="*/ 237318 h 311150"/>
              <a:gd name="connsiteX17" fmla="*/ 313042 w 338138"/>
              <a:gd name="connsiteY17" fmla="*/ 263687 h 311150"/>
              <a:gd name="connsiteX18" fmla="*/ 216620 w 338138"/>
              <a:gd name="connsiteY18" fmla="*/ 263687 h 311150"/>
              <a:gd name="connsiteX19" fmla="*/ 216620 w 338138"/>
              <a:gd name="connsiteY19" fmla="*/ 290055 h 311150"/>
              <a:gd name="connsiteX20" fmla="*/ 235112 w 338138"/>
              <a:gd name="connsiteY20" fmla="*/ 290055 h 311150"/>
              <a:gd name="connsiteX21" fmla="*/ 245679 w 338138"/>
              <a:gd name="connsiteY21" fmla="*/ 300603 h 311150"/>
              <a:gd name="connsiteX22" fmla="*/ 235112 w 338138"/>
              <a:gd name="connsiteY22" fmla="*/ 311150 h 311150"/>
              <a:gd name="connsiteX23" fmla="*/ 103027 w 338138"/>
              <a:gd name="connsiteY23" fmla="*/ 311150 h 311150"/>
              <a:gd name="connsiteX24" fmla="*/ 92460 w 338138"/>
              <a:gd name="connsiteY24" fmla="*/ 300603 h 311150"/>
              <a:gd name="connsiteX25" fmla="*/ 103027 w 338138"/>
              <a:gd name="connsiteY25" fmla="*/ 290055 h 311150"/>
              <a:gd name="connsiteX26" fmla="*/ 121519 w 338138"/>
              <a:gd name="connsiteY26" fmla="*/ 290055 h 311150"/>
              <a:gd name="connsiteX27" fmla="*/ 121519 w 338138"/>
              <a:gd name="connsiteY27" fmla="*/ 263687 h 311150"/>
              <a:gd name="connsiteX28" fmla="*/ 25096 w 338138"/>
              <a:gd name="connsiteY28" fmla="*/ 263687 h 311150"/>
              <a:gd name="connsiteX29" fmla="*/ 0 w 338138"/>
              <a:gd name="connsiteY29" fmla="*/ 237318 h 311150"/>
              <a:gd name="connsiteX30" fmla="*/ 0 w 338138"/>
              <a:gd name="connsiteY30" fmla="*/ 25050 h 311150"/>
              <a:gd name="connsiteX31" fmla="*/ 25096 w 338138"/>
              <a:gd name="connsiteY31" fmla="*/ 0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8138" h="311150">
                <a:moveTo>
                  <a:pt x="142875" y="263525"/>
                </a:moveTo>
                <a:lnTo>
                  <a:pt x="142875" y="288925"/>
                </a:lnTo>
                <a:lnTo>
                  <a:pt x="195263" y="288925"/>
                </a:lnTo>
                <a:lnTo>
                  <a:pt x="195263" y="263525"/>
                </a:lnTo>
                <a:close/>
                <a:moveTo>
                  <a:pt x="26180" y="20637"/>
                </a:moveTo>
                <a:cubicBezTo>
                  <a:pt x="24862" y="20637"/>
                  <a:pt x="22225" y="23264"/>
                  <a:pt x="22225" y="24578"/>
                </a:cubicBezTo>
                <a:cubicBezTo>
                  <a:pt x="22225" y="24578"/>
                  <a:pt x="22225" y="24578"/>
                  <a:pt x="22225" y="236046"/>
                </a:cubicBezTo>
                <a:cubicBezTo>
                  <a:pt x="22225" y="238673"/>
                  <a:pt x="24862" y="241300"/>
                  <a:pt x="26180" y="241300"/>
                </a:cubicBezTo>
                <a:cubicBezTo>
                  <a:pt x="26180" y="241300"/>
                  <a:pt x="26180" y="241300"/>
                  <a:pt x="313546" y="241300"/>
                </a:cubicBezTo>
                <a:cubicBezTo>
                  <a:pt x="314864" y="241300"/>
                  <a:pt x="317500" y="238673"/>
                  <a:pt x="317500" y="236046"/>
                </a:cubicBezTo>
                <a:lnTo>
                  <a:pt x="317500" y="24578"/>
                </a:lnTo>
                <a:cubicBezTo>
                  <a:pt x="317500" y="23264"/>
                  <a:pt x="314864" y="20637"/>
                  <a:pt x="313546" y="20637"/>
                </a:cubicBezTo>
                <a:cubicBezTo>
                  <a:pt x="313546" y="20637"/>
                  <a:pt x="313546" y="20637"/>
                  <a:pt x="26180" y="20637"/>
                </a:cubicBezTo>
                <a:close/>
                <a:moveTo>
                  <a:pt x="25096" y="0"/>
                </a:moveTo>
                <a:cubicBezTo>
                  <a:pt x="25096" y="0"/>
                  <a:pt x="25096" y="0"/>
                  <a:pt x="313042" y="0"/>
                </a:cubicBezTo>
                <a:cubicBezTo>
                  <a:pt x="326251" y="0"/>
                  <a:pt x="338138" y="11866"/>
                  <a:pt x="338138" y="25050"/>
                </a:cubicBezTo>
                <a:cubicBezTo>
                  <a:pt x="338138" y="25050"/>
                  <a:pt x="338138" y="25050"/>
                  <a:pt x="338138" y="237318"/>
                </a:cubicBezTo>
                <a:cubicBezTo>
                  <a:pt x="338138" y="251821"/>
                  <a:pt x="326251" y="263687"/>
                  <a:pt x="313042" y="263687"/>
                </a:cubicBezTo>
                <a:cubicBezTo>
                  <a:pt x="313042" y="263687"/>
                  <a:pt x="313042" y="263687"/>
                  <a:pt x="216620" y="263687"/>
                </a:cubicBezTo>
                <a:cubicBezTo>
                  <a:pt x="216620" y="263687"/>
                  <a:pt x="216620" y="263687"/>
                  <a:pt x="216620" y="290055"/>
                </a:cubicBezTo>
                <a:cubicBezTo>
                  <a:pt x="216620" y="290055"/>
                  <a:pt x="216620" y="290055"/>
                  <a:pt x="235112" y="290055"/>
                </a:cubicBezTo>
                <a:cubicBezTo>
                  <a:pt x="240395" y="290055"/>
                  <a:pt x="245679" y="294011"/>
                  <a:pt x="245679" y="300603"/>
                </a:cubicBezTo>
                <a:cubicBezTo>
                  <a:pt x="245679" y="305877"/>
                  <a:pt x="240395" y="311150"/>
                  <a:pt x="235112" y="311150"/>
                </a:cubicBezTo>
                <a:cubicBezTo>
                  <a:pt x="235112" y="311150"/>
                  <a:pt x="235112" y="311150"/>
                  <a:pt x="103027" y="311150"/>
                </a:cubicBezTo>
                <a:cubicBezTo>
                  <a:pt x="97743" y="311150"/>
                  <a:pt x="92460" y="305877"/>
                  <a:pt x="92460" y="300603"/>
                </a:cubicBezTo>
                <a:cubicBezTo>
                  <a:pt x="92460" y="294011"/>
                  <a:pt x="97743" y="290055"/>
                  <a:pt x="103027" y="290055"/>
                </a:cubicBezTo>
                <a:cubicBezTo>
                  <a:pt x="103027" y="290055"/>
                  <a:pt x="103027" y="290055"/>
                  <a:pt x="121519" y="290055"/>
                </a:cubicBezTo>
                <a:cubicBezTo>
                  <a:pt x="121519" y="290055"/>
                  <a:pt x="121519" y="290055"/>
                  <a:pt x="121519" y="263687"/>
                </a:cubicBezTo>
                <a:cubicBezTo>
                  <a:pt x="121519" y="263687"/>
                  <a:pt x="121519" y="263687"/>
                  <a:pt x="25096" y="263687"/>
                </a:cubicBezTo>
                <a:cubicBezTo>
                  <a:pt x="11887" y="263687"/>
                  <a:pt x="0" y="251821"/>
                  <a:pt x="0" y="237318"/>
                </a:cubicBezTo>
                <a:cubicBezTo>
                  <a:pt x="0" y="237318"/>
                  <a:pt x="0" y="237318"/>
                  <a:pt x="0" y="25050"/>
                </a:cubicBezTo>
                <a:cubicBezTo>
                  <a:pt x="0" y="11866"/>
                  <a:pt x="11887" y="0"/>
                  <a:pt x="25096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BackShape2">
            <a:extLst>
              <a:ext uri="{FF2B5EF4-FFF2-40B4-BE49-F238E27FC236}">
                <a16:creationId xmlns:a16="http://schemas.microsoft.com/office/drawing/2014/main" xmlns="" id="{86230240-5419-4582-9B64-501DD8CFB17A}"/>
              </a:ext>
            </a:extLst>
          </p:cNvPr>
          <p:cNvSpPr>
            <a:spLocks/>
          </p:cNvSpPr>
          <p:nvPr/>
        </p:nvSpPr>
        <p:spPr>
          <a:xfrm>
            <a:off x="4098793" y="1976567"/>
            <a:ext cx="1128436" cy="1128436"/>
          </a:xfrm>
          <a:prstGeom prst="ellipse">
            <a:avLst/>
          </a:prstGeom>
          <a:noFill/>
          <a:ln w="114300" cmpd="thinThick">
            <a:solidFill>
              <a:schemeClr val="accent2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ValueShape">
            <a:extLst>
              <a:ext uri="{FF2B5EF4-FFF2-40B4-BE49-F238E27FC236}">
                <a16:creationId xmlns:a16="http://schemas.microsoft.com/office/drawing/2014/main" xmlns="" id="{6279BE24-FF5F-4501-B794-B7FEC208C089}"/>
              </a:ext>
            </a:extLst>
          </p:cNvPr>
          <p:cNvSpPr>
            <a:spLocks/>
          </p:cNvSpPr>
          <p:nvPr/>
        </p:nvSpPr>
        <p:spPr>
          <a:xfrm>
            <a:off x="4181018" y="2058792"/>
            <a:ext cx="963986" cy="963987"/>
          </a:xfrm>
          <a:prstGeom prst="pie">
            <a:avLst>
              <a:gd name="adj1" fmla="val 16200000"/>
              <a:gd name="adj2" fmla="val 1188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CustomText1">
            <a:extLst>
              <a:ext uri="{FF2B5EF4-FFF2-40B4-BE49-F238E27FC236}">
                <a16:creationId xmlns:a16="http://schemas.microsoft.com/office/drawing/2014/main" xmlns="" id="{3EB7E7AE-114A-4A15-A48E-5727C3019B95}"/>
              </a:ext>
            </a:extLst>
          </p:cNvPr>
          <p:cNvSpPr>
            <a:spLocks/>
          </p:cNvSpPr>
          <p:nvPr/>
        </p:nvSpPr>
        <p:spPr>
          <a:xfrm>
            <a:off x="3784086" y="4762853"/>
            <a:ext cx="1787145" cy="36700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altLang="zh-CN" sz="1400"/>
              <a:t>Supporting text here</a:t>
            </a:r>
            <a:endParaRPr lang="en-US" altLang="zh-CN" sz="1400" dirty="0"/>
          </a:p>
        </p:txBody>
      </p:sp>
      <p:cxnSp>
        <p:nvCxnSpPr>
          <p:cNvPr id="18" name="LineShape">
            <a:extLst>
              <a:ext uri="{FF2B5EF4-FFF2-40B4-BE49-F238E27FC236}">
                <a16:creationId xmlns:a16="http://schemas.microsoft.com/office/drawing/2014/main" xmlns="" id="{ABB30F5F-3DD2-4843-BBF1-A1D73DE72D31}"/>
              </a:ext>
            </a:extLst>
          </p:cNvPr>
          <p:cNvCxnSpPr>
            <a:cxnSpLocks/>
          </p:cNvCxnSpPr>
          <p:nvPr/>
        </p:nvCxnSpPr>
        <p:spPr>
          <a:xfrm flipH="1">
            <a:off x="3810256" y="4682210"/>
            <a:ext cx="175001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9" name="LineShape">
            <a:extLst>
              <a:ext uri="{FF2B5EF4-FFF2-40B4-BE49-F238E27FC236}">
                <a16:creationId xmlns:a16="http://schemas.microsoft.com/office/drawing/2014/main" xmlns="" id="{828B0ADB-9EDB-40DB-A7D5-63EAA4CFAADA}"/>
              </a:ext>
            </a:extLst>
          </p:cNvPr>
          <p:cNvCxnSpPr>
            <a:cxnSpLocks/>
          </p:cNvCxnSpPr>
          <p:nvPr/>
        </p:nvCxnSpPr>
        <p:spPr>
          <a:xfrm flipH="1">
            <a:off x="3810256" y="3851654"/>
            <a:ext cx="175001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0" name="ValueText">
            <a:extLst>
              <a:ext uri="{FF2B5EF4-FFF2-40B4-BE49-F238E27FC236}">
                <a16:creationId xmlns:a16="http://schemas.microsoft.com/office/drawing/2014/main" xmlns="" id="{24EC69DD-6425-423A-8D8D-6E47CE09B35D}"/>
              </a:ext>
            </a:extLst>
          </p:cNvPr>
          <p:cNvSpPr txBox="1">
            <a:spLocks/>
          </p:cNvSpPr>
          <p:nvPr/>
        </p:nvSpPr>
        <p:spPr>
          <a:xfrm>
            <a:off x="4255169" y="3944363"/>
            <a:ext cx="860184" cy="645138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>
                <a:solidFill>
                  <a:sysClr val="windowText" lastClr="000000"/>
                </a:solidFill>
                <a:latin typeface="Impact" panose="020B0806030902050204" pitchFamily="34" charset="0"/>
              </a:rPr>
              <a:t>80%</a:t>
            </a:r>
          </a:p>
        </p:txBody>
      </p:sp>
      <p:sp>
        <p:nvSpPr>
          <p:cNvPr id="22" name="BackShape1">
            <a:extLst>
              <a:ext uri="{FF2B5EF4-FFF2-40B4-BE49-F238E27FC236}">
                <a16:creationId xmlns:a16="http://schemas.microsoft.com/office/drawing/2014/main" xmlns="" id="{56E6032F-2D90-4C0F-A281-697C295298D4}"/>
              </a:ext>
            </a:extLst>
          </p:cNvPr>
          <p:cNvSpPr>
            <a:spLocks/>
          </p:cNvSpPr>
          <p:nvPr/>
        </p:nvSpPr>
        <p:spPr bwMode="auto">
          <a:xfrm>
            <a:off x="6482718" y="1728143"/>
            <a:ext cx="2092541" cy="1925528"/>
          </a:xfrm>
          <a:custGeom>
            <a:avLst/>
            <a:gdLst>
              <a:gd name="connsiteX0" fmla="*/ 142875 w 338138"/>
              <a:gd name="connsiteY0" fmla="*/ 263525 h 311150"/>
              <a:gd name="connsiteX1" fmla="*/ 142875 w 338138"/>
              <a:gd name="connsiteY1" fmla="*/ 288925 h 311150"/>
              <a:gd name="connsiteX2" fmla="*/ 195263 w 338138"/>
              <a:gd name="connsiteY2" fmla="*/ 288925 h 311150"/>
              <a:gd name="connsiteX3" fmla="*/ 195263 w 338138"/>
              <a:gd name="connsiteY3" fmla="*/ 263525 h 311150"/>
              <a:gd name="connsiteX4" fmla="*/ 26180 w 338138"/>
              <a:gd name="connsiteY4" fmla="*/ 20637 h 311150"/>
              <a:gd name="connsiteX5" fmla="*/ 22225 w 338138"/>
              <a:gd name="connsiteY5" fmla="*/ 24578 h 311150"/>
              <a:gd name="connsiteX6" fmla="*/ 22225 w 338138"/>
              <a:gd name="connsiteY6" fmla="*/ 236046 h 311150"/>
              <a:gd name="connsiteX7" fmla="*/ 26180 w 338138"/>
              <a:gd name="connsiteY7" fmla="*/ 241300 h 311150"/>
              <a:gd name="connsiteX8" fmla="*/ 313546 w 338138"/>
              <a:gd name="connsiteY8" fmla="*/ 241300 h 311150"/>
              <a:gd name="connsiteX9" fmla="*/ 317500 w 338138"/>
              <a:gd name="connsiteY9" fmla="*/ 236046 h 311150"/>
              <a:gd name="connsiteX10" fmla="*/ 317500 w 338138"/>
              <a:gd name="connsiteY10" fmla="*/ 24578 h 311150"/>
              <a:gd name="connsiteX11" fmla="*/ 313546 w 338138"/>
              <a:gd name="connsiteY11" fmla="*/ 20637 h 311150"/>
              <a:gd name="connsiteX12" fmla="*/ 26180 w 338138"/>
              <a:gd name="connsiteY12" fmla="*/ 20637 h 311150"/>
              <a:gd name="connsiteX13" fmla="*/ 25096 w 338138"/>
              <a:gd name="connsiteY13" fmla="*/ 0 h 311150"/>
              <a:gd name="connsiteX14" fmla="*/ 313042 w 338138"/>
              <a:gd name="connsiteY14" fmla="*/ 0 h 311150"/>
              <a:gd name="connsiteX15" fmla="*/ 338138 w 338138"/>
              <a:gd name="connsiteY15" fmla="*/ 25050 h 311150"/>
              <a:gd name="connsiteX16" fmla="*/ 338138 w 338138"/>
              <a:gd name="connsiteY16" fmla="*/ 237318 h 311150"/>
              <a:gd name="connsiteX17" fmla="*/ 313042 w 338138"/>
              <a:gd name="connsiteY17" fmla="*/ 263687 h 311150"/>
              <a:gd name="connsiteX18" fmla="*/ 216620 w 338138"/>
              <a:gd name="connsiteY18" fmla="*/ 263687 h 311150"/>
              <a:gd name="connsiteX19" fmla="*/ 216620 w 338138"/>
              <a:gd name="connsiteY19" fmla="*/ 290055 h 311150"/>
              <a:gd name="connsiteX20" fmla="*/ 235112 w 338138"/>
              <a:gd name="connsiteY20" fmla="*/ 290055 h 311150"/>
              <a:gd name="connsiteX21" fmla="*/ 245679 w 338138"/>
              <a:gd name="connsiteY21" fmla="*/ 300603 h 311150"/>
              <a:gd name="connsiteX22" fmla="*/ 235112 w 338138"/>
              <a:gd name="connsiteY22" fmla="*/ 311150 h 311150"/>
              <a:gd name="connsiteX23" fmla="*/ 103027 w 338138"/>
              <a:gd name="connsiteY23" fmla="*/ 311150 h 311150"/>
              <a:gd name="connsiteX24" fmla="*/ 92460 w 338138"/>
              <a:gd name="connsiteY24" fmla="*/ 300603 h 311150"/>
              <a:gd name="connsiteX25" fmla="*/ 103027 w 338138"/>
              <a:gd name="connsiteY25" fmla="*/ 290055 h 311150"/>
              <a:gd name="connsiteX26" fmla="*/ 121519 w 338138"/>
              <a:gd name="connsiteY26" fmla="*/ 290055 h 311150"/>
              <a:gd name="connsiteX27" fmla="*/ 121519 w 338138"/>
              <a:gd name="connsiteY27" fmla="*/ 263687 h 311150"/>
              <a:gd name="connsiteX28" fmla="*/ 25096 w 338138"/>
              <a:gd name="connsiteY28" fmla="*/ 263687 h 311150"/>
              <a:gd name="connsiteX29" fmla="*/ 0 w 338138"/>
              <a:gd name="connsiteY29" fmla="*/ 237318 h 311150"/>
              <a:gd name="connsiteX30" fmla="*/ 0 w 338138"/>
              <a:gd name="connsiteY30" fmla="*/ 25050 h 311150"/>
              <a:gd name="connsiteX31" fmla="*/ 25096 w 338138"/>
              <a:gd name="connsiteY31" fmla="*/ 0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8138" h="311150">
                <a:moveTo>
                  <a:pt x="142875" y="263525"/>
                </a:moveTo>
                <a:lnTo>
                  <a:pt x="142875" y="288925"/>
                </a:lnTo>
                <a:lnTo>
                  <a:pt x="195263" y="288925"/>
                </a:lnTo>
                <a:lnTo>
                  <a:pt x="195263" y="263525"/>
                </a:lnTo>
                <a:close/>
                <a:moveTo>
                  <a:pt x="26180" y="20637"/>
                </a:moveTo>
                <a:cubicBezTo>
                  <a:pt x="24862" y="20637"/>
                  <a:pt x="22225" y="23264"/>
                  <a:pt x="22225" y="24578"/>
                </a:cubicBezTo>
                <a:cubicBezTo>
                  <a:pt x="22225" y="24578"/>
                  <a:pt x="22225" y="24578"/>
                  <a:pt x="22225" y="236046"/>
                </a:cubicBezTo>
                <a:cubicBezTo>
                  <a:pt x="22225" y="238673"/>
                  <a:pt x="24862" y="241300"/>
                  <a:pt x="26180" y="241300"/>
                </a:cubicBezTo>
                <a:cubicBezTo>
                  <a:pt x="26180" y="241300"/>
                  <a:pt x="26180" y="241300"/>
                  <a:pt x="313546" y="241300"/>
                </a:cubicBezTo>
                <a:cubicBezTo>
                  <a:pt x="314864" y="241300"/>
                  <a:pt x="317500" y="238673"/>
                  <a:pt x="317500" y="236046"/>
                </a:cubicBezTo>
                <a:lnTo>
                  <a:pt x="317500" y="24578"/>
                </a:lnTo>
                <a:cubicBezTo>
                  <a:pt x="317500" y="23264"/>
                  <a:pt x="314864" y="20637"/>
                  <a:pt x="313546" y="20637"/>
                </a:cubicBezTo>
                <a:cubicBezTo>
                  <a:pt x="313546" y="20637"/>
                  <a:pt x="313546" y="20637"/>
                  <a:pt x="26180" y="20637"/>
                </a:cubicBezTo>
                <a:close/>
                <a:moveTo>
                  <a:pt x="25096" y="0"/>
                </a:moveTo>
                <a:cubicBezTo>
                  <a:pt x="25096" y="0"/>
                  <a:pt x="25096" y="0"/>
                  <a:pt x="313042" y="0"/>
                </a:cubicBezTo>
                <a:cubicBezTo>
                  <a:pt x="326251" y="0"/>
                  <a:pt x="338138" y="11866"/>
                  <a:pt x="338138" y="25050"/>
                </a:cubicBezTo>
                <a:cubicBezTo>
                  <a:pt x="338138" y="25050"/>
                  <a:pt x="338138" y="25050"/>
                  <a:pt x="338138" y="237318"/>
                </a:cubicBezTo>
                <a:cubicBezTo>
                  <a:pt x="338138" y="251821"/>
                  <a:pt x="326251" y="263687"/>
                  <a:pt x="313042" y="263687"/>
                </a:cubicBezTo>
                <a:cubicBezTo>
                  <a:pt x="313042" y="263687"/>
                  <a:pt x="313042" y="263687"/>
                  <a:pt x="216620" y="263687"/>
                </a:cubicBezTo>
                <a:cubicBezTo>
                  <a:pt x="216620" y="263687"/>
                  <a:pt x="216620" y="263687"/>
                  <a:pt x="216620" y="290055"/>
                </a:cubicBezTo>
                <a:cubicBezTo>
                  <a:pt x="216620" y="290055"/>
                  <a:pt x="216620" y="290055"/>
                  <a:pt x="235112" y="290055"/>
                </a:cubicBezTo>
                <a:cubicBezTo>
                  <a:pt x="240395" y="290055"/>
                  <a:pt x="245679" y="294011"/>
                  <a:pt x="245679" y="300603"/>
                </a:cubicBezTo>
                <a:cubicBezTo>
                  <a:pt x="245679" y="305877"/>
                  <a:pt x="240395" y="311150"/>
                  <a:pt x="235112" y="311150"/>
                </a:cubicBezTo>
                <a:cubicBezTo>
                  <a:pt x="235112" y="311150"/>
                  <a:pt x="235112" y="311150"/>
                  <a:pt x="103027" y="311150"/>
                </a:cubicBezTo>
                <a:cubicBezTo>
                  <a:pt x="97743" y="311150"/>
                  <a:pt x="92460" y="305877"/>
                  <a:pt x="92460" y="300603"/>
                </a:cubicBezTo>
                <a:cubicBezTo>
                  <a:pt x="92460" y="294011"/>
                  <a:pt x="97743" y="290055"/>
                  <a:pt x="103027" y="290055"/>
                </a:cubicBezTo>
                <a:cubicBezTo>
                  <a:pt x="103027" y="290055"/>
                  <a:pt x="103027" y="290055"/>
                  <a:pt x="121519" y="290055"/>
                </a:cubicBezTo>
                <a:cubicBezTo>
                  <a:pt x="121519" y="290055"/>
                  <a:pt x="121519" y="290055"/>
                  <a:pt x="121519" y="263687"/>
                </a:cubicBezTo>
                <a:cubicBezTo>
                  <a:pt x="121519" y="263687"/>
                  <a:pt x="121519" y="263687"/>
                  <a:pt x="25096" y="263687"/>
                </a:cubicBezTo>
                <a:cubicBezTo>
                  <a:pt x="11887" y="263687"/>
                  <a:pt x="0" y="251821"/>
                  <a:pt x="0" y="237318"/>
                </a:cubicBezTo>
                <a:cubicBezTo>
                  <a:pt x="0" y="237318"/>
                  <a:pt x="0" y="237318"/>
                  <a:pt x="0" y="25050"/>
                </a:cubicBezTo>
                <a:cubicBezTo>
                  <a:pt x="0" y="11866"/>
                  <a:pt x="11887" y="0"/>
                  <a:pt x="25096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BackShape2">
            <a:extLst>
              <a:ext uri="{FF2B5EF4-FFF2-40B4-BE49-F238E27FC236}">
                <a16:creationId xmlns:a16="http://schemas.microsoft.com/office/drawing/2014/main" xmlns="" id="{306794A1-C0A1-4BF6-B176-C75D58ADF5CF}"/>
              </a:ext>
            </a:extLst>
          </p:cNvPr>
          <p:cNvSpPr>
            <a:spLocks/>
          </p:cNvSpPr>
          <p:nvPr/>
        </p:nvSpPr>
        <p:spPr>
          <a:xfrm>
            <a:off x="6964771" y="1976567"/>
            <a:ext cx="1128436" cy="1128436"/>
          </a:xfrm>
          <a:prstGeom prst="ellipse">
            <a:avLst/>
          </a:prstGeom>
          <a:noFill/>
          <a:ln w="114300" cmpd="thinThick">
            <a:solidFill>
              <a:schemeClr val="accent2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ValueShape">
            <a:extLst>
              <a:ext uri="{FF2B5EF4-FFF2-40B4-BE49-F238E27FC236}">
                <a16:creationId xmlns:a16="http://schemas.microsoft.com/office/drawing/2014/main" xmlns="" id="{B586CA1E-5895-4713-9933-D3831179499C}"/>
              </a:ext>
            </a:extLst>
          </p:cNvPr>
          <p:cNvSpPr>
            <a:spLocks/>
          </p:cNvSpPr>
          <p:nvPr/>
        </p:nvSpPr>
        <p:spPr>
          <a:xfrm>
            <a:off x="7046996" y="2058792"/>
            <a:ext cx="963986" cy="963987"/>
          </a:xfrm>
          <a:prstGeom prst="pie">
            <a:avLst>
              <a:gd name="adj1" fmla="val 16200000"/>
              <a:gd name="adj2" fmla="val 1188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CustomText1">
            <a:extLst>
              <a:ext uri="{FF2B5EF4-FFF2-40B4-BE49-F238E27FC236}">
                <a16:creationId xmlns:a16="http://schemas.microsoft.com/office/drawing/2014/main" xmlns="" id="{534547E3-C3E1-49F5-BB71-ED771745A5D5}"/>
              </a:ext>
            </a:extLst>
          </p:cNvPr>
          <p:cNvSpPr>
            <a:spLocks/>
          </p:cNvSpPr>
          <p:nvPr/>
        </p:nvSpPr>
        <p:spPr>
          <a:xfrm>
            <a:off x="6650064" y="4762853"/>
            <a:ext cx="1787145" cy="36700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altLang="zh-CN" sz="1400"/>
              <a:t>Supporting text here</a:t>
            </a:r>
            <a:endParaRPr lang="en-US" altLang="zh-CN" sz="1400" dirty="0"/>
          </a:p>
        </p:txBody>
      </p:sp>
      <p:cxnSp>
        <p:nvCxnSpPr>
          <p:cNvPr id="26" name="LineShape">
            <a:extLst>
              <a:ext uri="{FF2B5EF4-FFF2-40B4-BE49-F238E27FC236}">
                <a16:creationId xmlns:a16="http://schemas.microsoft.com/office/drawing/2014/main" xmlns="" id="{59647B5A-C1C8-4639-9E22-E984EE0BAC51}"/>
              </a:ext>
            </a:extLst>
          </p:cNvPr>
          <p:cNvCxnSpPr>
            <a:cxnSpLocks/>
          </p:cNvCxnSpPr>
          <p:nvPr/>
        </p:nvCxnSpPr>
        <p:spPr>
          <a:xfrm flipH="1">
            <a:off x="6676234" y="4682210"/>
            <a:ext cx="175001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7" name="LineShape">
            <a:extLst>
              <a:ext uri="{FF2B5EF4-FFF2-40B4-BE49-F238E27FC236}">
                <a16:creationId xmlns:a16="http://schemas.microsoft.com/office/drawing/2014/main" xmlns="" id="{2E71B5D8-7118-42BF-809C-A3DB897228E0}"/>
              </a:ext>
            </a:extLst>
          </p:cNvPr>
          <p:cNvCxnSpPr>
            <a:cxnSpLocks/>
          </p:cNvCxnSpPr>
          <p:nvPr/>
        </p:nvCxnSpPr>
        <p:spPr>
          <a:xfrm flipH="1">
            <a:off x="6676234" y="3851654"/>
            <a:ext cx="175001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8" name="ValueText">
            <a:extLst>
              <a:ext uri="{FF2B5EF4-FFF2-40B4-BE49-F238E27FC236}">
                <a16:creationId xmlns:a16="http://schemas.microsoft.com/office/drawing/2014/main" xmlns="" id="{F4A2B812-F4C1-413E-B5A0-3E8FC3B4BE86}"/>
              </a:ext>
            </a:extLst>
          </p:cNvPr>
          <p:cNvSpPr txBox="1">
            <a:spLocks/>
          </p:cNvSpPr>
          <p:nvPr/>
        </p:nvSpPr>
        <p:spPr>
          <a:xfrm>
            <a:off x="7121147" y="3944363"/>
            <a:ext cx="860184" cy="645138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>
                <a:solidFill>
                  <a:sysClr val="windowText" lastClr="000000"/>
                </a:solidFill>
                <a:latin typeface="Impact" panose="020B0806030902050204" pitchFamily="34" charset="0"/>
              </a:rPr>
              <a:t>80%</a:t>
            </a:r>
          </a:p>
        </p:txBody>
      </p:sp>
      <p:sp>
        <p:nvSpPr>
          <p:cNvPr id="30" name="BackShape1">
            <a:extLst>
              <a:ext uri="{FF2B5EF4-FFF2-40B4-BE49-F238E27FC236}">
                <a16:creationId xmlns:a16="http://schemas.microsoft.com/office/drawing/2014/main" xmlns="" id="{56E6032F-2D90-4C0F-A281-697C295298D4}"/>
              </a:ext>
            </a:extLst>
          </p:cNvPr>
          <p:cNvSpPr>
            <a:spLocks/>
          </p:cNvSpPr>
          <p:nvPr/>
        </p:nvSpPr>
        <p:spPr bwMode="auto">
          <a:xfrm>
            <a:off x="9348697" y="1728143"/>
            <a:ext cx="2092541" cy="1925528"/>
          </a:xfrm>
          <a:custGeom>
            <a:avLst/>
            <a:gdLst>
              <a:gd name="connsiteX0" fmla="*/ 142875 w 338138"/>
              <a:gd name="connsiteY0" fmla="*/ 263525 h 311150"/>
              <a:gd name="connsiteX1" fmla="*/ 142875 w 338138"/>
              <a:gd name="connsiteY1" fmla="*/ 288925 h 311150"/>
              <a:gd name="connsiteX2" fmla="*/ 195263 w 338138"/>
              <a:gd name="connsiteY2" fmla="*/ 288925 h 311150"/>
              <a:gd name="connsiteX3" fmla="*/ 195263 w 338138"/>
              <a:gd name="connsiteY3" fmla="*/ 263525 h 311150"/>
              <a:gd name="connsiteX4" fmla="*/ 26180 w 338138"/>
              <a:gd name="connsiteY4" fmla="*/ 20637 h 311150"/>
              <a:gd name="connsiteX5" fmla="*/ 22225 w 338138"/>
              <a:gd name="connsiteY5" fmla="*/ 24578 h 311150"/>
              <a:gd name="connsiteX6" fmla="*/ 22225 w 338138"/>
              <a:gd name="connsiteY6" fmla="*/ 236046 h 311150"/>
              <a:gd name="connsiteX7" fmla="*/ 26180 w 338138"/>
              <a:gd name="connsiteY7" fmla="*/ 241300 h 311150"/>
              <a:gd name="connsiteX8" fmla="*/ 313546 w 338138"/>
              <a:gd name="connsiteY8" fmla="*/ 241300 h 311150"/>
              <a:gd name="connsiteX9" fmla="*/ 317500 w 338138"/>
              <a:gd name="connsiteY9" fmla="*/ 236046 h 311150"/>
              <a:gd name="connsiteX10" fmla="*/ 317500 w 338138"/>
              <a:gd name="connsiteY10" fmla="*/ 24578 h 311150"/>
              <a:gd name="connsiteX11" fmla="*/ 313546 w 338138"/>
              <a:gd name="connsiteY11" fmla="*/ 20637 h 311150"/>
              <a:gd name="connsiteX12" fmla="*/ 26180 w 338138"/>
              <a:gd name="connsiteY12" fmla="*/ 20637 h 311150"/>
              <a:gd name="connsiteX13" fmla="*/ 25096 w 338138"/>
              <a:gd name="connsiteY13" fmla="*/ 0 h 311150"/>
              <a:gd name="connsiteX14" fmla="*/ 313042 w 338138"/>
              <a:gd name="connsiteY14" fmla="*/ 0 h 311150"/>
              <a:gd name="connsiteX15" fmla="*/ 338138 w 338138"/>
              <a:gd name="connsiteY15" fmla="*/ 25050 h 311150"/>
              <a:gd name="connsiteX16" fmla="*/ 338138 w 338138"/>
              <a:gd name="connsiteY16" fmla="*/ 237318 h 311150"/>
              <a:gd name="connsiteX17" fmla="*/ 313042 w 338138"/>
              <a:gd name="connsiteY17" fmla="*/ 263687 h 311150"/>
              <a:gd name="connsiteX18" fmla="*/ 216620 w 338138"/>
              <a:gd name="connsiteY18" fmla="*/ 263687 h 311150"/>
              <a:gd name="connsiteX19" fmla="*/ 216620 w 338138"/>
              <a:gd name="connsiteY19" fmla="*/ 290055 h 311150"/>
              <a:gd name="connsiteX20" fmla="*/ 235112 w 338138"/>
              <a:gd name="connsiteY20" fmla="*/ 290055 h 311150"/>
              <a:gd name="connsiteX21" fmla="*/ 245679 w 338138"/>
              <a:gd name="connsiteY21" fmla="*/ 300603 h 311150"/>
              <a:gd name="connsiteX22" fmla="*/ 235112 w 338138"/>
              <a:gd name="connsiteY22" fmla="*/ 311150 h 311150"/>
              <a:gd name="connsiteX23" fmla="*/ 103027 w 338138"/>
              <a:gd name="connsiteY23" fmla="*/ 311150 h 311150"/>
              <a:gd name="connsiteX24" fmla="*/ 92460 w 338138"/>
              <a:gd name="connsiteY24" fmla="*/ 300603 h 311150"/>
              <a:gd name="connsiteX25" fmla="*/ 103027 w 338138"/>
              <a:gd name="connsiteY25" fmla="*/ 290055 h 311150"/>
              <a:gd name="connsiteX26" fmla="*/ 121519 w 338138"/>
              <a:gd name="connsiteY26" fmla="*/ 290055 h 311150"/>
              <a:gd name="connsiteX27" fmla="*/ 121519 w 338138"/>
              <a:gd name="connsiteY27" fmla="*/ 263687 h 311150"/>
              <a:gd name="connsiteX28" fmla="*/ 25096 w 338138"/>
              <a:gd name="connsiteY28" fmla="*/ 263687 h 311150"/>
              <a:gd name="connsiteX29" fmla="*/ 0 w 338138"/>
              <a:gd name="connsiteY29" fmla="*/ 237318 h 311150"/>
              <a:gd name="connsiteX30" fmla="*/ 0 w 338138"/>
              <a:gd name="connsiteY30" fmla="*/ 25050 h 311150"/>
              <a:gd name="connsiteX31" fmla="*/ 25096 w 338138"/>
              <a:gd name="connsiteY31" fmla="*/ 0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8138" h="311150">
                <a:moveTo>
                  <a:pt x="142875" y="263525"/>
                </a:moveTo>
                <a:lnTo>
                  <a:pt x="142875" y="288925"/>
                </a:lnTo>
                <a:lnTo>
                  <a:pt x="195263" y="288925"/>
                </a:lnTo>
                <a:lnTo>
                  <a:pt x="195263" y="263525"/>
                </a:lnTo>
                <a:close/>
                <a:moveTo>
                  <a:pt x="26180" y="20637"/>
                </a:moveTo>
                <a:cubicBezTo>
                  <a:pt x="24862" y="20637"/>
                  <a:pt x="22225" y="23264"/>
                  <a:pt x="22225" y="24578"/>
                </a:cubicBezTo>
                <a:cubicBezTo>
                  <a:pt x="22225" y="24578"/>
                  <a:pt x="22225" y="24578"/>
                  <a:pt x="22225" y="236046"/>
                </a:cubicBezTo>
                <a:cubicBezTo>
                  <a:pt x="22225" y="238673"/>
                  <a:pt x="24862" y="241300"/>
                  <a:pt x="26180" y="241300"/>
                </a:cubicBezTo>
                <a:cubicBezTo>
                  <a:pt x="26180" y="241300"/>
                  <a:pt x="26180" y="241300"/>
                  <a:pt x="313546" y="241300"/>
                </a:cubicBezTo>
                <a:cubicBezTo>
                  <a:pt x="314864" y="241300"/>
                  <a:pt x="317500" y="238673"/>
                  <a:pt x="317500" y="236046"/>
                </a:cubicBezTo>
                <a:lnTo>
                  <a:pt x="317500" y="24578"/>
                </a:lnTo>
                <a:cubicBezTo>
                  <a:pt x="317500" y="23264"/>
                  <a:pt x="314864" y="20637"/>
                  <a:pt x="313546" y="20637"/>
                </a:cubicBezTo>
                <a:cubicBezTo>
                  <a:pt x="313546" y="20637"/>
                  <a:pt x="313546" y="20637"/>
                  <a:pt x="26180" y="20637"/>
                </a:cubicBezTo>
                <a:close/>
                <a:moveTo>
                  <a:pt x="25096" y="0"/>
                </a:moveTo>
                <a:cubicBezTo>
                  <a:pt x="25096" y="0"/>
                  <a:pt x="25096" y="0"/>
                  <a:pt x="313042" y="0"/>
                </a:cubicBezTo>
                <a:cubicBezTo>
                  <a:pt x="326251" y="0"/>
                  <a:pt x="338138" y="11866"/>
                  <a:pt x="338138" y="25050"/>
                </a:cubicBezTo>
                <a:cubicBezTo>
                  <a:pt x="338138" y="25050"/>
                  <a:pt x="338138" y="25050"/>
                  <a:pt x="338138" y="237318"/>
                </a:cubicBezTo>
                <a:cubicBezTo>
                  <a:pt x="338138" y="251821"/>
                  <a:pt x="326251" y="263687"/>
                  <a:pt x="313042" y="263687"/>
                </a:cubicBezTo>
                <a:cubicBezTo>
                  <a:pt x="313042" y="263687"/>
                  <a:pt x="313042" y="263687"/>
                  <a:pt x="216620" y="263687"/>
                </a:cubicBezTo>
                <a:cubicBezTo>
                  <a:pt x="216620" y="263687"/>
                  <a:pt x="216620" y="263687"/>
                  <a:pt x="216620" y="290055"/>
                </a:cubicBezTo>
                <a:cubicBezTo>
                  <a:pt x="216620" y="290055"/>
                  <a:pt x="216620" y="290055"/>
                  <a:pt x="235112" y="290055"/>
                </a:cubicBezTo>
                <a:cubicBezTo>
                  <a:pt x="240395" y="290055"/>
                  <a:pt x="245679" y="294011"/>
                  <a:pt x="245679" y="300603"/>
                </a:cubicBezTo>
                <a:cubicBezTo>
                  <a:pt x="245679" y="305877"/>
                  <a:pt x="240395" y="311150"/>
                  <a:pt x="235112" y="311150"/>
                </a:cubicBezTo>
                <a:cubicBezTo>
                  <a:pt x="235112" y="311150"/>
                  <a:pt x="235112" y="311150"/>
                  <a:pt x="103027" y="311150"/>
                </a:cubicBezTo>
                <a:cubicBezTo>
                  <a:pt x="97743" y="311150"/>
                  <a:pt x="92460" y="305877"/>
                  <a:pt x="92460" y="300603"/>
                </a:cubicBezTo>
                <a:cubicBezTo>
                  <a:pt x="92460" y="294011"/>
                  <a:pt x="97743" y="290055"/>
                  <a:pt x="103027" y="290055"/>
                </a:cubicBezTo>
                <a:cubicBezTo>
                  <a:pt x="103027" y="290055"/>
                  <a:pt x="103027" y="290055"/>
                  <a:pt x="121519" y="290055"/>
                </a:cubicBezTo>
                <a:cubicBezTo>
                  <a:pt x="121519" y="290055"/>
                  <a:pt x="121519" y="290055"/>
                  <a:pt x="121519" y="263687"/>
                </a:cubicBezTo>
                <a:cubicBezTo>
                  <a:pt x="121519" y="263687"/>
                  <a:pt x="121519" y="263687"/>
                  <a:pt x="25096" y="263687"/>
                </a:cubicBezTo>
                <a:cubicBezTo>
                  <a:pt x="11887" y="263687"/>
                  <a:pt x="0" y="251821"/>
                  <a:pt x="0" y="237318"/>
                </a:cubicBezTo>
                <a:cubicBezTo>
                  <a:pt x="0" y="237318"/>
                  <a:pt x="0" y="237318"/>
                  <a:pt x="0" y="25050"/>
                </a:cubicBezTo>
                <a:cubicBezTo>
                  <a:pt x="0" y="11866"/>
                  <a:pt x="11887" y="0"/>
                  <a:pt x="25096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BackShape2">
            <a:extLst>
              <a:ext uri="{FF2B5EF4-FFF2-40B4-BE49-F238E27FC236}">
                <a16:creationId xmlns:a16="http://schemas.microsoft.com/office/drawing/2014/main" xmlns="" id="{E16EDC5D-2837-42A0-96EC-A02E5144AF0C}"/>
              </a:ext>
            </a:extLst>
          </p:cNvPr>
          <p:cNvSpPr>
            <a:spLocks/>
          </p:cNvSpPr>
          <p:nvPr/>
        </p:nvSpPr>
        <p:spPr>
          <a:xfrm>
            <a:off x="9830750" y="1976567"/>
            <a:ext cx="1128436" cy="1128436"/>
          </a:xfrm>
          <a:prstGeom prst="ellipse">
            <a:avLst/>
          </a:prstGeom>
          <a:noFill/>
          <a:ln w="114300" cmpd="thinThick">
            <a:solidFill>
              <a:schemeClr val="accent2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ValueShape">
            <a:extLst>
              <a:ext uri="{FF2B5EF4-FFF2-40B4-BE49-F238E27FC236}">
                <a16:creationId xmlns:a16="http://schemas.microsoft.com/office/drawing/2014/main" xmlns="" id="{2FD85F5C-2B29-445F-9586-8B71603B1DEE}"/>
              </a:ext>
            </a:extLst>
          </p:cNvPr>
          <p:cNvSpPr>
            <a:spLocks/>
          </p:cNvSpPr>
          <p:nvPr/>
        </p:nvSpPr>
        <p:spPr>
          <a:xfrm>
            <a:off x="9912975" y="2058792"/>
            <a:ext cx="963986" cy="963987"/>
          </a:xfrm>
          <a:prstGeom prst="pie">
            <a:avLst>
              <a:gd name="adj1" fmla="val 16200000"/>
              <a:gd name="adj2" fmla="val 1188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CustomText1">
            <a:extLst>
              <a:ext uri="{FF2B5EF4-FFF2-40B4-BE49-F238E27FC236}">
                <a16:creationId xmlns:a16="http://schemas.microsoft.com/office/drawing/2014/main" xmlns="" id="{F5985063-DE55-4A71-AD2A-791CBDF6EB63}"/>
              </a:ext>
            </a:extLst>
          </p:cNvPr>
          <p:cNvSpPr>
            <a:spLocks/>
          </p:cNvSpPr>
          <p:nvPr/>
        </p:nvSpPr>
        <p:spPr>
          <a:xfrm>
            <a:off x="9516043" y="4762853"/>
            <a:ext cx="1787145" cy="36700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altLang="zh-CN" sz="1400"/>
              <a:t>Supporting text here</a:t>
            </a:r>
            <a:endParaRPr lang="en-US" altLang="zh-CN" sz="1400" dirty="0"/>
          </a:p>
        </p:txBody>
      </p:sp>
      <p:cxnSp>
        <p:nvCxnSpPr>
          <p:cNvPr id="34" name="LineShape">
            <a:extLst>
              <a:ext uri="{FF2B5EF4-FFF2-40B4-BE49-F238E27FC236}">
                <a16:creationId xmlns:a16="http://schemas.microsoft.com/office/drawing/2014/main" xmlns="" id="{53551725-69FA-4BD3-8498-2E9154C4AEEA}"/>
              </a:ext>
            </a:extLst>
          </p:cNvPr>
          <p:cNvCxnSpPr>
            <a:cxnSpLocks/>
          </p:cNvCxnSpPr>
          <p:nvPr/>
        </p:nvCxnSpPr>
        <p:spPr>
          <a:xfrm flipH="1">
            <a:off x="9542213" y="4682210"/>
            <a:ext cx="175001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35" name="LineShape">
            <a:extLst>
              <a:ext uri="{FF2B5EF4-FFF2-40B4-BE49-F238E27FC236}">
                <a16:creationId xmlns:a16="http://schemas.microsoft.com/office/drawing/2014/main" xmlns="" id="{87D037D2-27E3-4C6E-919C-4117C1459C98}"/>
              </a:ext>
            </a:extLst>
          </p:cNvPr>
          <p:cNvCxnSpPr>
            <a:cxnSpLocks/>
          </p:cNvCxnSpPr>
          <p:nvPr/>
        </p:nvCxnSpPr>
        <p:spPr>
          <a:xfrm flipH="1">
            <a:off x="9542213" y="3851654"/>
            <a:ext cx="175001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6" name="ValueText">
            <a:extLst>
              <a:ext uri="{FF2B5EF4-FFF2-40B4-BE49-F238E27FC236}">
                <a16:creationId xmlns:a16="http://schemas.microsoft.com/office/drawing/2014/main" xmlns="" id="{90CB4633-15CF-4A1C-8D86-87123ADB33E7}"/>
              </a:ext>
            </a:extLst>
          </p:cNvPr>
          <p:cNvSpPr txBox="1">
            <a:spLocks/>
          </p:cNvSpPr>
          <p:nvPr/>
        </p:nvSpPr>
        <p:spPr>
          <a:xfrm>
            <a:off x="9987126" y="3944363"/>
            <a:ext cx="860184" cy="645138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>
                <a:solidFill>
                  <a:sysClr val="windowText" lastClr="000000"/>
                </a:solidFill>
                <a:latin typeface="Impact" panose="020B0806030902050204" pitchFamily="34" charset="0"/>
              </a:rPr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val="272016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436998"/>
            <a:ext cx="4718822" cy="804151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sz="18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3241149"/>
            <a:ext cx="4718822" cy="804151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2373FF7-B511-47A4-ACD9-94613F1A2C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4B54941-58F0-48A9-B277-EFBD00A21F0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B745373-1B94-4BD5-BB68-3307A7E8B653}"/>
              </a:ext>
            </a:extLst>
          </p:cNvPr>
          <p:cNvSpPr txBox="1"/>
          <p:nvPr/>
        </p:nvSpPr>
        <p:spPr>
          <a:xfrm>
            <a:off x="5388747" y="2436998"/>
            <a:ext cx="1331649" cy="160830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/05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469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C70CAF-DC23-47FD-8617-10C9E0E8C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11FF097-E019-429E-876C-14A66AB8D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F060159-000C-49CC-8D00-8614570AB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9b970f6f-ef33-46dc-a277-b3c3bb9d9ff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CEA57EA-CFAC-4F41-9353-6DDB4E82290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448780"/>
            <a:ext cx="10845796" cy="4698020"/>
            <a:chOff x="673101" y="1448780"/>
            <a:chExt cx="10845796" cy="4698020"/>
          </a:xfrm>
        </p:grpSpPr>
        <p:grpSp>
          <p:nvGrpSpPr>
            <p:cNvPr id="6" name="îšḷîďé">
              <a:extLst>
                <a:ext uri="{FF2B5EF4-FFF2-40B4-BE49-F238E27FC236}">
                  <a16:creationId xmlns:a16="http://schemas.microsoft.com/office/drawing/2014/main" xmlns="" id="{C2EBCF64-6D1B-4BAB-9EC4-5F8368E536DE}"/>
                </a:ext>
              </a:extLst>
            </p:cNvPr>
            <p:cNvGrpSpPr/>
            <p:nvPr/>
          </p:nvGrpSpPr>
          <p:grpSpPr>
            <a:xfrm>
              <a:off x="880596" y="1448780"/>
              <a:ext cx="10430808" cy="3751813"/>
              <a:chOff x="880596" y="1448780"/>
              <a:chExt cx="10430808" cy="3751813"/>
            </a:xfrm>
          </p:grpSpPr>
          <p:sp>
            <p:nvSpPr>
              <p:cNvPr id="8" name="i$ļíḓé">
                <a:extLst>
                  <a:ext uri="{FF2B5EF4-FFF2-40B4-BE49-F238E27FC236}">
                    <a16:creationId xmlns:a16="http://schemas.microsoft.com/office/drawing/2014/main" xmlns="" id="{4AEEAF11-2710-4355-8D04-C940EA3580BA}"/>
                  </a:ext>
                </a:extLst>
              </p:cNvPr>
              <p:cNvSpPr/>
              <p:nvPr/>
            </p:nvSpPr>
            <p:spPr bwMode="auto">
              <a:xfrm>
                <a:off x="880596" y="5058260"/>
                <a:ext cx="8662629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" name="îšḷîďe">
                <a:extLst>
                  <a:ext uri="{FF2B5EF4-FFF2-40B4-BE49-F238E27FC236}">
                    <a16:creationId xmlns:a16="http://schemas.microsoft.com/office/drawing/2014/main" xmlns="" id="{51EE1589-3D84-4D25-B3CA-266455DB2AB0}"/>
                  </a:ext>
                </a:extLst>
              </p:cNvPr>
              <p:cNvSpPr/>
              <p:nvPr/>
            </p:nvSpPr>
            <p:spPr bwMode="auto">
              <a:xfrm>
                <a:off x="2262181" y="5058260"/>
                <a:ext cx="1256174" cy="7339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íṥ1íḓè">
                <a:extLst>
                  <a:ext uri="{FF2B5EF4-FFF2-40B4-BE49-F238E27FC236}">
                    <a16:creationId xmlns:a16="http://schemas.microsoft.com/office/drawing/2014/main" xmlns="" id="{66F80657-40CE-42A4-850C-8DA696C06CC9}"/>
                  </a:ext>
                </a:extLst>
              </p:cNvPr>
              <p:cNvSpPr/>
              <p:nvPr/>
            </p:nvSpPr>
            <p:spPr bwMode="auto">
              <a:xfrm>
                <a:off x="3435439" y="5058260"/>
                <a:ext cx="1133874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" name="ïṩḻîḓé">
                <a:extLst>
                  <a:ext uri="{FF2B5EF4-FFF2-40B4-BE49-F238E27FC236}">
                    <a16:creationId xmlns:a16="http://schemas.microsoft.com/office/drawing/2014/main" xmlns="" id="{DE5E3C8B-DD5E-46FF-927A-AFCAF3B48E37}"/>
                  </a:ext>
                </a:extLst>
              </p:cNvPr>
              <p:cNvSpPr/>
              <p:nvPr/>
            </p:nvSpPr>
            <p:spPr bwMode="auto">
              <a:xfrm>
                <a:off x="4601443" y="5058260"/>
                <a:ext cx="1503885" cy="7339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îṧliḋê">
                <a:extLst>
                  <a:ext uri="{FF2B5EF4-FFF2-40B4-BE49-F238E27FC236}">
                    <a16:creationId xmlns:a16="http://schemas.microsoft.com/office/drawing/2014/main" xmlns="" id="{5B9187E8-16F5-4EC6-8692-C647949FAF03}"/>
                  </a:ext>
                </a:extLst>
              </p:cNvPr>
              <p:cNvSpPr/>
              <p:nvPr/>
            </p:nvSpPr>
            <p:spPr bwMode="auto">
              <a:xfrm>
                <a:off x="6085636" y="5058260"/>
                <a:ext cx="3457589" cy="73390"/>
              </a:xfrm>
              <a:prstGeom prst="rect">
                <a:avLst/>
              </a:prstGeom>
              <a:solidFill>
                <a:srgbClr val="372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ïšlîḍê">
                <a:extLst>
                  <a:ext uri="{FF2B5EF4-FFF2-40B4-BE49-F238E27FC236}">
                    <a16:creationId xmlns:a16="http://schemas.microsoft.com/office/drawing/2014/main" xmlns="" id="{74F29803-F687-4826-897A-67D44BC0B3A9}"/>
                  </a:ext>
                </a:extLst>
              </p:cNvPr>
              <p:cNvSpPr/>
              <p:nvPr/>
            </p:nvSpPr>
            <p:spPr bwMode="auto">
              <a:xfrm>
                <a:off x="6066979" y="5058260"/>
                <a:ext cx="5244425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íŝḻïďé">
                <a:extLst>
                  <a:ext uri="{FF2B5EF4-FFF2-40B4-BE49-F238E27FC236}">
                    <a16:creationId xmlns:a16="http://schemas.microsoft.com/office/drawing/2014/main" xmlns="" id="{6CB4A7CE-B7A9-4BAA-9DF5-7EF1837232A7}"/>
                  </a:ext>
                </a:extLst>
              </p:cNvPr>
              <p:cNvSpPr/>
              <p:nvPr/>
            </p:nvSpPr>
            <p:spPr bwMode="auto">
              <a:xfrm>
                <a:off x="8494340" y="5058260"/>
                <a:ext cx="1690446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sḷîḋe">
                <a:extLst>
                  <a:ext uri="{FF2B5EF4-FFF2-40B4-BE49-F238E27FC236}">
                    <a16:creationId xmlns:a16="http://schemas.microsoft.com/office/drawing/2014/main" xmlns="" id="{FB1F3F3F-6E74-487F-95D2-F11CF94137C9}"/>
                  </a:ext>
                </a:extLst>
              </p:cNvPr>
              <p:cNvSpPr/>
              <p:nvPr/>
            </p:nvSpPr>
            <p:spPr bwMode="auto">
              <a:xfrm>
                <a:off x="6990455" y="5058260"/>
                <a:ext cx="1503885" cy="7339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Sḷïḍe">
                <a:extLst>
                  <a:ext uri="{FF2B5EF4-FFF2-40B4-BE49-F238E27FC236}">
                    <a16:creationId xmlns:a16="http://schemas.microsoft.com/office/drawing/2014/main" xmlns="" id="{977978D6-7122-4324-9283-6411439AF91C}"/>
                  </a:ext>
                </a:extLst>
              </p:cNvPr>
              <p:cNvSpPr/>
              <p:nvPr/>
            </p:nvSpPr>
            <p:spPr bwMode="auto">
              <a:xfrm>
                <a:off x="6042105" y="5058260"/>
                <a:ext cx="1379512" cy="733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iṩļïḑe">
                <a:extLst>
                  <a:ext uri="{FF2B5EF4-FFF2-40B4-BE49-F238E27FC236}">
                    <a16:creationId xmlns:a16="http://schemas.microsoft.com/office/drawing/2014/main" xmlns="" id="{7EEC74B7-3475-435C-A051-96FD07099780}"/>
                  </a:ext>
                </a:extLst>
              </p:cNvPr>
              <p:cNvSpPr/>
              <p:nvPr/>
            </p:nvSpPr>
            <p:spPr bwMode="auto">
              <a:xfrm>
                <a:off x="2188593" y="4961518"/>
                <a:ext cx="222836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ṥļïḓe">
                <a:extLst>
                  <a:ext uri="{FF2B5EF4-FFF2-40B4-BE49-F238E27FC236}">
                    <a16:creationId xmlns:a16="http://schemas.microsoft.com/office/drawing/2014/main" xmlns="" id="{457E75B6-C89F-4F76-94F4-312AD0663C67}"/>
                  </a:ext>
                </a:extLst>
              </p:cNvPr>
              <p:cNvSpPr/>
              <p:nvPr/>
            </p:nvSpPr>
            <p:spPr bwMode="auto">
              <a:xfrm>
                <a:off x="3369107" y="4961518"/>
                <a:ext cx="225945" cy="2390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ṧliďe">
                <a:extLst>
                  <a:ext uri="{FF2B5EF4-FFF2-40B4-BE49-F238E27FC236}">
                    <a16:creationId xmlns:a16="http://schemas.microsoft.com/office/drawing/2014/main" xmlns="" id="{2E70107A-5300-4CAA-B433-6570F7CE3A98}"/>
                  </a:ext>
                </a:extLst>
              </p:cNvPr>
              <p:cNvSpPr/>
              <p:nvPr/>
            </p:nvSpPr>
            <p:spPr bwMode="auto">
              <a:xfrm>
                <a:off x="4407627" y="4961518"/>
                <a:ext cx="222836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şľíďé">
                <a:extLst>
                  <a:ext uri="{FF2B5EF4-FFF2-40B4-BE49-F238E27FC236}">
                    <a16:creationId xmlns:a16="http://schemas.microsoft.com/office/drawing/2014/main" xmlns="" id="{0A56A5E5-938A-4F9F-93D8-27D417331081}"/>
                  </a:ext>
                </a:extLst>
              </p:cNvPr>
              <p:cNvSpPr/>
              <p:nvPr/>
            </p:nvSpPr>
            <p:spPr bwMode="auto">
              <a:xfrm>
                <a:off x="10039683" y="4961518"/>
                <a:ext cx="222836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Sļiďe">
                <a:extLst>
                  <a:ext uri="{FF2B5EF4-FFF2-40B4-BE49-F238E27FC236}">
                    <a16:creationId xmlns:a16="http://schemas.microsoft.com/office/drawing/2014/main" xmlns="" id="{458C29C4-A59C-4B5A-ABA7-76B86F9BDA0B}"/>
                  </a:ext>
                </a:extLst>
              </p:cNvPr>
              <p:cNvSpPr/>
              <p:nvPr/>
            </p:nvSpPr>
            <p:spPr bwMode="auto">
              <a:xfrm>
                <a:off x="8349237" y="4961518"/>
                <a:ext cx="223872" cy="2390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$ļiḑê">
                <a:extLst>
                  <a:ext uri="{FF2B5EF4-FFF2-40B4-BE49-F238E27FC236}">
                    <a16:creationId xmlns:a16="http://schemas.microsoft.com/office/drawing/2014/main" xmlns="" id="{EB6A0F83-2831-44D1-BC69-656CF31EA0B2}"/>
                  </a:ext>
                </a:extLst>
              </p:cNvPr>
              <p:cNvSpPr/>
              <p:nvPr/>
            </p:nvSpPr>
            <p:spPr bwMode="auto">
              <a:xfrm>
                <a:off x="7278794" y="4961518"/>
                <a:ext cx="223458" cy="2390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ṩ1ïḑè">
                <a:extLst>
                  <a:ext uri="{FF2B5EF4-FFF2-40B4-BE49-F238E27FC236}">
                    <a16:creationId xmlns:a16="http://schemas.microsoft.com/office/drawing/2014/main" xmlns="" id="{D5A43991-5096-485A-A971-E7942E35B8C7}"/>
                  </a:ext>
                </a:extLst>
              </p:cNvPr>
              <p:cNvSpPr/>
              <p:nvPr/>
            </p:nvSpPr>
            <p:spPr bwMode="auto">
              <a:xfrm>
                <a:off x="5946752" y="4961518"/>
                <a:ext cx="224909" cy="2390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4" name="íS1îḋê">
                <a:extLst>
                  <a:ext uri="{FF2B5EF4-FFF2-40B4-BE49-F238E27FC236}">
                    <a16:creationId xmlns:a16="http://schemas.microsoft.com/office/drawing/2014/main" xmlns="" id="{3316A7B0-12F1-4B92-9244-A2E2FA272C8F}"/>
                  </a:ext>
                </a:extLst>
              </p:cNvPr>
              <p:cNvGrpSpPr/>
              <p:nvPr/>
            </p:nvGrpSpPr>
            <p:grpSpPr>
              <a:xfrm>
                <a:off x="3449949" y="3303526"/>
                <a:ext cx="39385" cy="1594559"/>
                <a:chOff x="3003176" y="3652555"/>
                <a:chExt cx="46035" cy="1863813"/>
              </a:xfrm>
            </p:grpSpPr>
            <p:sp>
              <p:nvSpPr>
                <p:cNvPr id="103" name="ïŝľîďè">
                  <a:extLst>
                    <a:ext uri="{FF2B5EF4-FFF2-40B4-BE49-F238E27FC236}">
                      <a16:creationId xmlns:a16="http://schemas.microsoft.com/office/drawing/2014/main" xmlns="" id="{0F9D0633-2D4B-4970-863F-734FC6AA251D}"/>
                    </a:ext>
                  </a:extLst>
                </p:cNvPr>
                <p:cNvSpPr/>
                <p:nvPr/>
              </p:nvSpPr>
              <p:spPr bwMode="auto">
                <a:xfrm>
                  <a:off x="3003176" y="3652555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s1îḋè">
                  <a:extLst>
                    <a:ext uri="{FF2B5EF4-FFF2-40B4-BE49-F238E27FC236}">
                      <a16:creationId xmlns:a16="http://schemas.microsoft.com/office/drawing/2014/main" xmlns="" id="{C74586AB-D2E6-4DCC-8C9F-AD89BF4356B7}"/>
                    </a:ext>
                  </a:extLst>
                </p:cNvPr>
                <p:cNvSpPr/>
                <p:nvPr/>
              </p:nvSpPr>
              <p:spPr bwMode="auto">
                <a:xfrm>
                  <a:off x="3003176" y="3791626"/>
                  <a:ext cx="46035" cy="480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îṧļiďé">
                  <a:extLst>
                    <a:ext uri="{FF2B5EF4-FFF2-40B4-BE49-F238E27FC236}">
                      <a16:creationId xmlns:a16="http://schemas.microsoft.com/office/drawing/2014/main" xmlns="" id="{F421B29C-B8EC-4AC2-B4A8-DE0DF0EAD38C}"/>
                    </a:ext>
                  </a:extLst>
                </p:cNvPr>
                <p:cNvSpPr/>
                <p:nvPr/>
              </p:nvSpPr>
              <p:spPr bwMode="auto">
                <a:xfrm>
                  <a:off x="3003176" y="3931997"/>
                  <a:ext cx="46035" cy="467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ísļíďé">
                  <a:extLst>
                    <a:ext uri="{FF2B5EF4-FFF2-40B4-BE49-F238E27FC236}">
                      <a16:creationId xmlns:a16="http://schemas.microsoft.com/office/drawing/2014/main" xmlns="" id="{854E17FD-81DB-4DB4-89BB-02A1F355C804}"/>
                    </a:ext>
                  </a:extLst>
                </p:cNvPr>
                <p:cNvSpPr/>
                <p:nvPr/>
              </p:nvSpPr>
              <p:spPr bwMode="auto">
                <a:xfrm>
                  <a:off x="3003176" y="4071068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îṥlíḓè">
                  <a:extLst>
                    <a:ext uri="{FF2B5EF4-FFF2-40B4-BE49-F238E27FC236}">
                      <a16:creationId xmlns:a16="http://schemas.microsoft.com/office/drawing/2014/main" xmlns="" id="{E298F15C-3A4F-4816-A837-FB13BEBCFD48}"/>
                    </a:ext>
                  </a:extLst>
                </p:cNvPr>
                <p:cNvSpPr/>
                <p:nvPr/>
              </p:nvSpPr>
              <p:spPr bwMode="auto">
                <a:xfrm>
                  <a:off x="3003176" y="4212738"/>
                  <a:ext cx="46035" cy="4549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ŝliḍe">
                  <a:extLst>
                    <a:ext uri="{FF2B5EF4-FFF2-40B4-BE49-F238E27FC236}">
                      <a16:creationId xmlns:a16="http://schemas.microsoft.com/office/drawing/2014/main" xmlns="" id="{36E1FDF8-B9FF-4090-B0FD-1DD45CACEDD2}"/>
                    </a:ext>
                  </a:extLst>
                </p:cNvPr>
                <p:cNvSpPr/>
                <p:nvPr/>
              </p:nvSpPr>
              <p:spPr bwMode="auto">
                <a:xfrm>
                  <a:off x="3003176" y="4350510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iś1iḍê">
                  <a:extLst>
                    <a:ext uri="{FF2B5EF4-FFF2-40B4-BE49-F238E27FC236}">
                      <a16:creationId xmlns:a16="http://schemas.microsoft.com/office/drawing/2014/main" xmlns="" id="{A09D91A9-C47A-4F00-BCA8-B28232A9C3F1}"/>
                    </a:ext>
                  </a:extLst>
                </p:cNvPr>
                <p:cNvSpPr/>
                <p:nvPr/>
              </p:nvSpPr>
              <p:spPr bwMode="auto">
                <a:xfrm>
                  <a:off x="3003176" y="4489581"/>
                  <a:ext cx="46035" cy="480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iśḻiḑê">
                  <a:extLst>
                    <a:ext uri="{FF2B5EF4-FFF2-40B4-BE49-F238E27FC236}">
                      <a16:creationId xmlns:a16="http://schemas.microsoft.com/office/drawing/2014/main" xmlns="" id="{11144196-F7CC-490D-B328-FAA98E2498DC}"/>
                    </a:ext>
                  </a:extLst>
                </p:cNvPr>
                <p:cNvSpPr/>
                <p:nvPr/>
              </p:nvSpPr>
              <p:spPr bwMode="auto">
                <a:xfrm>
                  <a:off x="3003176" y="4629952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ṡľîḍé">
                  <a:extLst>
                    <a:ext uri="{FF2B5EF4-FFF2-40B4-BE49-F238E27FC236}">
                      <a16:creationId xmlns:a16="http://schemas.microsoft.com/office/drawing/2014/main" xmlns="" id="{2277F47A-45D1-4764-B6E2-1014507A1B80}"/>
                    </a:ext>
                  </a:extLst>
                </p:cNvPr>
                <p:cNvSpPr/>
                <p:nvPr/>
              </p:nvSpPr>
              <p:spPr bwMode="auto">
                <a:xfrm>
                  <a:off x="3003176" y="4769023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ïṩḷïḋè">
                  <a:extLst>
                    <a:ext uri="{FF2B5EF4-FFF2-40B4-BE49-F238E27FC236}">
                      <a16:creationId xmlns:a16="http://schemas.microsoft.com/office/drawing/2014/main" xmlns="" id="{0AFD64A3-03D8-494A-9EE2-471E1519EC81}"/>
                    </a:ext>
                  </a:extLst>
                </p:cNvPr>
                <p:cNvSpPr/>
                <p:nvPr/>
              </p:nvSpPr>
              <p:spPr bwMode="auto">
                <a:xfrm>
                  <a:off x="3003176" y="4910693"/>
                  <a:ext cx="46035" cy="4549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iṣľïḓè">
                  <a:extLst>
                    <a:ext uri="{FF2B5EF4-FFF2-40B4-BE49-F238E27FC236}">
                      <a16:creationId xmlns:a16="http://schemas.microsoft.com/office/drawing/2014/main" xmlns="" id="{C0CDEDBF-C251-49FB-A278-D9D0BEFCE38D}"/>
                    </a:ext>
                  </a:extLst>
                </p:cNvPr>
                <p:cNvSpPr/>
                <p:nvPr/>
              </p:nvSpPr>
              <p:spPr bwMode="auto">
                <a:xfrm>
                  <a:off x="3003176" y="5048465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iṣlíďé">
                  <a:extLst>
                    <a:ext uri="{FF2B5EF4-FFF2-40B4-BE49-F238E27FC236}">
                      <a16:creationId xmlns:a16="http://schemas.microsoft.com/office/drawing/2014/main" xmlns="" id="{6627BEA6-2F40-4E19-BCD4-EDD1132B3737}"/>
                    </a:ext>
                  </a:extLst>
                </p:cNvPr>
                <p:cNvSpPr/>
                <p:nvPr/>
              </p:nvSpPr>
              <p:spPr bwMode="auto">
                <a:xfrm>
                  <a:off x="3003176" y="5187536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$ḷïḍé">
                  <a:extLst>
                    <a:ext uri="{FF2B5EF4-FFF2-40B4-BE49-F238E27FC236}">
                      <a16:creationId xmlns:a16="http://schemas.microsoft.com/office/drawing/2014/main" xmlns="" id="{16FE2EE6-F28A-4EFD-885B-47A227A533D3}"/>
                    </a:ext>
                  </a:extLst>
                </p:cNvPr>
                <p:cNvSpPr/>
                <p:nvPr/>
              </p:nvSpPr>
              <p:spPr bwMode="auto">
                <a:xfrm>
                  <a:off x="3003176" y="5327907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îṩ1îďè">
                  <a:extLst>
                    <a:ext uri="{FF2B5EF4-FFF2-40B4-BE49-F238E27FC236}">
                      <a16:creationId xmlns:a16="http://schemas.microsoft.com/office/drawing/2014/main" xmlns="" id="{0D50D8E2-592C-4871-988D-ADB1A501BFF0}"/>
                    </a:ext>
                  </a:extLst>
                </p:cNvPr>
                <p:cNvSpPr/>
                <p:nvPr/>
              </p:nvSpPr>
              <p:spPr bwMode="auto">
                <a:xfrm>
                  <a:off x="3003176" y="5466978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isḷîdé">
                <a:extLst>
                  <a:ext uri="{FF2B5EF4-FFF2-40B4-BE49-F238E27FC236}">
                    <a16:creationId xmlns:a16="http://schemas.microsoft.com/office/drawing/2014/main" xmlns="" id="{18DF5F91-F2C3-470D-9BB0-0ECDEAABEF05}"/>
                  </a:ext>
                </a:extLst>
              </p:cNvPr>
              <p:cNvGrpSpPr/>
              <p:nvPr/>
            </p:nvGrpSpPr>
            <p:grpSpPr>
              <a:xfrm>
                <a:off x="6049360" y="4287621"/>
                <a:ext cx="36276" cy="639381"/>
                <a:chOff x="6041485" y="4802816"/>
                <a:chExt cx="42401" cy="747345"/>
              </a:xfrm>
            </p:grpSpPr>
            <p:sp>
              <p:nvSpPr>
                <p:cNvPr id="97" name="ïṩlïḋê">
                  <a:extLst>
                    <a:ext uri="{FF2B5EF4-FFF2-40B4-BE49-F238E27FC236}">
                      <a16:creationId xmlns:a16="http://schemas.microsoft.com/office/drawing/2014/main" xmlns="" id="{C746A4C7-0BC8-483D-BE12-8C1C40FB246A}"/>
                    </a:ext>
                  </a:extLst>
                </p:cNvPr>
                <p:cNvSpPr/>
                <p:nvPr/>
              </p:nvSpPr>
              <p:spPr bwMode="auto">
                <a:xfrm>
                  <a:off x="6041485" y="4802816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$1îdé">
                  <a:extLst>
                    <a:ext uri="{FF2B5EF4-FFF2-40B4-BE49-F238E27FC236}">
                      <a16:creationId xmlns:a16="http://schemas.microsoft.com/office/drawing/2014/main" xmlns="" id="{08437902-C1A8-412F-B536-019B2CDED7B7}"/>
                    </a:ext>
                  </a:extLst>
                </p:cNvPr>
                <p:cNvSpPr/>
                <p:nvPr/>
              </p:nvSpPr>
              <p:spPr bwMode="auto">
                <a:xfrm>
                  <a:off x="6041485" y="4940587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íśļîďê">
                  <a:extLst>
                    <a:ext uri="{FF2B5EF4-FFF2-40B4-BE49-F238E27FC236}">
                      <a16:creationId xmlns:a16="http://schemas.microsoft.com/office/drawing/2014/main" xmlns="" id="{F48BD8FA-1169-446F-AA33-8B5A03AE7D7A}"/>
                    </a:ext>
                  </a:extLst>
                </p:cNvPr>
                <p:cNvSpPr/>
                <p:nvPr/>
              </p:nvSpPr>
              <p:spPr bwMode="auto">
                <a:xfrm>
                  <a:off x="6041485" y="5082258"/>
                  <a:ext cx="42401" cy="467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íşľîde">
                  <a:extLst>
                    <a:ext uri="{FF2B5EF4-FFF2-40B4-BE49-F238E27FC236}">
                      <a16:creationId xmlns:a16="http://schemas.microsoft.com/office/drawing/2014/main" xmlns="" id="{5D5D319C-3CBF-4AA2-9D30-D498BA2D76F2}"/>
                    </a:ext>
                  </a:extLst>
                </p:cNvPr>
                <p:cNvSpPr/>
                <p:nvPr/>
              </p:nvSpPr>
              <p:spPr bwMode="auto">
                <a:xfrm>
                  <a:off x="6041485" y="5221329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ïş1iḍê">
                  <a:extLst>
                    <a:ext uri="{FF2B5EF4-FFF2-40B4-BE49-F238E27FC236}">
                      <a16:creationId xmlns:a16="http://schemas.microsoft.com/office/drawing/2014/main" xmlns="" id="{96AAD591-1163-4B50-9291-60816C39437D}"/>
                    </a:ext>
                  </a:extLst>
                </p:cNvPr>
                <p:cNvSpPr/>
                <p:nvPr/>
              </p:nvSpPr>
              <p:spPr bwMode="auto">
                <a:xfrm>
                  <a:off x="6041485" y="5359100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ṥḷiḓè">
                  <a:extLst>
                    <a:ext uri="{FF2B5EF4-FFF2-40B4-BE49-F238E27FC236}">
                      <a16:creationId xmlns:a16="http://schemas.microsoft.com/office/drawing/2014/main" xmlns="" id="{E83501F4-F559-451F-996E-9C3FABF3EEA6}"/>
                    </a:ext>
                  </a:extLst>
                </p:cNvPr>
                <p:cNvSpPr/>
                <p:nvPr/>
              </p:nvSpPr>
              <p:spPr bwMode="auto">
                <a:xfrm>
                  <a:off x="6041485" y="5500771"/>
                  <a:ext cx="42401" cy="4939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íṡļîdé">
                <a:extLst>
                  <a:ext uri="{FF2B5EF4-FFF2-40B4-BE49-F238E27FC236}">
                    <a16:creationId xmlns:a16="http://schemas.microsoft.com/office/drawing/2014/main" xmlns="" id="{CC20CC8A-0935-49D7-979D-4203F72BA73C}"/>
                  </a:ext>
                </a:extLst>
              </p:cNvPr>
              <p:cNvGrpSpPr/>
              <p:nvPr/>
            </p:nvGrpSpPr>
            <p:grpSpPr>
              <a:xfrm>
                <a:off x="10118453" y="4384362"/>
                <a:ext cx="39385" cy="521513"/>
                <a:chOff x="10797625" y="4915892"/>
                <a:chExt cx="46035" cy="609574"/>
              </a:xfrm>
            </p:grpSpPr>
            <p:sp>
              <p:nvSpPr>
                <p:cNvPr id="92" name="iṡľídé">
                  <a:extLst>
                    <a:ext uri="{FF2B5EF4-FFF2-40B4-BE49-F238E27FC236}">
                      <a16:creationId xmlns:a16="http://schemas.microsoft.com/office/drawing/2014/main" xmlns="" id="{DD3EFF51-1DD0-4802-B1A4-AC4007207E60}"/>
                    </a:ext>
                  </a:extLst>
                </p:cNvPr>
                <p:cNvSpPr/>
                <p:nvPr/>
              </p:nvSpPr>
              <p:spPr bwMode="auto">
                <a:xfrm>
                  <a:off x="10797625" y="4915892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îŝ1iḍe">
                  <a:extLst>
                    <a:ext uri="{FF2B5EF4-FFF2-40B4-BE49-F238E27FC236}">
                      <a16:creationId xmlns:a16="http://schemas.microsoft.com/office/drawing/2014/main" xmlns="" id="{56D77DBF-DAAC-46AC-A9AF-7CFE3FD56715}"/>
                    </a:ext>
                  </a:extLst>
                </p:cNvPr>
                <p:cNvSpPr/>
                <p:nvPr/>
              </p:nvSpPr>
              <p:spPr bwMode="auto">
                <a:xfrm>
                  <a:off x="10797625" y="5057563"/>
                  <a:ext cx="46035" cy="467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iSľide">
                  <a:extLst>
                    <a:ext uri="{FF2B5EF4-FFF2-40B4-BE49-F238E27FC236}">
                      <a16:creationId xmlns:a16="http://schemas.microsoft.com/office/drawing/2014/main" xmlns="" id="{617502A9-6708-4AC9-A3E5-7B834031A01C}"/>
                    </a:ext>
                  </a:extLst>
                </p:cNvPr>
                <p:cNvSpPr/>
                <p:nvPr/>
              </p:nvSpPr>
              <p:spPr bwMode="auto">
                <a:xfrm>
                  <a:off x="10797625" y="5196634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ï$ľiďè">
                  <a:extLst>
                    <a:ext uri="{FF2B5EF4-FFF2-40B4-BE49-F238E27FC236}">
                      <a16:creationId xmlns:a16="http://schemas.microsoft.com/office/drawing/2014/main" xmlns="" id="{1E0E7715-19E9-42AB-94BB-3C8F694F3F70}"/>
                    </a:ext>
                  </a:extLst>
                </p:cNvPr>
                <p:cNvSpPr/>
                <p:nvPr/>
              </p:nvSpPr>
              <p:spPr bwMode="auto">
                <a:xfrm>
                  <a:off x="10797625" y="5334405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ïśḻíḍè">
                  <a:extLst>
                    <a:ext uri="{FF2B5EF4-FFF2-40B4-BE49-F238E27FC236}">
                      <a16:creationId xmlns:a16="http://schemas.microsoft.com/office/drawing/2014/main" xmlns="" id="{F3CEFA54-8A22-4C4E-910C-09E1909DDF47}"/>
                    </a:ext>
                  </a:extLst>
                </p:cNvPr>
                <p:cNvSpPr/>
                <p:nvPr/>
              </p:nvSpPr>
              <p:spPr bwMode="auto">
                <a:xfrm>
                  <a:off x="10797625" y="5476076"/>
                  <a:ext cx="46035" cy="4939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ísḻïḑè">
                <a:extLst>
                  <a:ext uri="{FF2B5EF4-FFF2-40B4-BE49-F238E27FC236}">
                    <a16:creationId xmlns:a16="http://schemas.microsoft.com/office/drawing/2014/main" xmlns="" id="{3A81F56E-A57C-4D7B-B3E7-EA61ED0DC37B}"/>
                  </a:ext>
                </a:extLst>
              </p:cNvPr>
              <p:cNvGrpSpPr/>
              <p:nvPr/>
            </p:nvGrpSpPr>
            <p:grpSpPr>
              <a:xfrm>
                <a:off x="7367721" y="3303526"/>
                <a:ext cx="38349" cy="1594559"/>
                <a:chOff x="7582445" y="3652555"/>
                <a:chExt cx="44824" cy="1863813"/>
              </a:xfrm>
            </p:grpSpPr>
            <p:sp>
              <p:nvSpPr>
                <p:cNvPr id="78" name="i$ľíḍé">
                  <a:extLst>
                    <a:ext uri="{FF2B5EF4-FFF2-40B4-BE49-F238E27FC236}">
                      <a16:creationId xmlns:a16="http://schemas.microsoft.com/office/drawing/2014/main" xmlns="" id="{D9B8A16F-6D79-42E5-B745-020F980E7B02}"/>
                    </a:ext>
                  </a:extLst>
                </p:cNvPr>
                <p:cNvSpPr/>
                <p:nvPr/>
              </p:nvSpPr>
              <p:spPr bwMode="auto">
                <a:xfrm>
                  <a:off x="7582445" y="3652555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Sḻïdè">
                  <a:extLst>
                    <a:ext uri="{FF2B5EF4-FFF2-40B4-BE49-F238E27FC236}">
                      <a16:creationId xmlns:a16="http://schemas.microsoft.com/office/drawing/2014/main" xmlns="" id="{EE3E8BA5-7A6B-469B-80A2-4855560DC499}"/>
                    </a:ext>
                  </a:extLst>
                </p:cNvPr>
                <p:cNvSpPr/>
                <p:nvPr/>
              </p:nvSpPr>
              <p:spPr bwMode="auto">
                <a:xfrm>
                  <a:off x="7582445" y="3791626"/>
                  <a:ext cx="44824" cy="480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iṧľiďè">
                  <a:extLst>
                    <a:ext uri="{FF2B5EF4-FFF2-40B4-BE49-F238E27FC236}">
                      <a16:creationId xmlns:a16="http://schemas.microsoft.com/office/drawing/2014/main" xmlns="" id="{C3441A8C-3848-42AB-A93D-93259E0589CB}"/>
                    </a:ext>
                  </a:extLst>
                </p:cNvPr>
                <p:cNvSpPr/>
                <p:nvPr/>
              </p:nvSpPr>
              <p:spPr bwMode="auto">
                <a:xfrm>
                  <a:off x="7582445" y="3931997"/>
                  <a:ext cx="44824" cy="467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sļîḋé">
                  <a:extLst>
                    <a:ext uri="{FF2B5EF4-FFF2-40B4-BE49-F238E27FC236}">
                      <a16:creationId xmlns:a16="http://schemas.microsoft.com/office/drawing/2014/main" xmlns="" id="{36A43B2B-CA06-4F8B-9FD8-4378A8A3C2BF}"/>
                    </a:ext>
                  </a:extLst>
                </p:cNvPr>
                <p:cNvSpPr/>
                <p:nvPr/>
              </p:nvSpPr>
              <p:spPr bwMode="auto">
                <a:xfrm>
                  <a:off x="7582445" y="4071068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Sľiḑé">
                  <a:extLst>
                    <a:ext uri="{FF2B5EF4-FFF2-40B4-BE49-F238E27FC236}">
                      <a16:creationId xmlns:a16="http://schemas.microsoft.com/office/drawing/2014/main" xmlns="" id="{F8E930A5-1469-4748-A3E1-8CFE197C353E}"/>
                    </a:ext>
                  </a:extLst>
                </p:cNvPr>
                <p:cNvSpPr/>
                <p:nvPr/>
              </p:nvSpPr>
              <p:spPr bwMode="auto">
                <a:xfrm>
                  <a:off x="7582445" y="4212738"/>
                  <a:ext cx="44824" cy="45491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ïślîďè">
                  <a:extLst>
                    <a:ext uri="{FF2B5EF4-FFF2-40B4-BE49-F238E27FC236}">
                      <a16:creationId xmlns:a16="http://schemas.microsoft.com/office/drawing/2014/main" xmlns="" id="{EDE4D8DB-DE54-46E1-948E-3CCB9DA53905}"/>
                    </a:ext>
                  </a:extLst>
                </p:cNvPr>
                <p:cNvSpPr/>
                <p:nvPr/>
              </p:nvSpPr>
              <p:spPr bwMode="auto">
                <a:xfrm>
                  <a:off x="7582445" y="4350510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šļïḓê">
                  <a:extLst>
                    <a:ext uri="{FF2B5EF4-FFF2-40B4-BE49-F238E27FC236}">
                      <a16:creationId xmlns:a16="http://schemas.microsoft.com/office/drawing/2014/main" xmlns="" id="{CA7B99F3-2F2F-45FC-98DE-32A7828EDAC9}"/>
                    </a:ext>
                  </a:extLst>
                </p:cNvPr>
                <p:cNvSpPr/>
                <p:nvPr/>
              </p:nvSpPr>
              <p:spPr bwMode="auto">
                <a:xfrm>
                  <a:off x="7582445" y="4489581"/>
                  <a:ext cx="44824" cy="480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iS1ïde">
                  <a:extLst>
                    <a:ext uri="{FF2B5EF4-FFF2-40B4-BE49-F238E27FC236}">
                      <a16:creationId xmlns:a16="http://schemas.microsoft.com/office/drawing/2014/main" xmlns="" id="{C358BED7-7DC0-40F5-9EA5-CBFC9A6128A8}"/>
                    </a:ext>
                  </a:extLst>
                </p:cNvPr>
                <p:cNvSpPr/>
                <p:nvPr/>
              </p:nvSpPr>
              <p:spPr bwMode="auto">
                <a:xfrm>
                  <a:off x="7582445" y="4629952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ŝľídè">
                  <a:extLst>
                    <a:ext uri="{FF2B5EF4-FFF2-40B4-BE49-F238E27FC236}">
                      <a16:creationId xmlns:a16="http://schemas.microsoft.com/office/drawing/2014/main" xmlns="" id="{FBB07DC8-D151-44E8-A8D3-912718E60035}"/>
                    </a:ext>
                  </a:extLst>
                </p:cNvPr>
                <p:cNvSpPr/>
                <p:nvPr/>
              </p:nvSpPr>
              <p:spPr bwMode="auto">
                <a:xfrm>
                  <a:off x="7582445" y="4769023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ïṡḻïḋè">
                  <a:extLst>
                    <a:ext uri="{FF2B5EF4-FFF2-40B4-BE49-F238E27FC236}">
                      <a16:creationId xmlns:a16="http://schemas.microsoft.com/office/drawing/2014/main" xmlns="" id="{434CCCA2-ECAB-4D16-B0A1-47A65C386B83}"/>
                    </a:ext>
                  </a:extLst>
                </p:cNvPr>
                <p:cNvSpPr/>
                <p:nvPr/>
              </p:nvSpPr>
              <p:spPr bwMode="auto">
                <a:xfrm>
                  <a:off x="7582445" y="4910693"/>
                  <a:ext cx="44824" cy="45491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iṡľiďê">
                  <a:extLst>
                    <a:ext uri="{FF2B5EF4-FFF2-40B4-BE49-F238E27FC236}">
                      <a16:creationId xmlns:a16="http://schemas.microsoft.com/office/drawing/2014/main" xmlns="" id="{BBA42B90-F7BF-4347-9749-51F307B775B9}"/>
                    </a:ext>
                  </a:extLst>
                </p:cNvPr>
                <p:cNvSpPr/>
                <p:nvPr/>
              </p:nvSpPr>
              <p:spPr bwMode="auto">
                <a:xfrm>
                  <a:off x="7582445" y="5048465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iṡḷiḑe">
                  <a:extLst>
                    <a:ext uri="{FF2B5EF4-FFF2-40B4-BE49-F238E27FC236}">
                      <a16:creationId xmlns:a16="http://schemas.microsoft.com/office/drawing/2014/main" xmlns="" id="{F53AD8EA-FD01-44A1-AB9A-7E9645ADB7C2}"/>
                    </a:ext>
                  </a:extLst>
                </p:cNvPr>
                <p:cNvSpPr/>
                <p:nvPr/>
              </p:nvSpPr>
              <p:spPr bwMode="auto">
                <a:xfrm>
                  <a:off x="7582445" y="5187536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ïṩľîḑe">
                  <a:extLst>
                    <a:ext uri="{FF2B5EF4-FFF2-40B4-BE49-F238E27FC236}">
                      <a16:creationId xmlns:a16="http://schemas.microsoft.com/office/drawing/2014/main" xmlns="" id="{DACF0C85-9071-444B-9F2B-C768312C2CD9}"/>
                    </a:ext>
                  </a:extLst>
                </p:cNvPr>
                <p:cNvSpPr/>
                <p:nvPr/>
              </p:nvSpPr>
              <p:spPr bwMode="auto">
                <a:xfrm>
                  <a:off x="7582445" y="5327907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şḻiḍê">
                  <a:extLst>
                    <a:ext uri="{FF2B5EF4-FFF2-40B4-BE49-F238E27FC236}">
                      <a16:creationId xmlns:a16="http://schemas.microsoft.com/office/drawing/2014/main" xmlns="" id="{D16B9521-45C7-491F-B91E-B4BA96538B59}"/>
                    </a:ext>
                  </a:extLst>
                </p:cNvPr>
                <p:cNvSpPr/>
                <p:nvPr/>
              </p:nvSpPr>
              <p:spPr bwMode="auto">
                <a:xfrm>
                  <a:off x="7582445" y="5466978"/>
                  <a:ext cx="44824" cy="4939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sľiḋé">
                <a:extLst>
                  <a:ext uri="{FF2B5EF4-FFF2-40B4-BE49-F238E27FC236}">
                    <a16:creationId xmlns:a16="http://schemas.microsoft.com/office/drawing/2014/main" xmlns="" id="{09229FF1-D704-4880-A4DB-EE793AB9FF47}"/>
                  </a:ext>
                </a:extLst>
              </p:cNvPr>
              <p:cNvGrpSpPr/>
              <p:nvPr/>
            </p:nvGrpSpPr>
            <p:grpSpPr>
              <a:xfrm>
                <a:off x="9466528" y="2567429"/>
                <a:ext cx="1340127" cy="1770269"/>
                <a:chOff x="9466528" y="2567429"/>
                <a:chExt cx="1340127" cy="1770269"/>
              </a:xfrm>
            </p:grpSpPr>
            <p:sp>
              <p:nvSpPr>
                <p:cNvPr id="74" name="íṡlïḓé">
                  <a:extLst>
                    <a:ext uri="{FF2B5EF4-FFF2-40B4-BE49-F238E27FC236}">
                      <a16:creationId xmlns:a16="http://schemas.microsoft.com/office/drawing/2014/main" xmlns="" id="{BD7AFC42-623B-4682-9FCB-E269B7BACA4B}"/>
                    </a:ext>
                  </a:extLst>
                </p:cNvPr>
                <p:cNvSpPr/>
                <p:nvPr/>
              </p:nvSpPr>
              <p:spPr bwMode="auto">
                <a:xfrm>
                  <a:off x="9466528" y="2567429"/>
                  <a:ext cx="1340127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3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3" y="517"/>
                        <a:pt x="253" y="517"/>
                        <a:pt x="253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75" name="îSliḑè">
                  <a:extLst>
                    <a:ext uri="{FF2B5EF4-FFF2-40B4-BE49-F238E27FC236}">
                      <a16:creationId xmlns:a16="http://schemas.microsoft.com/office/drawing/2014/main" xmlns="" id="{C5E516BF-18CB-41DD-8793-76FF20B1A6FE}"/>
                    </a:ext>
                  </a:extLst>
                </p:cNvPr>
                <p:cNvGrpSpPr/>
                <p:nvPr/>
              </p:nvGrpSpPr>
              <p:grpSpPr>
                <a:xfrm>
                  <a:off x="9918076" y="3122170"/>
                  <a:ext cx="436993" cy="355570"/>
                  <a:chOff x="10074275" y="4479132"/>
                  <a:chExt cx="464344" cy="377825"/>
                </a:xfrm>
                <a:solidFill>
                  <a:schemeClr val="bg1"/>
                </a:solidFill>
              </p:grpSpPr>
              <p:sp>
                <p:nvSpPr>
                  <p:cNvPr id="76" name="íŝļiḑè">
                    <a:extLst>
                      <a:ext uri="{FF2B5EF4-FFF2-40B4-BE49-F238E27FC236}">
                        <a16:creationId xmlns:a16="http://schemas.microsoft.com/office/drawing/2014/main" xmlns="" id="{89E1D5CF-6380-4E2A-9BFD-1727D2A298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93363" y="4595019"/>
                    <a:ext cx="87313" cy="116681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7999" y="18900"/>
                        </a:moveTo>
                        <a:lnTo>
                          <a:pt x="3600" y="18900"/>
                        </a:lnTo>
                        <a:lnTo>
                          <a:pt x="3600" y="2700"/>
                        </a:lnTo>
                        <a:lnTo>
                          <a:pt x="7200" y="2700"/>
                        </a:lnTo>
                        <a:lnTo>
                          <a:pt x="17999" y="14850"/>
                        </a:lnTo>
                        <a:cubicBezTo>
                          <a:pt x="17999" y="14850"/>
                          <a:pt x="17999" y="18900"/>
                          <a:pt x="17999" y="18900"/>
                        </a:cubicBezTo>
                        <a:close/>
                        <a:moveTo>
                          <a:pt x="10195" y="1202"/>
                        </a:moveTo>
                        <a:cubicBezTo>
                          <a:pt x="9527" y="450"/>
                          <a:pt x="8402" y="0"/>
                          <a:pt x="7200" y="0"/>
                        </a:cubicBezTo>
                        <a:lnTo>
                          <a:pt x="3600" y="0"/>
                        </a:lnTo>
                        <a:cubicBezTo>
                          <a:pt x="1610" y="0"/>
                          <a:pt x="0" y="1207"/>
                          <a:pt x="0" y="2700"/>
                        </a:cubicBezTo>
                        <a:lnTo>
                          <a:pt x="0" y="18900"/>
                        </a:lnTo>
                        <a:cubicBezTo>
                          <a:pt x="0" y="20392"/>
                          <a:pt x="1610" y="21599"/>
                          <a:pt x="3600" y="21599"/>
                        </a:cubicBezTo>
                        <a:lnTo>
                          <a:pt x="17999" y="21599"/>
                        </a:lnTo>
                        <a:cubicBezTo>
                          <a:pt x="19989" y="21599"/>
                          <a:pt x="21600" y="20392"/>
                          <a:pt x="21600" y="18900"/>
                        </a:cubicBezTo>
                        <a:lnTo>
                          <a:pt x="21600" y="14850"/>
                        </a:lnTo>
                        <a:cubicBezTo>
                          <a:pt x="21600" y="14317"/>
                          <a:pt x="21389" y="13795"/>
                          <a:pt x="20995" y="13352"/>
                        </a:cubicBezTo>
                        <a:cubicBezTo>
                          <a:pt x="20995" y="13352"/>
                          <a:pt x="10195" y="1202"/>
                          <a:pt x="10195" y="120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îš1iďê">
                    <a:extLst>
                      <a:ext uri="{FF2B5EF4-FFF2-40B4-BE49-F238E27FC236}">
                        <a16:creationId xmlns:a16="http://schemas.microsoft.com/office/drawing/2014/main" xmlns="" id="{CED0C71D-4415-4353-8389-6F1E1C74F4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074275" y="4479132"/>
                    <a:ext cx="464344" cy="37782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250" y="16615"/>
                        </a:moveTo>
                        <a:cubicBezTo>
                          <a:pt x="20250" y="17074"/>
                          <a:pt x="19948" y="17446"/>
                          <a:pt x="19575" y="17446"/>
                        </a:cubicBezTo>
                        <a:lnTo>
                          <a:pt x="18803" y="17446"/>
                        </a:lnTo>
                        <a:cubicBezTo>
                          <a:pt x="18501" y="16016"/>
                          <a:pt x="17453" y="14953"/>
                          <a:pt x="16200" y="14953"/>
                        </a:cubicBezTo>
                        <a:cubicBezTo>
                          <a:pt x="14945" y="14953"/>
                          <a:pt x="13897" y="16016"/>
                          <a:pt x="13595" y="17446"/>
                        </a:cubicBezTo>
                        <a:lnTo>
                          <a:pt x="10029" y="17446"/>
                        </a:lnTo>
                        <a:cubicBezTo>
                          <a:pt x="9727" y="16016"/>
                          <a:pt x="8679" y="14953"/>
                          <a:pt x="7425" y="14953"/>
                        </a:cubicBezTo>
                        <a:cubicBezTo>
                          <a:pt x="6170" y="14953"/>
                          <a:pt x="5122" y="16016"/>
                          <a:pt x="4820" y="17446"/>
                        </a:cubicBezTo>
                        <a:lnTo>
                          <a:pt x="4050" y="17446"/>
                        </a:lnTo>
                        <a:cubicBezTo>
                          <a:pt x="3677" y="17446"/>
                          <a:pt x="3375" y="17074"/>
                          <a:pt x="3375" y="16615"/>
                        </a:cubicBezTo>
                        <a:lnTo>
                          <a:pt x="3375" y="14123"/>
                        </a:lnTo>
                        <a:lnTo>
                          <a:pt x="12150" y="14123"/>
                        </a:lnTo>
                        <a:cubicBezTo>
                          <a:pt x="13266" y="14123"/>
                          <a:pt x="14175" y="13005"/>
                          <a:pt x="14175" y="11630"/>
                        </a:cubicBezTo>
                        <a:lnTo>
                          <a:pt x="14175" y="5815"/>
                        </a:lnTo>
                        <a:lnTo>
                          <a:pt x="16875" y="5815"/>
                        </a:lnTo>
                        <a:cubicBezTo>
                          <a:pt x="17100" y="5815"/>
                          <a:pt x="17311" y="5954"/>
                          <a:pt x="17436" y="6185"/>
                        </a:cubicBezTo>
                        <a:lnTo>
                          <a:pt x="20136" y="11169"/>
                        </a:lnTo>
                        <a:cubicBezTo>
                          <a:pt x="20210" y="11306"/>
                          <a:pt x="20250" y="11466"/>
                          <a:pt x="20250" y="11630"/>
                        </a:cubicBezTo>
                        <a:cubicBezTo>
                          <a:pt x="20250" y="11630"/>
                          <a:pt x="20250" y="16615"/>
                          <a:pt x="20250" y="16615"/>
                        </a:cubicBezTo>
                        <a:close/>
                        <a:moveTo>
                          <a:pt x="16200" y="19938"/>
                        </a:moveTo>
                        <a:cubicBezTo>
                          <a:pt x="15454" y="19938"/>
                          <a:pt x="14850" y="19193"/>
                          <a:pt x="14850" y="18276"/>
                        </a:cubicBezTo>
                        <a:cubicBezTo>
                          <a:pt x="14850" y="17360"/>
                          <a:pt x="15454" y="16615"/>
                          <a:pt x="16200" y="16615"/>
                        </a:cubicBezTo>
                        <a:cubicBezTo>
                          <a:pt x="16945" y="16615"/>
                          <a:pt x="17550" y="17360"/>
                          <a:pt x="17550" y="18276"/>
                        </a:cubicBezTo>
                        <a:cubicBezTo>
                          <a:pt x="17550" y="19193"/>
                          <a:pt x="16945" y="19938"/>
                          <a:pt x="16200" y="19938"/>
                        </a:cubicBezTo>
                        <a:moveTo>
                          <a:pt x="7425" y="19938"/>
                        </a:moveTo>
                        <a:cubicBezTo>
                          <a:pt x="6679" y="19938"/>
                          <a:pt x="6075" y="19193"/>
                          <a:pt x="6075" y="18276"/>
                        </a:cubicBezTo>
                        <a:cubicBezTo>
                          <a:pt x="6075" y="17360"/>
                          <a:pt x="6679" y="16615"/>
                          <a:pt x="7425" y="16615"/>
                        </a:cubicBezTo>
                        <a:cubicBezTo>
                          <a:pt x="8170" y="16615"/>
                          <a:pt x="8775" y="17360"/>
                          <a:pt x="8775" y="18276"/>
                        </a:cubicBezTo>
                        <a:cubicBezTo>
                          <a:pt x="8775" y="19193"/>
                          <a:pt x="8170" y="19938"/>
                          <a:pt x="7425" y="19938"/>
                        </a:cubicBezTo>
                        <a:moveTo>
                          <a:pt x="2024" y="12461"/>
                        </a:moveTo>
                        <a:cubicBezTo>
                          <a:pt x="1652" y="12461"/>
                          <a:pt x="1349" y="12089"/>
                          <a:pt x="1349" y="11630"/>
                        </a:cubicBezTo>
                        <a:lnTo>
                          <a:pt x="1349" y="2492"/>
                        </a:lnTo>
                        <a:cubicBezTo>
                          <a:pt x="1349" y="2033"/>
                          <a:pt x="1652" y="1661"/>
                          <a:pt x="2024" y="1661"/>
                        </a:cubicBezTo>
                        <a:lnTo>
                          <a:pt x="12150" y="1661"/>
                        </a:lnTo>
                        <a:cubicBezTo>
                          <a:pt x="12523" y="1661"/>
                          <a:pt x="12825" y="2033"/>
                          <a:pt x="12825" y="2492"/>
                        </a:cubicBezTo>
                        <a:lnTo>
                          <a:pt x="12825" y="4153"/>
                        </a:lnTo>
                        <a:lnTo>
                          <a:pt x="12825" y="5815"/>
                        </a:lnTo>
                        <a:lnTo>
                          <a:pt x="12825" y="11630"/>
                        </a:lnTo>
                        <a:cubicBezTo>
                          <a:pt x="12825" y="12089"/>
                          <a:pt x="12523" y="12461"/>
                          <a:pt x="12150" y="12461"/>
                        </a:cubicBezTo>
                        <a:cubicBezTo>
                          <a:pt x="12150" y="12461"/>
                          <a:pt x="2024" y="12461"/>
                          <a:pt x="2024" y="12461"/>
                        </a:cubicBezTo>
                        <a:close/>
                        <a:moveTo>
                          <a:pt x="21259" y="10248"/>
                        </a:moveTo>
                        <a:lnTo>
                          <a:pt x="18559" y="5263"/>
                        </a:lnTo>
                        <a:cubicBezTo>
                          <a:pt x="18182" y="4568"/>
                          <a:pt x="17552" y="4153"/>
                          <a:pt x="16875" y="4153"/>
                        </a:cubicBezTo>
                        <a:lnTo>
                          <a:pt x="14175" y="4153"/>
                        </a:lnTo>
                        <a:lnTo>
                          <a:pt x="14175" y="2492"/>
                        </a:lnTo>
                        <a:cubicBezTo>
                          <a:pt x="14175" y="1117"/>
                          <a:pt x="13266" y="0"/>
                          <a:pt x="12150" y="0"/>
                        </a:cubicBezTo>
                        <a:lnTo>
                          <a:pt x="2024" y="0"/>
                        </a:lnTo>
                        <a:cubicBezTo>
                          <a:pt x="908" y="0"/>
                          <a:pt x="0" y="1117"/>
                          <a:pt x="0" y="2492"/>
                        </a:cubicBezTo>
                        <a:lnTo>
                          <a:pt x="0" y="11630"/>
                        </a:lnTo>
                        <a:cubicBezTo>
                          <a:pt x="0" y="13005"/>
                          <a:pt x="908" y="14123"/>
                          <a:pt x="2024" y="14123"/>
                        </a:cubicBezTo>
                        <a:lnTo>
                          <a:pt x="2025" y="14123"/>
                        </a:lnTo>
                        <a:lnTo>
                          <a:pt x="2025" y="16615"/>
                        </a:lnTo>
                        <a:cubicBezTo>
                          <a:pt x="2025" y="17989"/>
                          <a:pt x="2933" y="19107"/>
                          <a:pt x="4050" y="19107"/>
                        </a:cubicBezTo>
                        <a:lnTo>
                          <a:pt x="4820" y="19107"/>
                        </a:lnTo>
                        <a:cubicBezTo>
                          <a:pt x="5122" y="20537"/>
                          <a:pt x="6170" y="21600"/>
                          <a:pt x="7425" y="21600"/>
                        </a:cubicBezTo>
                        <a:cubicBezTo>
                          <a:pt x="8679" y="21600"/>
                          <a:pt x="9727" y="20537"/>
                          <a:pt x="10029" y="19107"/>
                        </a:cubicBezTo>
                        <a:lnTo>
                          <a:pt x="13595" y="19107"/>
                        </a:lnTo>
                        <a:cubicBezTo>
                          <a:pt x="13897" y="20537"/>
                          <a:pt x="14945" y="21600"/>
                          <a:pt x="16200" y="21600"/>
                        </a:cubicBezTo>
                        <a:cubicBezTo>
                          <a:pt x="17453" y="21600"/>
                          <a:pt x="18501" y="20537"/>
                          <a:pt x="18803" y="19107"/>
                        </a:cubicBezTo>
                        <a:lnTo>
                          <a:pt x="19575" y="19107"/>
                        </a:lnTo>
                        <a:cubicBezTo>
                          <a:pt x="20691" y="19107"/>
                          <a:pt x="21599" y="17989"/>
                          <a:pt x="21599" y="16615"/>
                        </a:cubicBezTo>
                        <a:lnTo>
                          <a:pt x="21599" y="11630"/>
                        </a:lnTo>
                        <a:cubicBezTo>
                          <a:pt x="21599" y="11137"/>
                          <a:pt x="21482" y="10658"/>
                          <a:pt x="21259" y="10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9" name="îśḷiḋé">
                <a:extLst>
                  <a:ext uri="{FF2B5EF4-FFF2-40B4-BE49-F238E27FC236}">
                    <a16:creationId xmlns:a16="http://schemas.microsoft.com/office/drawing/2014/main" xmlns="" id="{CC589318-E2B6-478D-9B66-9A21CBFBB299}"/>
                  </a:ext>
                </a:extLst>
              </p:cNvPr>
              <p:cNvGrpSpPr/>
              <p:nvPr/>
            </p:nvGrpSpPr>
            <p:grpSpPr>
              <a:xfrm>
                <a:off x="7793701" y="3022229"/>
                <a:ext cx="1340127" cy="1770269"/>
                <a:chOff x="7793701" y="3022229"/>
                <a:chExt cx="1340127" cy="1770269"/>
              </a:xfrm>
            </p:grpSpPr>
            <p:sp>
              <p:nvSpPr>
                <p:cNvPr id="63" name="íṥ1iḓé">
                  <a:extLst>
                    <a:ext uri="{FF2B5EF4-FFF2-40B4-BE49-F238E27FC236}">
                      <a16:creationId xmlns:a16="http://schemas.microsoft.com/office/drawing/2014/main" xmlns="" id="{E1B7C656-96F3-4CBD-8949-04B8AC185E50}"/>
                    </a:ext>
                  </a:extLst>
                </p:cNvPr>
                <p:cNvSpPr/>
                <p:nvPr/>
              </p:nvSpPr>
              <p:spPr bwMode="auto">
                <a:xfrm>
                  <a:off x="7793701" y="3022229"/>
                  <a:ext cx="1340127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5 w 547"/>
                    <a:gd name="T3" fmla="*/ 0 h 673"/>
                    <a:gd name="T4" fmla="*/ 0 w 547"/>
                    <a:gd name="T5" fmla="*/ 215 h 673"/>
                    <a:gd name="T6" fmla="*/ 0 w 547"/>
                    <a:gd name="T7" fmla="*/ 301 h 673"/>
                    <a:gd name="T8" fmla="*/ 215 w 547"/>
                    <a:gd name="T9" fmla="*/ 516 h 673"/>
                    <a:gd name="T10" fmla="*/ 253 w 547"/>
                    <a:gd name="T11" fmla="*/ 516 h 673"/>
                    <a:gd name="T12" fmla="*/ 274 w 547"/>
                    <a:gd name="T13" fmla="*/ 673 h 673"/>
                    <a:gd name="T14" fmla="*/ 295 w 547"/>
                    <a:gd name="T15" fmla="*/ 516 h 673"/>
                    <a:gd name="T16" fmla="*/ 332 w 547"/>
                    <a:gd name="T17" fmla="*/ 516 h 673"/>
                    <a:gd name="T18" fmla="*/ 547 w 547"/>
                    <a:gd name="T19" fmla="*/ 301 h 673"/>
                    <a:gd name="T20" fmla="*/ 547 w 547"/>
                    <a:gd name="T21" fmla="*/ 215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96" y="0"/>
                        <a:pt x="0" y="96"/>
                        <a:pt x="0" y="215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0" y="420"/>
                        <a:pt x="96" y="516"/>
                        <a:pt x="215" y="516"/>
                      </a:cubicBezTo>
                      <a:cubicBezTo>
                        <a:pt x="253" y="516"/>
                        <a:pt x="253" y="516"/>
                        <a:pt x="253" y="516"/>
                      </a:cubicBezTo>
                      <a:cubicBezTo>
                        <a:pt x="274" y="673"/>
                        <a:pt x="274" y="673"/>
                        <a:pt x="274" y="673"/>
                      </a:cubicBezTo>
                      <a:cubicBezTo>
                        <a:pt x="295" y="516"/>
                        <a:pt x="295" y="516"/>
                        <a:pt x="295" y="516"/>
                      </a:cubicBezTo>
                      <a:cubicBezTo>
                        <a:pt x="332" y="516"/>
                        <a:pt x="332" y="516"/>
                        <a:pt x="332" y="516"/>
                      </a:cubicBezTo>
                      <a:cubicBezTo>
                        <a:pt x="451" y="516"/>
                        <a:pt x="547" y="420"/>
                        <a:pt x="547" y="301"/>
                      </a:cubicBezTo>
                      <a:cubicBezTo>
                        <a:pt x="547" y="215"/>
                        <a:pt x="547" y="215"/>
                        <a:pt x="547" y="215"/>
                      </a:cubicBezTo>
                      <a:cubicBezTo>
                        <a:pt x="547" y="96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64" name="îŝlídè">
                  <a:extLst>
                    <a:ext uri="{FF2B5EF4-FFF2-40B4-BE49-F238E27FC236}">
                      <a16:creationId xmlns:a16="http://schemas.microsoft.com/office/drawing/2014/main" xmlns="" id="{A6021EE4-E05E-4894-88E1-84469395312B}"/>
                    </a:ext>
                  </a:extLst>
                </p:cNvPr>
                <p:cNvGrpSpPr/>
                <p:nvPr/>
              </p:nvGrpSpPr>
              <p:grpSpPr>
                <a:xfrm>
                  <a:off x="8240162" y="3525684"/>
                  <a:ext cx="436994" cy="437741"/>
                  <a:chOff x="9145588" y="4435475"/>
                  <a:chExt cx="464344" cy="465138"/>
                </a:xfrm>
                <a:solidFill>
                  <a:schemeClr val="bg1"/>
                </a:solidFill>
              </p:grpSpPr>
              <p:sp>
                <p:nvSpPr>
                  <p:cNvPr id="65" name="ïṩḷïḋè">
                    <a:extLst>
                      <a:ext uri="{FF2B5EF4-FFF2-40B4-BE49-F238E27FC236}">
                        <a16:creationId xmlns:a16="http://schemas.microsoft.com/office/drawing/2014/main" xmlns="" id="{B41B5637-9D3B-4CDA-AFDC-1C3FEC9212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45588" y="4435475"/>
                    <a:ext cx="464344" cy="465138"/>
                  </a:xfrm>
                  <a:custGeom>
                    <a:avLst/>
                    <a:gdLst>
                      <a:gd name="T0" fmla="+- 0 10800 1271"/>
                      <a:gd name="T1" fmla="*/ T0 w 19058"/>
                      <a:gd name="T2" fmla="+- 0 10799 1270"/>
                      <a:gd name="T3" fmla="*/ 10799 h 19059"/>
                      <a:gd name="T4" fmla="+- 0 10800 1271"/>
                      <a:gd name="T5" fmla="*/ T4 w 19058"/>
                      <a:gd name="T6" fmla="+- 0 10799 1270"/>
                      <a:gd name="T7" fmla="*/ 10799 h 19059"/>
                      <a:gd name="T8" fmla="+- 0 10800 1271"/>
                      <a:gd name="T9" fmla="*/ T8 w 19058"/>
                      <a:gd name="T10" fmla="+- 0 10799 1270"/>
                      <a:gd name="T11" fmla="*/ 10799 h 19059"/>
                      <a:gd name="T12" fmla="+- 0 10800 1271"/>
                      <a:gd name="T13" fmla="*/ T12 w 19058"/>
                      <a:gd name="T14" fmla="+- 0 10799 1270"/>
                      <a:gd name="T15" fmla="*/ 10799 h 19059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19058" h="19059">
                        <a:moveTo>
                          <a:pt x="6430" y="17268"/>
                        </a:moveTo>
                        <a:cubicBezTo>
                          <a:pt x="2162" y="15559"/>
                          <a:pt x="82" y="10698"/>
                          <a:pt x="1790" y="6431"/>
                        </a:cubicBezTo>
                        <a:cubicBezTo>
                          <a:pt x="3499" y="2164"/>
                          <a:pt x="8360" y="81"/>
                          <a:pt x="12627" y="1791"/>
                        </a:cubicBezTo>
                        <a:cubicBezTo>
                          <a:pt x="16894" y="3499"/>
                          <a:pt x="18975" y="8361"/>
                          <a:pt x="17267" y="12628"/>
                        </a:cubicBezTo>
                        <a:cubicBezTo>
                          <a:pt x="15558" y="16895"/>
                          <a:pt x="10696" y="18976"/>
                          <a:pt x="6430" y="17268"/>
                        </a:cubicBezTo>
                        <a:moveTo>
                          <a:pt x="13070" y="685"/>
                        </a:moveTo>
                        <a:cubicBezTo>
                          <a:pt x="8186" y="-1270"/>
                          <a:pt x="2641" y="1103"/>
                          <a:pt x="685" y="5987"/>
                        </a:cubicBezTo>
                        <a:cubicBezTo>
                          <a:pt x="-1271" y="10872"/>
                          <a:pt x="1103" y="16418"/>
                          <a:pt x="5987" y="18373"/>
                        </a:cubicBezTo>
                        <a:cubicBezTo>
                          <a:pt x="10871" y="20330"/>
                          <a:pt x="16416" y="17955"/>
                          <a:pt x="18373" y="13071"/>
                        </a:cubicBezTo>
                        <a:cubicBezTo>
                          <a:pt x="20329" y="8186"/>
                          <a:pt x="17954" y="2641"/>
                          <a:pt x="13070" y="68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íS1îḓé">
                    <a:extLst>
                      <a:ext uri="{FF2B5EF4-FFF2-40B4-BE49-F238E27FC236}">
                        <a16:creationId xmlns:a16="http://schemas.microsoft.com/office/drawing/2014/main" xmlns="" id="{B158DB5C-8D6D-4F78-8C82-CC11740AD7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48788" y="4638675"/>
                    <a:ext cx="57944" cy="57944"/>
                  </a:xfrm>
                  <a:custGeom>
                    <a:avLst/>
                    <a:gdLst>
                      <a:gd name="T0" fmla="+- 0 10801 1272"/>
                      <a:gd name="T1" fmla="*/ T0 w 19059"/>
                      <a:gd name="T2" fmla="+- 0 10800 1272"/>
                      <a:gd name="T3" fmla="*/ 10800 h 19056"/>
                      <a:gd name="T4" fmla="+- 0 10801 1272"/>
                      <a:gd name="T5" fmla="*/ T4 w 19059"/>
                      <a:gd name="T6" fmla="+- 0 10800 1272"/>
                      <a:gd name="T7" fmla="*/ 10800 h 19056"/>
                      <a:gd name="T8" fmla="+- 0 10801 1272"/>
                      <a:gd name="T9" fmla="*/ T8 w 19059"/>
                      <a:gd name="T10" fmla="+- 0 10800 1272"/>
                      <a:gd name="T11" fmla="*/ 10800 h 19056"/>
                      <a:gd name="T12" fmla="+- 0 10801 1272"/>
                      <a:gd name="T13" fmla="*/ T12 w 19059"/>
                      <a:gd name="T14" fmla="+- 0 10800 1272"/>
                      <a:gd name="T15" fmla="*/ 10800 h 19056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19059" h="19056">
                        <a:moveTo>
                          <a:pt x="7753" y="13951"/>
                        </a:moveTo>
                        <a:cubicBezTo>
                          <a:pt x="5315" y="12969"/>
                          <a:pt x="4129" y="10197"/>
                          <a:pt x="5101" y="7755"/>
                        </a:cubicBezTo>
                        <a:cubicBezTo>
                          <a:pt x="6083" y="5323"/>
                          <a:pt x="8860" y="4132"/>
                          <a:pt x="11298" y="5104"/>
                        </a:cubicBezTo>
                        <a:cubicBezTo>
                          <a:pt x="13735" y="6081"/>
                          <a:pt x="14926" y="8858"/>
                          <a:pt x="13949" y="11300"/>
                        </a:cubicBezTo>
                        <a:cubicBezTo>
                          <a:pt x="12972" y="13737"/>
                          <a:pt x="10195" y="14923"/>
                          <a:pt x="7753" y="13951"/>
                        </a:cubicBezTo>
                        <a:moveTo>
                          <a:pt x="13070" y="686"/>
                        </a:moveTo>
                        <a:cubicBezTo>
                          <a:pt x="8190" y="-1272"/>
                          <a:pt x="2640" y="1104"/>
                          <a:pt x="686" y="5988"/>
                        </a:cubicBezTo>
                        <a:cubicBezTo>
                          <a:pt x="-1272" y="10872"/>
                          <a:pt x="1105" y="16416"/>
                          <a:pt x="5985" y="18369"/>
                        </a:cubicBezTo>
                        <a:cubicBezTo>
                          <a:pt x="10870" y="20328"/>
                          <a:pt x="16415" y="17951"/>
                          <a:pt x="18374" y="13072"/>
                        </a:cubicBezTo>
                        <a:cubicBezTo>
                          <a:pt x="20328" y="8188"/>
                          <a:pt x="17960" y="2644"/>
                          <a:pt x="13070" y="68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îsļíďê">
                    <a:extLst>
                      <a:ext uri="{FF2B5EF4-FFF2-40B4-BE49-F238E27FC236}">
                        <a16:creationId xmlns:a16="http://schemas.microsoft.com/office/drawing/2014/main" xmlns="" id="{8EEB5DCE-D387-49D7-8765-DB27EC7EA6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0050" y="4580732"/>
                    <a:ext cx="174625" cy="174625"/>
                  </a:xfrm>
                  <a:custGeom>
                    <a:avLst/>
                    <a:gdLst>
                      <a:gd name="T0" fmla="+- 0 10800 1271"/>
                      <a:gd name="T1" fmla="*/ T0 w 19059"/>
                      <a:gd name="T2" fmla="+- 0 10800 1271"/>
                      <a:gd name="T3" fmla="*/ 10800 h 19058"/>
                      <a:gd name="T4" fmla="+- 0 10800 1271"/>
                      <a:gd name="T5" fmla="*/ T4 w 19059"/>
                      <a:gd name="T6" fmla="+- 0 10800 1271"/>
                      <a:gd name="T7" fmla="*/ 10800 h 19058"/>
                      <a:gd name="T8" fmla="+- 0 10800 1271"/>
                      <a:gd name="T9" fmla="*/ T8 w 19059"/>
                      <a:gd name="T10" fmla="+- 0 10800 1271"/>
                      <a:gd name="T11" fmla="*/ 10800 h 19058"/>
                      <a:gd name="T12" fmla="+- 0 10800 1271"/>
                      <a:gd name="T13" fmla="*/ T12 w 19059"/>
                      <a:gd name="T14" fmla="+- 0 10800 1271"/>
                      <a:gd name="T15" fmla="*/ 10800 h 19058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19059" h="19058">
                        <a:moveTo>
                          <a:pt x="7169" y="15424"/>
                        </a:moveTo>
                        <a:cubicBezTo>
                          <a:pt x="3916" y="14123"/>
                          <a:pt x="2331" y="10417"/>
                          <a:pt x="3632" y="7167"/>
                        </a:cubicBezTo>
                        <a:cubicBezTo>
                          <a:pt x="4934" y="3917"/>
                          <a:pt x="8638" y="2331"/>
                          <a:pt x="11889" y="3632"/>
                        </a:cubicBezTo>
                        <a:cubicBezTo>
                          <a:pt x="15141" y="4934"/>
                          <a:pt x="16728" y="8640"/>
                          <a:pt x="15425" y="11890"/>
                        </a:cubicBezTo>
                        <a:cubicBezTo>
                          <a:pt x="14124" y="15140"/>
                          <a:pt x="10419" y="16728"/>
                          <a:pt x="7169" y="15424"/>
                        </a:cubicBezTo>
                        <a:moveTo>
                          <a:pt x="13071" y="685"/>
                        </a:moveTo>
                        <a:cubicBezTo>
                          <a:pt x="8186" y="-1271"/>
                          <a:pt x="2639" y="1104"/>
                          <a:pt x="686" y="5987"/>
                        </a:cubicBezTo>
                        <a:cubicBezTo>
                          <a:pt x="-1271" y="10871"/>
                          <a:pt x="1104" y="16416"/>
                          <a:pt x="5987" y="18372"/>
                        </a:cubicBezTo>
                        <a:cubicBezTo>
                          <a:pt x="10874" y="20329"/>
                          <a:pt x="16418" y="17955"/>
                          <a:pt x="18375" y="13070"/>
                        </a:cubicBezTo>
                        <a:cubicBezTo>
                          <a:pt x="20328" y="8186"/>
                          <a:pt x="17956" y="2641"/>
                          <a:pt x="13071" y="68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îṥḻiďé">
                    <a:extLst>
                      <a:ext uri="{FF2B5EF4-FFF2-40B4-BE49-F238E27FC236}">
                        <a16:creationId xmlns:a16="http://schemas.microsoft.com/office/drawing/2014/main" xmlns="" id="{4BB525C5-A206-478F-A829-B88CBE4B43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06732" y="4696619"/>
                    <a:ext cx="72231" cy="74613"/>
                  </a:xfrm>
                  <a:custGeom>
                    <a:avLst/>
                    <a:gdLst>
                      <a:gd name="T0" fmla="+- 0 10804 288"/>
                      <a:gd name="T1" fmla="*/ T0 w 21033"/>
                      <a:gd name="T2" fmla="+- 0 10798 277"/>
                      <a:gd name="T3" fmla="*/ 10798 h 21043"/>
                      <a:gd name="T4" fmla="+- 0 10804 288"/>
                      <a:gd name="T5" fmla="*/ T4 w 21033"/>
                      <a:gd name="T6" fmla="+- 0 10798 277"/>
                      <a:gd name="T7" fmla="*/ 10798 h 21043"/>
                      <a:gd name="T8" fmla="+- 0 10804 288"/>
                      <a:gd name="T9" fmla="*/ T8 w 21033"/>
                      <a:gd name="T10" fmla="+- 0 10798 277"/>
                      <a:gd name="T11" fmla="*/ 10798 h 21043"/>
                      <a:gd name="T12" fmla="+- 0 10804 288"/>
                      <a:gd name="T13" fmla="*/ T12 w 21033"/>
                      <a:gd name="T14" fmla="+- 0 10798 277"/>
                      <a:gd name="T15" fmla="*/ 10798 h 21043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033" h="21043">
                        <a:moveTo>
                          <a:pt x="20881" y="2825"/>
                        </a:moveTo>
                        <a:cubicBezTo>
                          <a:pt x="21312" y="1771"/>
                          <a:pt x="20787" y="572"/>
                          <a:pt x="19713" y="149"/>
                        </a:cubicBezTo>
                        <a:cubicBezTo>
                          <a:pt x="18636" y="-277"/>
                          <a:pt x="17414" y="238"/>
                          <a:pt x="16984" y="1296"/>
                        </a:cubicBezTo>
                        <a:lnTo>
                          <a:pt x="16980" y="1292"/>
                        </a:lnTo>
                        <a:cubicBezTo>
                          <a:pt x="13964" y="8692"/>
                          <a:pt x="8182" y="14184"/>
                          <a:pt x="1269" y="17089"/>
                        </a:cubicBezTo>
                        <a:cubicBezTo>
                          <a:pt x="207" y="17536"/>
                          <a:pt x="-288" y="18747"/>
                          <a:pt x="170" y="19789"/>
                        </a:cubicBezTo>
                        <a:cubicBezTo>
                          <a:pt x="629" y="20840"/>
                          <a:pt x="1863" y="21323"/>
                          <a:pt x="2924" y="20876"/>
                        </a:cubicBezTo>
                        <a:cubicBezTo>
                          <a:pt x="2961" y="20860"/>
                          <a:pt x="2982" y="20828"/>
                          <a:pt x="3014" y="20815"/>
                        </a:cubicBezTo>
                        <a:cubicBezTo>
                          <a:pt x="10874" y="17480"/>
                          <a:pt x="17451" y="11227"/>
                          <a:pt x="20877" y="2825"/>
                        </a:cubicBezTo>
                        <a:cubicBezTo>
                          <a:pt x="20877" y="2825"/>
                          <a:pt x="20881" y="2825"/>
                          <a:pt x="20881" y="28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iś1iḓê">
                    <a:extLst>
                      <a:ext uri="{FF2B5EF4-FFF2-40B4-BE49-F238E27FC236}">
                        <a16:creationId xmlns:a16="http://schemas.microsoft.com/office/drawing/2014/main" xmlns="" id="{18C66ED8-CB92-415A-9F70-6D3C6A6309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35307" y="4725988"/>
                    <a:ext cx="103981" cy="106363"/>
                  </a:xfrm>
                  <a:custGeom>
                    <a:avLst/>
                    <a:gdLst>
                      <a:gd name="T0" fmla="+- 0 10803 203"/>
                      <a:gd name="T1" fmla="*/ T0 w 21201"/>
                      <a:gd name="T2" fmla="+- 0 10798 194"/>
                      <a:gd name="T3" fmla="*/ 10798 h 21209"/>
                      <a:gd name="T4" fmla="+- 0 10803 203"/>
                      <a:gd name="T5" fmla="*/ T4 w 21201"/>
                      <a:gd name="T6" fmla="+- 0 10798 194"/>
                      <a:gd name="T7" fmla="*/ 10798 h 21209"/>
                      <a:gd name="T8" fmla="+- 0 10803 203"/>
                      <a:gd name="T9" fmla="*/ T8 w 21201"/>
                      <a:gd name="T10" fmla="+- 0 10798 194"/>
                      <a:gd name="T11" fmla="*/ 10798 h 21209"/>
                      <a:gd name="T12" fmla="+- 0 10803 203"/>
                      <a:gd name="T13" fmla="*/ T12 w 21201"/>
                      <a:gd name="T14" fmla="+- 0 10798 194"/>
                      <a:gd name="T15" fmla="*/ 10798 h 21209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201" h="21209">
                        <a:moveTo>
                          <a:pt x="20267" y="104"/>
                        </a:moveTo>
                        <a:cubicBezTo>
                          <a:pt x="19508" y="-194"/>
                          <a:pt x="18645" y="169"/>
                          <a:pt x="18339" y="912"/>
                        </a:cubicBezTo>
                        <a:cubicBezTo>
                          <a:pt x="14991" y="9110"/>
                          <a:pt x="8568" y="15198"/>
                          <a:pt x="894" y="18420"/>
                        </a:cubicBezTo>
                        <a:cubicBezTo>
                          <a:pt x="144" y="18735"/>
                          <a:pt x="-203" y="19589"/>
                          <a:pt x="121" y="20327"/>
                        </a:cubicBezTo>
                        <a:cubicBezTo>
                          <a:pt x="442" y="21068"/>
                          <a:pt x="1314" y="21406"/>
                          <a:pt x="2067" y="21090"/>
                        </a:cubicBezTo>
                        <a:cubicBezTo>
                          <a:pt x="2102" y="21073"/>
                          <a:pt x="2125" y="21042"/>
                          <a:pt x="2159" y="21025"/>
                        </a:cubicBezTo>
                        <a:cubicBezTo>
                          <a:pt x="10491" y="17500"/>
                          <a:pt x="17461" y="10881"/>
                          <a:pt x="21095" y="1994"/>
                        </a:cubicBezTo>
                        <a:cubicBezTo>
                          <a:pt x="21397" y="1250"/>
                          <a:pt x="21026" y="404"/>
                          <a:pt x="20267" y="10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ïsḷîḋe">
                    <a:extLst>
                      <a:ext uri="{FF2B5EF4-FFF2-40B4-BE49-F238E27FC236}">
                        <a16:creationId xmlns:a16="http://schemas.microsoft.com/office/drawing/2014/main" xmlns="" id="{F3B7B694-799D-4A4A-80B2-89D1F44DB6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21019" y="4711700"/>
                    <a:ext cx="88106" cy="89694"/>
                  </a:xfrm>
                  <a:custGeom>
                    <a:avLst/>
                    <a:gdLst>
                      <a:gd name="T0" fmla="+- 0 10802 238"/>
                      <a:gd name="T1" fmla="*/ T0 w 21128"/>
                      <a:gd name="T2" fmla="+- 0 10797 227"/>
                      <a:gd name="T3" fmla="*/ 10797 h 21141"/>
                      <a:gd name="T4" fmla="+- 0 10802 238"/>
                      <a:gd name="T5" fmla="*/ T4 w 21128"/>
                      <a:gd name="T6" fmla="+- 0 10797 227"/>
                      <a:gd name="T7" fmla="*/ 10797 h 21141"/>
                      <a:gd name="T8" fmla="+- 0 10802 238"/>
                      <a:gd name="T9" fmla="*/ T8 w 21128"/>
                      <a:gd name="T10" fmla="+- 0 10797 227"/>
                      <a:gd name="T11" fmla="*/ 10797 h 21141"/>
                      <a:gd name="T12" fmla="+- 0 10802 238"/>
                      <a:gd name="T13" fmla="*/ T12 w 21128"/>
                      <a:gd name="T14" fmla="+- 0 10797 227"/>
                      <a:gd name="T15" fmla="*/ 10797 h 21141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128" h="21141">
                        <a:moveTo>
                          <a:pt x="20035" y="122"/>
                        </a:moveTo>
                        <a:cubicBezTo>
                          <a:pt x="19142" y="-227"/>
                          <a:pt x="18134" y="195"/>
                          <a:pt x="17778" y="1071"/>
                        </a:cubicBezTo>
                        <a:cubicBezTo>
                          <a:pt x="14571" y="8936"/>
                          <a:pt x="8412" y="14778"/>
                          <a:pt x="1051" y="17867"/>
                        </a:cubicBezTo>
                        <a:lnTo>
                          <a:pt x="1054" y="17867"/>
                        </a:lnTo>
                        <a:cubicBezTo>
                          <a:pt x="172" y="18240"/>
                          <a:pt x="-238" y="19242"/>
                          <a:pt x="142" y="20108"/>
                        </a:cubicBezTo>
                        <a:cubicBezTo>
                          <a:pt x="522" y="20973"/>
                          <a:pt x="1543" y="21372"/>
                          <a:pt x="2425" y="21003"/>
                        </a:cubicBezTo>
                        <a:cubicBezTo>
                          <a:pt x="2459" y="20986"/>
                          <a:pt x="2476" y="20956"/>
                          <a:pt x="2514" y="20936"/>
                        </a:cubicBezTo>
                        <a:cubicBezTo>
                          <a:pt x="10651" y="17491"/>
                          <a:pt x="17459" y="11027"/>
                          <a:pt x="21002" y="2339"/>
                        </a:cubicBezTo>
                        <a:cubicBezTo>
                          <a:pt x="21361" y="1463"/>
                          <a:pt x="20927" y="472"/>
                          <a:pt x="20035" y="12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ïṥľíḓé">
                    <a:extLst>
                      <a:ext uri="{FF2B5EF4-FFF2-40B4-BE49-F238E27FC236}">
                        <a16:creationId xmlns:a16="http://schemas.microsoft.com/office/drawing/2014/main" xmlns="" id="{8637B884-0DFD-439D-8D2E-C4204D33FE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75763" y="4566444"/>
                    <a:ext cx="73025" cy="73819"/>
                  </a:xfrm>
                  <a:custGeom>
                    <a:avLst/>
                    <a:gdLst>
                      <a:gd name="T0" fmla="+- 0 10797 278"/>
                      <a:gd name="T1" fmla="*/ T0 w 21039"/>
                      <a:gd name="T2" fmla="+- 0 10803 281"/>
                      <a:gd name="T3" fmla="*/ 10803 h 21044"/>
                      <a:gd name="T4" fmla="+- 0 10797 278"/>
                      <a:gd name="T5" fmla="*/ T4 w 21039"/>
                      <a:gd name="T6" fmla="+- 0 10803 281"/>
                      <a:gd name="T7" fmla="*/ 10803 h 21044"/>
                      <a:gd name="T8" fmla="+- 0 10797 278"/>
                      <a:gd name="T9" fmla="*/ T8 w 21039"/>
                      <a:gd name="T10" fmla="+- 0 10803 281"/>
                      <a:gd name="T11" fmla="*/ 10803 h 21044"/>
                      <a:gd name="T12" fmla="+- 0 10797 278"/>
                      <a:gd name="T13" fmla="*/ T12 w 21039"/>
                      <a:gd name="T14" fmla="+- 0 10803 281"/>
                      <a:gd name="T15" fmla="*/ 10803 h 21044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039" h="21044">
                        <a:moveTo>
                          <a:pt x="20871" y="1248"/>
                        </a:moveTo>
                        <a:cubicBezTo>
                          <a:pt x="20411" y="197"/>
                          <a:pt x="19177" y="-281"/>
                          <a:pt x="18112" y="169"/>
                        </a:cubicBezTo>
                        <a:cubicBezTo>
                          <a:pt x="18075" y="181"/>
                          <a:pt x="18050" y="214"/>
                          <a:pt x="18021" y="226"/>
                        </a:cubicBezTo>
                        <a:cubicBezTo>
                          <a:pt x="10159" y="3562"/>
                          <a:pt x="3583" y="9820"/>
                          <a:pt x="152" y="18220"/>
                        </a:cubicBezTo>
                        <a:lnTo>
                          <a:pt x="148" y="18220"/>
                        </a:lnTo>
                        <a:cubicBezTo>
                          <a:pt x="-278" y="19278"/>
                          <a:pt x="242" y="20473"/>
                          <a:pt x="1320" y="20896"/>
                        </a:cubicBezTo>
                        <a:cubicBezTo>
                          <a:pt x="2398" y="21318"/>
                          <a:pt x="3620" y="20803"/>
                          <a:pt x="4046" y="19749"/>
                        </a:cubicBezTo>
                        <a:lnTo>
                          <a:pt x="4051" y="19749"/>
                        </a:lnTo>
                        <a:cubicBezTo>
                          <a:pt x="7068" y="12356"/>
                          <a:pt x="12856" y="6858"/>
                          <a:pt x="19764" y="3956"/>
                        </a:cubicBezTo>
                        <a:cubicBezTo>
                          <a:pt x="20830" y="3506"/>
                          <a:pt x="21322" y="2298"/>
                          <a:pt x="20871" y="1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íş1îḓé">
                    <a:extLst>
                      <a:ext uri="{FF2B5EF4-FFF2-40B4-BE49-F238E27FC236}">
                        <a16:creationId xmlns:a16="http://schemas.microsoft.com/office/drawing/2014/main" xmlns="" id="{FDAD01D1-DD41-4FE7-A655-D3DD886424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17819" y="4508500"/>
                    <a:ext cx="103981" cy="105569"/>
                  </a:xfrm>
                  <a:custGeom>
                    <a:avLst/>
                    <a:gdLst>
                      <a:gd name="T0" fmla="+- 0 10797 198"/>
                      <a:gd name="T1" fmla="*/ T0 w 21199"/>
                      <a:gd name="T2" fmla="+- 0 10802 198"/>
                      <a:gd name="T3" fmla="*/ 10802 h 21208"/>
                      <a:gd name="T4" fmla="+- 0 10797 198"/>
                      <a:gd name="T5" fmla="*/ T4 w 21199"/>
                      <a:gd name="T6" fmla="+- 0 10802 198"/>
                      <a:gd name="T7" fmla="*/ 10802 h 21208"/>
                      <a:gd name="T8" fmla="+- 0 10797 198"/>
                      <a:gd name="T9" fmla="*/ T8 w 21199"/>
                      <a:gd name="T10" fmla="+- 0 10802 198"/>
                      <a:gd name="T11" fmla="*/ 10802 h 21208"/>
                      <a:gd name="T12" fmla="+- 0 10797 198"/>
                      <a:gd name="T13" fmla="*/ T12 w 21199"/>
                      <a:gd name="T14" fmla="+- 0 10802 198"/>
                      <a:gd name="T15" fmla="*/ 10802 h 21208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199" h="21208">
                        <a:moveTo>
                          <a:pt x="21077" y="880"/>
                        </a:moveTo>
                        <a:cubicBezTo>
                          <a:pt x="20753" y="142"/>
                          <a:pt x="19881" y="-198"/>
                          <a:pt x="19129" y="117"/>
                        </a:cubicBezTo>
                        <a:cubicBezTo>
                          <a:pt x="19097" y="131"/>
                          <a:pt x="19071" y="162"/>
                          <a:pt x="19039" y="179"/>
                        </a:cubicBezTo>
                        <a:cubicBezTo>
                          <a:pt x="10706" y="3707"/>
                          <a:pt x="3739" y="10322"/>
                          <a:pt x="106" y="19208"/>
                        </a:cubicBezTo>
                        <a:cubicBezTo>
                          <a:pt x="-198" y="19957"/>
                          <a:pt x="172" y="20803"/>
                          <a:pt x="934" y="21101"/>
                        </a:cubicBezTo>
                        <a:cubicBezTo>
                          <a:pt x="1689" y="21401"/>
                          <a:pt x="2552" y="21041"/>
                          <a:pt x="2859" y="20292"/>
                        </a:cubicBezTo>
                        <a:cubicBezTo>
                          <a:pt x="6206" y="12096"/>
                          <a:pt x="12625" y="6008"/>
                          <a:pt x="20301" y="2787"/>
                        </a:cubicBezTo>
                        <a:cubicBezTo>
                          <a:pt x="21051" y="2469"/>
                          <a:pt x="21402" y="1618"/>
                          <a:pt x="21077" y="88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isḷíḓe">
                    <a:extLst>
                      <a:ext uri="{FF2B5EF4-FFF2-40B4-BE49-F238E27FC236}">
                        <a16:creationId xmlns:a16="http://schemas.microsoft.com/office/drawing/2014/main" xmlns="" id="{7EAD9802-C906-47A9-BD62-CE97E5CCE9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7188" y="4537075"/>
                    <a:ext cx="88107" cy="90488"/>
                  </a:xfrm>
                  <a:custGeom>
                    <a:avLst/>
                    <a:gdLst>
                      <a:gd name="T0" fmla="+- 0 10796 232"/>
                      <a:gd name="T1" fmla="*/ T0 w 21129"/>
                      <a:gd name="T2" fmla="+- 0 10804 234"/>
                      <a:gd name="T3" fmla="*/ 10804 h 21141"/>
                      <a:gd name="T4" fmla="+- 0 10796 232"/>
                      <a:gd name="T5" fmla="*/ T4 w 21129"/>
                      <a:gd name="T6" fmla="+- 0 10804 234"/>
                      <a:gd name="T7" fmla="*/ 10804 h 21141"/>
                      <a:gd name="T8" fmla="+- 0 10796 232"/>
                      <a:gd name="T9" fmla="*/ T8 w 21129"/>
                      <a:gd name="T10" fmla="+- 0 10804 234"/>
                      <a:gd name="T11" fmla="*/ 10804 h 21141"/>
                      <a:gd name="T12" fmla="+- 0 10796 232"/>
                      <a:gd name="T13" fmla="*/ T12 w 21129"/>
                      <a:gd name="T14" fmla="+- 0 10804 234"/>
                      <a:gd name="T15" fmla="*/ 10804 h 21141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</a:cxnLst>
                    <a:rect l="0" t="0" r="r" b="b"/>
                    <a:pathLst>
                      <a:path w="21129" h="21141">
                        <a:moveTo>
                          <a:pt x="20075" y="3267"/>
                        </a:moveTo>
                        <a:cubicBezTo>
                          <a:pt x="20953" y="2898"/>
                          <a:pt x="21368" y="1899"/>
                          <a:pt x="20987" y="1030"/>
                        </a:cubicBezTo>
                        <a:cubicBezTo>
                          <a:pt x="20611" y="168"/>
                          <a:pt x="19589" y="-234"/>
                          <a:pt x="18707" y="138"/>
                        </a:cubicBezTo>
                        <a:cubicBezTo>
                          <a:pt x="18670" y="152"/>
                          <a:pt x="18649" y="185"/>
                          <a:pt x="18615" y="198"/>
                        </a:cubicBezTo>
                        <a:cubicBezTo>
                          <a:pt x="10481" y="3647"/>
                          <a:pt x="3673" y="10118"/>
                          <a:pt x="124" y="18802"/>
                        </a:cubicBezTo>
                        <a:cubicBezTo>
                          <a:pt x="-232" y="19678"/>
                          <a:pt x="205" y="20666"/>
                          <a:pt x="1094" y="21019"/>
                        </a:cubicBezTo>
                        <a:cubicBezTo>
                          <a:pt x="1983" y="21366"/>
                          <a:pt x="2991" y="20946"/>
                          <a:pt x="3354" y="20071"/>
                        </a:cubicBezTo>
                        <a:cubicBezTo>
                          <a:pt x="6561" y="12205"/>
                          <a:pt x="12717" y="6360"/>
                          <a:pt x="20075" y="3274"/>
                        </a:cubicBezTo>
                        <a:cubicBezTo>
                          <a:pt x="20075" y="3274"/>
                          <a:pt x="20075" y="3267"/>
                          <a:pt x="20075" y="32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0" name="îsḻiḍê">
                <a:extLst>
                  <a:ext uri="{FF2B5EF4-FFF2-40B4-BE49-F238E27FC236}">
                    <a16:creationId xmlns:a16="http://schemas.microsoft.com/office/drawing/2014/main" xmlns="" id="{2BDCB7D3-830C-4A3F-B806-296CB8759CEE}"/>
                  </a:ext>
                </a:extLst>
              </p:cNvPr>
              <p:cNvGrpSpPr/>
              <p:nvPr/>
            </p:nvGrpSpPr>
            <p:grpSpPr>
              <a:xfrm>
                <a:off x="5393288" y="2488480"/>
                <a:ext cx="1339090" cy="1770269"/>
                <a:chOff x="5393288" y="2488480"/>
                <a:chExt cx="1339090" cy="1770269"/>
              </a:xfrm>
            </p:grpSpPr>
            <p:sp>
              <p:nvSpPr>
                <p:cNvPr id="55" name="îṣľiḓê">
                  <a:extLst>
                    <a:ext uri="{FF2B5EF4-FFF2-40B4-BE49-F238E27FC236}">
                      <a16:creationId xmlns:a16="http://schemas.microsoft.com/office/drawing/2014/main" xmlns="" id="{17DAD9E1-2E2D-49C6-8C11-4F8F06645177}"/>
                    </a:ext>
                  </a:extLst>
                </p:cNvPr>
                <p:cNvSpPr/>
                <p:nvPr/>
              </p:nvSpPr>
              <p:spPr bwMode="auto">
                <a:xfrm>
                  <a:off x="5393288" y="2488480"/>
                  <a:ext cx="1339090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4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4" y="517"/>
                        <a:pt x="254" y="517"/>
                        <a:pt x="254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56" name="ïṩľîḍe">
                  <a:extLst>
                    <a:ext uri="{FF2B5EF4-FFF2-40B4-BE49-F238E27FC236}">
                      <a16:creationId xmlns:a16="http://schemas.microsoft.com/office/drawing/2014/main" xmlns="" id="{CCB42AFA-4013-4EAD-B99C-6B7B9EDD0DC6}"/>
                    </a:ext>
                  </a:extLst>
                </p:cNvPr>
                <p:cNvGrpSpPr/>
                <p:nvPr/>
              </p:nvGrpSpPr>
              <p:grpSpPr>
                <a:xfrm>
                  <a:off x="5867741" y="2963861"/>
                  <a:ext cx="436995" cy="437741"/>
                  <a:chOff x="7287419" y="3505994"/>
                  <a:chExt cx="464344" cy="465138"/>
                </a:xfrm>
                <a:solidFill>
                  <a:schemeClr val="bg1"/>
                </a:solidFill>
              </p:grpSpPr>
              <p:sp>
                <p:nvSpPr>
                  <p:cNvPr id="57" name="iṡliḓé">
                    <a:extLst>
                      <a:ext uri="{FF2B5EF4-FFF2-40B4-BE49-F238E27FC236}">
                        <a16:creationId xmlns:a16="http://schemas.microsoft.com/office/drawing/2014/main" xmlns="" id="{FBAF88FD-7FAB-40B0-9045-F2CE3650E0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87419" y="3549650"/>
                    <a:ext cx="423069" cy="421482"/>
                  </a:xfrm>
                  <a:custGeom>
                    <a:avLst/>
                    <a:gdLst>
                      <a:gd name="T0" fmla="+- 0 10849 98"/>
                      <a:gd name="T1" fmla="*/ T0 w 21502"/>
                      <a:gd name="T2" fmla="*/ 10800 h 21600"/>
                      <a:gd name="T3" fmla="+- 0 10849 98"/>
                      <a:gd name="T4" fmla="*/ T3 w 21502"/>
                      <a:gd name="T5" fmla="*/ 10800 h 21600"/>
                      <a:gd name="T6" fmla="+- 0 10849 98"/>
                      <a:gd name="T7" fmla="*/ T6 w 21502"/>
                      <a:gd name="T8" fmla="*/ 10800 h 21600"/>
                      <a:gd name="T9" fmla="+- 0 10849 98"/>
                      <a:gd name="T10" fmla="*/ T9 w 21502"/>
                      <a:gd name="T11" fmla="*/ 10800 h 21600"/>
                    </a:gdLst>
                    <a:ahLst/>
                    <a:cxnLst>
                      <a:cxn ang="0">
                        <a:pos x="T1" y="T2"/>
                      </a:cxn>
                      <a:cxn ang="0">
                        <a:pos x="T4" y="T5"/>
                      </a:cxn>
                      <a:cxn ang="0">
                        <a:pos x="T7" y="T8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502" h="21600">
                        <a:moveTo>
                          <a:pt x="19917" y="7880"/>
                        </a:moveTo>
                        <a:lnTo>
                          <a:pt x="18875" y="8932"/>
                        </a:lnTo>
                        <a:cubicBezTo>
                          <a:pt x="18730" y="9079"/>
                          <a:pt x="18497" y="9079"/>
                          <a:pt x="18353" y="8932"/>
                        </a:cubicBezTo>
                        <a:lnTo>
                          <a:pt x="17048" y="7617"/>
                        </a:lnTo>
                        <a:lnTo>
                          <a:pt x="15991" y="10290"/>
                        </a:lnTo>
                        <a:lnTo>
                          <a:pt x="16080" y="10064"/>
                        </a:lnTo>
                        <a:cubicBezTo>
                          <a:pt x="13859" y="7826"/>
                          <a:pt x="11601" y="7544"/>
                          <a:pt x="9565" y="7291"/>
                        </a:cubicBezTo>
                        <a:cubicBezTo>
                          <a:pt x="8910" y="7210"/>
                          <a:pt x="8276" y="7126"/>
                          <a:pt x="7652" y="6990"/>
                        </a:cubicBezTo>
                        <a:lnTo>
                          <a:pt x="13918" y="4456"/>
                        </a:lnTo>
                        <a:lnTo>
                          <a:pt x="12652" y="3179"/>
                        </a:lnTo>
                        <a:cubicBezTo>
                          <a:pt x="12508" y="3033"/>
                          <a:pt x="12508" y="2798"/>
                          <a:pt x="12652" y="2652"/>
                        </a:cubicBezTo>
                        <a:lnTo>
                          <a:pt x="13695" y="1598"/>
                        </a:lnTo>
                        <a:cubicBezTo>
                          <a:pt x="13840" y="1453"/>
                          <a:pt x="14073" y="1453"/>
                          <a:pt x="14217" y="1598"/>
                        </a:cubicBezTo>
                        <a:lnTo>
                          <a:pt x="19917" y="7353"/>
                        </a:lnTo>
                        <a:cubicBezTo>
                          <a:pt x="20062" y="7499"/>
                          <a:pt x="20062" y="7734"/>
                          <a:pt x="19917" y="7880"/>
                        </a:cubicBezTo>
                        <a:moveTo>
                          <a:pt x="12292" y="19639"/>
                        </a:moveTo>
                        <a:cubicBezTo>
                          <a:pt x="12200" y="19872"/>
                          <a:pt x="11999" y="20044"/>
                          <a:pt x="11756" y="20095"/>
                        </a:cubicBezTo>
                        <a:cubicBezTo>
                          <a:pt x="11700" y="20106"/>
                          <a:pt x="11643" y="20111"/>
                          <a:pt x="11587" y="20110"/>
                        </a:cubicBezTo>
                        <a:cubicBezTo>
                          <a:pt x="11400" y="20105"/>
                          <a:pt x="11219" y="20030"/>
                          <a:pt x="11084" y="19892"/>
                        </a:cubicBezTo>
                        <a:lnTo>
                          <a:pt x="1692" y="10517"/>
                        </a:lnTo>
                        <a:cubicBezTo>
                          <a:pt x="1519" y="10343"/>
                          <a:pt x="1443" y="10094"/>
                          <a:pt x="1488" y="9852"/>
                        </a:cubicBezTo>
                        <a:cubicBezTo>
                          <a:pt x="1533" y="9610"/>
                          <a:pt x="1695" y="9407"/>
                          <a:pt x="1917" y="9308"/>
                        </a:cubicBezTo>
                        <a:lnTo>
                          <a:pt x="6505" y="7453"/>
                        </a:lnTo>
                        <a:cubicBezTo>
                          <a:pt x="9597" y="8490"/>
                          <a:pt x="12689" y="7491"/>
                          <a:pt x="15781" y="10821"/>
                        </a:cubicBezTo>
                        <a:cubicBezTo>
                          <a:pt x="15781" y="10821"/>
                          <a:pt x="12292" y="19639"/>
                          <a:pt x="12292" y="19639"/>
                        </a:cubicBezTo>
                        <a:close/>
                        <a:moveTo>
                          <a:pt x="15260" y="545"/>
                        </a:moveTo>
                        <a:cubicBezTo>
                          <a:pt x="14912" y="193"/>
                          <a:pt x="14449" y="0"/>
                          <a:pt x="13956" y="0"/>
                        </a:cubicBezTo>
                        <a:cubicBezTo>
                          <a:pt x="13463" y="0"/>
                          <a:pt x="13000" y="193"/>
                          <a:pt x="12651" y="546"/>
                        </a:cubicBezTo>
                        <a:lnTo>
                          <a:pt x="11610" y="1598"/>
                        </a:lnTo>
                        <a:cubicBezTo>
                          <a:pt x="11261" y="1949"/>
                          <a:pt x="11068" y="2417"/>
                          <a:pt x="11068" y="2915"/>
                        </a:cubicBezTo>
                        <a:cubicBezTo>
                          <a:pt x="11068" y="3265"/>
                          <a:pt x="11164" y="3601"/>
                          <a:pt x="11342" y="3893"/>
                        </a:cubicBezTo>
                        <a:lnTo>
                          <a:pt x="1324" y="7944"/>
                        </a:lnTo>
                        <a:cubicBezTo>
                          <a:pt x="654" y="8241"/>
                          <a:pt x="173" y="8851"/>
                          <a:pt x="38" y="9575"/>
                        </a:cubicBezTo>
                        <a:cubicBezTo>
                          <a:pt x="-98" y="10302"/>
                          <a:pt x="130" y="11048"/>
                          <a:pt x="654" y="11576"/>
                        </a:cubicBezTo>
                        <a:lnTo>
                          <a:pt x="10041" y="20946"/>
                        </a:lnTo>
                        <a:cubicBezTo>
                          <a:pt x="10445" y="21354"/>
                          <a:pt x="10982" y="21586"/>
                          <a:pt x="11549" y="21599"/>
                        </a:cubicBezTo>
                        <a:cubicBezTo>
                          <a:pt x="11562" y="21599"/>
                          <a:pt x="11593" y="21599"/>
                          <a:pt x="11605" y="21599"/>
                        </a:cubicBezTo>
                        <a:cubicBezTo>
                          <a:pt x="11754" y="21599"/>
                          <a:pt x="11906" y="21584"/>
                          <a:pt x="12056" y="21553"/>
                        </a:cubicBezTo>
                        <a:cubicBezTo>
                          <a:pt x="12789" y="21399"/>
                          <a:pt x="13390" y="20888"/>
                          <a:pt x="13662" y="20191"/>
                        </a:cubicBezTo>
                        <a:lnTo>
                          <a:pt x="17604" y="10229"/>
                        </a:lnTo>
                        <a:cubicBezTo>
                          <a:pt x="17902" y="10426"/>
                          <a:pt x="18250" y="10532"/>
                          <a:pt x="18613" y="10532"/>
                        </a:cubicBezTo>
                        <a:cubicBezTo>
                          <a:pt x="19107" y="10532"/>
                          <a:pt x="19570" y="10338"/>
                          <a:pt x="19918" y="9986"/>
                        </a:cubicBezTo>
                        <a:lnTo>
                          <a:pt x="20957" y="8937"/>
                        </a:lnTo>
                        <a:cubicBezTo>
                          <a:pt x="21308" y="8585"/>
                          <a:pt x="21502" y="8116"/>
                          <a:pt x="21502" y="7617"/>
                        </a:cubicBezTo>
                        <a:cubicBezTo>
                          <a:pt x="21502" y="7117"/>
                          <a:pt x="21308" y="6648"/>
                          <a:pt x="20961" y="6300"/>
                        </a:cubicBezTo>
                        <a:cubicBezTo>
                          <a:pt x="20961" y="6300"/>
                          <a:pt x="15260" y="545"/>
                          <a:pt x="15260" y="54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ṧḻíḍè">
                    <a:extLst>
                      <a:ext uri="{FF2B5EF4-FFF2-40B4-BE49-F238E27FC236}">
                        <a16:creationId xmlns:a16="http://schemas.microsoft.com/office/drawing/2014/main" xmlns="" id="{0C0560C8-BF35-4C25-B463-B6B9EA73D8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90619" y="3738563"/>
                    <a:ext cx="72231" cy="7302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4320"/>
                        </a:moveTo>
                        <a:cubicBezTo>
                          <a:pt x="14381" y="4320"/>
                          <a:pt x="17279" y="7222"/>
                          <a:pt x="17279" y="10800"/>
                        </a:cubicBezTo>
                        <a:cubicBezTo>
                          <a:pt x="17279" y="14377"/>
                          <a:pt x="14381" y="17279"/>
                          <a:pt x="10800" y="17279"/>
                        </a:cubicBezTo>
                        <a:cubicBezTo>
                          <a:pt x="7218" y="17279"/>
                          <a:pt x="4319" y="14377"/>
                          <a:pt x="4319" y="10800"/>
                        </a:cubicBezTo>
                        <a:cubicBezTo>
                          <a:pt x="4319" y="7222"/>
                          <a:pt x="7218" y="4320"/>
                          <a:pt x="10800" y="4320"/>
                        </a:cubicBezTo>
                        <a:moveTo>
                          <a:pt x="10800" y="21599"/>
                        </a:moveTo>
                        <a:cubicBezTo>
                          <a:pt x="16752" y="21599"/>
                          <a:pt x="21600" y="16756"/>
                          <a:pt x="21600" y="10800"/>
                        </a:cubicBezTo>
                        <a:cubicBezTo>
                          <a:pt x="21600" y="4843"/>
                          <a:pt x="16752" y="0"/>
                          <a:pt x="10800" y="0"/>
                        </a:cubicBezTo>
                        <a:cubicBezTo>
                          <a:pt x="4847" y="0"/>
                          <a:pt x="0" y="4843"/>
                          <a:pt x="0" y="10800"/>
                        </a:cubicBezTo>
                        <a:cubicBezTo>
                          <a:pt x="0" y="16756"/>
                          <a:pt x="4847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íśḷíďe">
                    <a:extLst>
                      <a:ext uri="{FF2B5EF4-FFF2-40B4-BE49-F238E27FC236}">
                        <a16:creationId xmlns:a16="http://schemas.microsoft.com/office/drawing/2014/main" xmlns="" id="{6BA9DC4E-91F0-4CC5-B631-230AF3E010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9532" y="3505994"/>
                    <a:ext cx="72231" cy="7302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17279"/>
                        </a:moveTo>
                        <a:cubicBezTo>
                          <a:pt x="7218" y="17279"/>
                          <a:pt x="4320" y="14377"/>
                          <a:pt x="4320" y="10800"/>
                        </a:cubicBezTo>
                        <a:cubicBezTo>
                          <a:pt x="4320" y="7222"/>
                          <a:pt x="7218" y="4320"/>
                          <a:pt x="10800" y="4320"/>
                        </a:cubicBezTo>
                        <a:cubicBezTo>
                          <a:pt x="14381" y="4320"/>
                          <a:pt x="17280" y="7222"/>
                          <a:pt x="17280" y="10800"/>
                        </a:cubicBezTo>
                        <a:cubicBezTo>
                          <a:pt x="17280" y="14377"/>
                          <a:pt x="14381" y="17279"/>
                          <a:pt x="10800" y="17279"/>
                        </a:cubicBezTo>
                        <a:moveTo>
                          <a:pt x="10800" y="0"/>
                        </a:moveTo>
                        <a:cubicBezTo>
                          <a:pt x="4847" y="0"/>
                          <a:pt x="0" y="4843"/>
                          <a:pt x="0" y="10800"/>
                        </a:cubicBezTo>
                        <a:cubicBezTo>
                          <a:pt x="0" y="16756"/>
                          <a:pt x="4847" y="21599"/>
                          <a:pt x="10800" y="21599"/>
                        </a:cubicBezTo>
                        <a:cubicBezTo>
                          <a:pt x="16752" y="21599"/>
                          <a:pt x="21600" y="16756"/>
                          <a:pt x="21600" y="10800"/>
                        </a:cubicBezTo>
                        <a:cubicBezTo>
                          <a:pt x="21600" y="4843"/>
                          <a:pt x="16752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ṩļídé">
                    <a:extLst>
                      <a:ext uri="{FF2B5EF4-FFF2-40B4-BE49-F238E27FC236}">
                        <a16:creationId xmlns:a16="http://schemas.microsoft.com/office/drawing/2014/main" xmlns="" id="{C665BCEC-364D-40ED-8241-0755A7A67D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3307" y="3724275"/>
                    <a:ext cx="57944" cy="579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5400"/>
                        </a:moveTo>
                        <a:cubicBezTo>
                          <a:pt x="13779" y="5400"/>
                          <a:pt x="16199" y="7815"/>
                          <a:pt x="16199" y="10800"/>
                        </a:cubicBezTo>
                        <a:cubicBezTo>
                          <a:pt x="16199" y="13784"/>
                          <a:pt x="13779" y="16200"/>
                          <a:pt x="10800" y="16200"/>
                        </a:cubicBezTo>
                        <a:cubicBezTo>
                          <a:pt x="7820" y="16200"/>
                          <a:pt x="5399" y="13784"/>
                          <a:pt x="5399" y="10800"/>
                        </a:cubicBezTo>
                        <a:cubicBezTo>
                          <a:pt x="5399" y="7815"/>
                          <a:pt x="7820" y="5400"/>
                          <a:pt x="10800" y="5400"/>
                        </a:cubicBezTo>
                        <a:moveTo>
                          <a:pt x="0" y="10800"/>
                        </a:moveTo>
                        <a:cubicBezTo>
                          <a:pt x="0" y="16753"/>
                          <a:pt x="4843" y="21599"/>
                          <a:pt x="10800" y="21599"/>
                        </a:cubicBezTo>
                        <a:cubicBezTo>
                          <a:pt x="16756" y="21599"/>
                          <a:pt x="21600" y="16753"/>
                          <a:pt x="21600" y="10800"/>
                        </a:cubicBezTo>
                        <a:cubicBezTo>
                          <a:pt x="21600" y="4846"/>
                          <a:pt x="16756" y="0"/>
                          <a:pt x="10800" y="0"/>
                        </a:cubicBezTo>
                        <a:cubicBezTo>
                          <a:pt x="4843" y="0"/>
                          <a:pt x="0" y="4846"/>
                          <a:pt x="0" y="1080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ṥľîdé">
                    <a:extLst>
                      <a:ext uri="{FF2B5EF4-FFF2-40B4-BE49-F238E27FC236}">
                        <a16:creationId xmlns:a16="http://schemas.microsoft.com/office/drawing/2014/main" xmlns="" id="{74E45DF1-A5F6-4AB8-AE64-E0FF3D5058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61250" y="3825875"/>
                    <a:ext cx="29369" cy="2857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58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58" y="0"/>
                          <a:pt x="10800" y="0"/>
                        </a:cubicBezTo>
                        <a:cubicBezTo>
                          <a:pt x="4841" y="0"/>
                          <a:pt x="0" y="4830"/>
                          <a:pt x="0" y="10800"/>
                        </a:cubicBezTo>
                        <a:cubicBezTo>
                          <a:pt x="0" y="16769"/>
                          <a:pt x="4841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îṣḷîdè">
                    <a:extLst>
                      <a:ext uri="{FF2B5EF4-FFF2-40B4-BE49-F238E27FC236}">
                        <a16:creationId xmlns:a16="http://schemas.microsoft.com/office/drawing/2014/main" xmlns="" id="{0B3474A0-B002-4D4B-9C82-AFCDD4061D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3819" y="3607594"/>
                    <a:ext cx="28575" cy="293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0"/>
                        </a:moveTo>
                        <a:cubicBezTo>
                          <a:pt x="4841" y="0"/>
                          <a:pt x="0" y="4830"/>
                          <a:pt x="0" y="10800"/>
                        </a:cubicBezTo>
                        <a:cubicBezTo>
                          <a:pt x="0" y="16769"/>
                          <a:pt x="4841" y="21599"/>
                          <a:pt x="10800" y="21599"/>
                        </a:cubicBezTo>
                        <a:cubicBezTo>
                          <a:pt x="16758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58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1" name="îsḻiďê">
                <a:extLst>
                  <a:ext uri="{FF2B5EF4-FFF2-40B4-BE49-F238E27FC236}">
                    <a16:creationId xmlns:a16="http://schemas.microsoft.com/office/drawing/2014/main" xmlns="" id="{1F1F1268-EC8D-45A7-89EB-0BB4CFB1EBAC}"/>
                  </a:ext>
                </a:extLst>
              </p:cNvPr>
              <p:cNvGrpSpPr/>
              <p:nvPr/>
            </p:nvGrpSpPr>
            <p:grpSpPr>
              <a:xfrm>
                <a:off x="6710613" y="1448780"/>
                <a:ext cx="1340127" cy="1770269"/>
                <a:chOff x="6710613" y="1448780"/>
                <a:chExt cx="1340127" cy="1770269"/>
              </a:xfrm>
            </p:grpSpPr>
            <p:sp>
              <p:nvSpPr>
                <p:cNvPr id="49" name="iSlíḓê">
                  <a:extLst>
                    <a:ext uri="{FF2B5EF4-FFF2-40B4-BE49-F238E27FC236}">
                      <a16:creationId xmlns:a16="http://schemas.microsoft.com/office/drawing/2014/main" xmlns="" id="{30E26D00-4AB2-4225-92AB-895CBAB6D94E}"/>
                    </a:ext>
                  </a:extLst>
                </p:cNvPr>
                <p:cNvSpPr/>
                <p:nvPr/>
              </p:nvSpPr>
              <p:spPr bwMode="auto">
                <a:xfrm>
                  <a:off x="6710613" y="1448780"/>
                  <a:ext cx="1340127" cy="1770269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3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3" y="517"/>
                        <a:pt x="253" y="517"/>
                        <a:pt x="253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50" name="íṡḷiďé">
                  <a:extLst>
                    <a:ext uri="{FF2B5EF4-FFF2-40B4-BE49-F238E27FC236}">
                      <a16:creationId xmlns:a16="http://schemas.microsoft.com/office/drawing/2014/main" xmlns="" id="{44F55A41-E4BF-4D56-B74D-B1DEF1ECA53A}"/>
                    </a:ext>
                  </a:extLst>
                </p:cNvPr>
                <p:cNvGrpSpPr/>
                <p:nvPr/>
              </p:nvGrpSpPr>
              <p:grpSpPr>
                <a:xfrm>
                  <a:off x="7189445" y="1898798"/>
                  <a:ext cx="382463" cy="436994"/>
                  <a:chOff x="9174163" y="2577307"/>
                  <a:chExt cx="406400" cy="464344"/>
                </a:xfrm>
                <a:solidFill>
                  <a:schemeClr val="bg1"/>
                </a:solidFill>
              </p:grpSpPr>
              <p:sp>
                <p:nvSpPr>
                  <p:cNvPr id="51" name="ïŝļíďè">
                    <a:extLst>
                      <a:ext uri="{FF2B5EF4-FFF2-40B4-BE49-F238E27FC236}">
                        <a16:creationId xmlns:a16="http://schemas.microsoft.com/office/drawing/2014/main" xmlns="" id="{932A75BD-77C5-4701-B214-C6C045DAAE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74163" y="2577307"/>
                    <a:ext cx="406400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7425"/>
                        </a:moveTo>
                        <a:cubicBezTo>
                          <a:pt x="5687" y="7425"/>
                          <a:pt x="1542" y="6064"/>
                          <a:pt x="1542" y="4387"/>
                        </a:cubicBezTo>
                        <a:cubicBezTo>
                          <a:pt x="1542" y="2709"/>
                          <a:pt x="5687" y="1350"/>
                          <a:pt x="10800" y="1350"/>
                        </a:cubicBezTo>
                        <a:cubicBezTo>
                          <a:pt x="15912" y="1350"/>
                          <a:pt x="20057" y="2709"/>
                          <a:pt x="20057" y="4387"/>
                        </a:cubicBezTo>
                        <a:cubicBezTo>
                          <a:pt x="20057" y="6064"/>
                          <a:pt x="15912" y="7425"/>
                          <a:pt x="10800" y="7425"/>
                        </a:cubicBezTo>
                        <a:moveTo>
                          <a:pt x="20057" y="9112"/>
                        </a:moveTo>
                        <a:lnTo>
                          <a:pt x="20054" y="9112"/>
                        </a:lnTo>
                        <a:cubicBezTo>
                          <a:pt x="20054" y="9119"/>
                          <a:pt x="20057" y="9127"/>
                          <a:pt x="20057" y="9133"/>
                        </a:cubicBezTo>
                        <a:cubicBezTo>
                          <a:pt x="20057" y="10800"/>
                          <a:pt x="15912" y="12150"/>
                          <a:pt x="10800" y="12150"/>
                        </a:cubicBezTo>
                        <a:cubicBezTo>
                          <a:pt x="5687" y="12150"/>
                          <a:pt x="1542" y="10800"/>
                          <a:pt x="1542" y="9133"/>
                        </a:cubicBezTo>
                        <a:cubicBezTo>
                          <a:pt x="1542" y="9127"/>
                          <a:pt x="1545" y="9119"/>
                          <a:pt x="1545" y="9112"/>
                        </a:cubicBezTo>
                        <a:lnTo>
                          <a:pt x="1542" y="9112"/>
                        </a:lnTo>
                        <a:lnTo>
                          <a:pt x="1542" y="6793"/>
                        </a:lnTo>
                        <a:cubicBezTo>
                          <a:pt x="3564" y="8140"/>
                          <a:pt x="7271" y="8774"/>
                          <a:pt x="10800" y="8774"/>
                        </a:cubicBezTo>
                        <a:cubicBezTo>
                          <a:pt x="14328" y="8774"/>
                          <a:pt x="18035" y="8140"/>
                          <a:pt x="20057" y="6793"/>
                        </a:cubicBezTo>
                        <a:cubicBezTo>
                          <a:pt x="20057" y="6793"/>
                          <a:pt x="20057" y="9112"/>
                          <a:pt x="20057" y="9112"/>
                        </a:cubicBezTo>
                        <a:close/>
                        <a:moveTo>
                          <a:pt x="20057" y="13162"/>
                        </a:moveTo>
                        <a:lnTo>
                          <a:pt x="20054" y="13162"/>
                        </a:lnTo>
                        <a:cubicBezTo>
                          <a:pt x="20054" y="13169"/>
                          <a:pt x="20057" y="13177"/>
                          <a:pt x="20057" y="13183"/>
                        </a:cubicBezTo>
                        <a:cubicBezTo>
                          <a:pt x="20057" y="14850"/>
                          <a:pt x="15912" y="16200"/>
                          <a:pt x="10800" y="16200"/>
                        </a:cubicBezTo>
                        <a:cubicBezTo>
                          <a:pt x="5687" y="16200"/>
                          <a:pt x="1542" y="14850"/>
                          <a:pt x="1542" y="13183"/>
                        </a:cubicBezTo>
                        <a:cubicBezTo>
                          <a:pt x="1542" y="13177"/>
                          <a:pt x="1545" y="13169"/>
                          <a:pt x="1545" y="13162"/>
                        </a:cubicBezTo>
                        <a:lnTo>
                          <a:pt x="1542" y="13162"/>
                        </a:lnTo>
                        <a:lnTo>
                          <a:pt x="1542" y="10640"/>
                        </a:lnTo>
                        <a:cubicBezTo>
                          <a:pt x="3136" y="12077"/>
                          <a:pt x="6982" y="12825"/>
                          <a:pt x="10800" y="12825"/>
                        </a:cubicBezTo>
                        <a:cubicBezTo>
                          <a:pt x="14617" y="12825"/>
                          <a:pt x="18463" y="12077"/>
                          <a:pt x="20057" y="10640"/>
                        </a:cubicBezTo>
                        <a:cubicBezTo>
                          <a:pt x="20057" y="10640"/>
                          <a:pt x="20057" y="13162"/>
                          <a:pt x="20057" y="13162"/>
                        </a:cubicBezTo>
                        <a:close/>
                        <a:moveTo>
                          <a:pt x="20057" y="17212"/>
                        </a:moveTo>
                        <a:cubicBezTo>
                          <a:pt x="20057" y="18889"/>
                          <a:pt x="15912" y="20249"/>
                          <a:pt x="10800" y="20249"/>
                        </a:cubicBezTo>
                        <a:cubicBezTo>
                          <a:pt x="5687" y="20249"/>
                          <a:pt x="1542" y="18889"/>
                          <a:pt x="1542" y="17212"/>
                        </a:cubicBezTo>
                        <a:lnTo>
                          <a:pt x="1542" y="14690"/>
                        </a:lnTo>
                        <a:cubicBezTo>
                          <a:pt x="3136" y="16127"/>
                          <a:pt x="6982" y="16875"/>
                          <a:pt x="10800" y="16875"/>
                        </a:cubicBezTo>
                        <a:cubicBezTo>
                          <a:pt x="14617" y="16875"/>
                          <a:pt x="18463" y="16127"/>
                          <a:pt x="20057" y="14690"/>
                        </a:cubicBezTo>
                        <a:cubicBezTo>
                          <a:pt x="20057" y="14690"/>
                          <a:pt x="20057" y="17212"/>
                          <a:pt x="20057" y="17212"/>
                        </a:cubicBezTo>
                        <a:close/>
                        <a:moveTo>
                          <a:pt x="10800" y="0"/>
                        </a:moveTo>
                        <a:cubicBezTo>
                          <a:pt x="5598" y="0"/>
                          <a:pt x="0" y="1372"/>
                          <a:pt x="0" y="4387"/>
                        </a:cubicBezTo>
                        <a:lnTo>
                          <a:pt x="0" y="17212"/>
                        </a:lnTo>
                        <a:cubicBezTo>
                          <a:pt x="0" y="20226"/>
                          <a:pt x="5598" y="21599"/>
                          <a:pt x="10800" y="21599"/>
                        </a:cubicBezTo>
                        <a:cubicBezTo>
                          <a:pt x="16001" y="21599"/>
                          <a:pt x="21599" y="20226"/>
                          <a:pt x="21599" y="17212"/>
                        </a:cubicBezTo>
                        <a:lnTo>
                          <a:pt x="21599" y="4387"/>
                        </a:lnTo>
                        <a:cubicBezTo>
                          <a:pt x="21599" y="1372"/>
                          <a:pt x="16001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íśḷíḑè">
                    <a:extLst>
                      <a:ext uri="{FF2B5EF4-FFF2-40B4-BE49-F238E27FC236}">
                        <a16:creationId xmlns:a16="http://schemas.microsoft.com/office/drawing/2014/main" xmlns="" id="{6B3AF78B-90CD-4A4B-AABA-D6438A10FD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93250" y="2940050"/>
                    <a:ext cx="29369" cy="2857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69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69" y="0"/>
                          <a:pt x="10800" y="0"/>
                        </a:cubicBezTo>
                        <a:cubicBezTo>
                          <a:pt x="4830" y="0"/>
                          <a:pt x="0" y="4830"/>
                          <a:pt x="0" y="10800"/>
                        </a:cubicBezTo>
                        <a:cubicBezTo>
                          <a:pt x="0" y="16769"/>
                          <a:pt x="4830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íŝlîdè">
                    <a:extLst>
                      <a:ext uri="{FF2B5EF4-FFF2-40B4-BE49-F238E27FC236}">
                        <a16:creationId xmlns:a16="http://schemas.microsoft.com/office/drawing/2014/main" xmlns="" id="{BD642FA7-02FF-4786-B5F2-4D7B26AD01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93250" y="2852738"/>
                    <a:ext cx="29369" cy="293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69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69" y="0"/>
                          <a:pt x="10800" y="0"/>
                        </a:cubicBezTo>
                        <a:cubicBezTo>
                          <a:pt x="4830" y="0"/>
                          <a:pt x="0" y="4830"/>
                          <a:pt x="0" y="10800"/>
                        </a:cubicBezTo>
                        <a:cubicBezTo>
                          <a:pt x="0" y="16769"/>
                          <a:pt x="4830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iṡḷíḓê">
                    <a:extLst>
                      <a:ext uri="{FF2B5EF4-FFF2-40B4-BE49-F238E27FC236}">
                        <a16:creationId xmlns:a16="http://schemas.microsoft.com/office/drawing/2014/main" xmlns="" id="{231E1973-B085-477C-9943-8499EBA224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93250" y="2765425"/>
                    <a:ext cx="29369" cy="293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21599"/>
                        </a:moveTo>
                        <a:cubicBezTo>
                          <a:pt x="16769" y="21599"/>
                          <a:pt x="21600" y="16769"/>
                          <a:pt x="21600" y="10800"/>
                        </a:cubicBezTo>
                        <a:cubicBezTo>
                          <a:pt x="21600" y="4830"/>
                          <a:pt x="16769" y="0"/>
                          <a:pt x="10800" y="0"/>
                        </a:cubicBezTo>
                        <a:cubicBezTo>
                          <a:pt x="4830" y="0"/>
                          <a:pt x="0" y="4830"/>
                          <a:pt x="0" y="10800"/>
                        </a:cubicBezTo>
                        <a:cubicBezTo>
                          <a:pt x="0" y="16769"/>
                          <a:pt x="4830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2" name="ïśḷíḋê">
                <a:extLst>
                  <a:ext uri="{FF2B5EF4-FFF2-40B4-BE49-F238E27FC236}">
                    <a16:creationId xmlns:a16="http://schemas.microsoft.com/office/drawing/2014/main" xmlns="" id="{3CC87CF9-4DE2-418B-A7C1-E64A7A715A74}"/>
                  </a:ext>
                </a:extLst>
              </p:cNvPr>
              <p:cNvGrpSpPr/>
              <p:nvPr/>
            </p:nvGrpSpPr>
            <p:grpSpPr>
              <a:xfrm>
                <a:off x="1649640" y="3024452"/>
                <a:ext cx="1340127" cy="1771381"/>
                <a:chOff x="1649640" y="3024452"/>
                <a:chExt cx="1340127" cy="1771381"/>
              </a:xfrm>
            </p:grpSpPr>
            <p:sp>
              <p:nvSpPr>
                <p:cNvPr id="44" name="îšlídê">
                  <a:extLst>
                    <a:ext uri="{FF2B5EF4-FFF2-40B4-BE49-F238E27FC236}">
                      <a16:creationId xmlns:a16="http://schemas.microsoft.com/office/drawing/2014/main" xmlns="" id="{B4DD8172-F9CB-4FF7-A2AC-ED3A7E5ACD03}"/>
                    </a:ext>
                  </a:extLst>
                </p:cNvPr>
                <p:cNvSpPr/>
                <p:nvPr/>
              </p:nvSpPr>
              <p:spPr bwMode="auto">
                <a:xfrm>
                  <a:off x="1649640" y="3024452"/>
                  <a:ext cx="1340127" cy="1771381"/>
                </a:xfrm>
                <a:custGeom>
                  <a:avLst/>
                  <a:gdLst>
                    <a:gd name="T0" fmla="*/ 332 w 547"/>
                    <a:gd name="T1" fmla="*/ 0 h 673"/>
                    <a:gd name="T2" fmla="*/ 215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5 w 547"/>
                    <a:gd name="T9" fmla="*/ 517 h 673"/>
                    <a:gd name="T10" fmla="*/ 253 w 547"/>
                    <a:gd name="T11" fmla="*/ 517 h 673"/>
                    <a:gd name="T12" fmla="*/ 274 w 547"/>
                    <a:gd name="T13" fmla="*/ 673 h 673"/>
                    <a:gd name="T14" fmla="*/ 294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96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6" y="517"/>
                        <a:pt x="215" y="517"/>
                      </a:cubicBezTo>
                      <a:cubicBezTo>
                        <a:pt x="253" y="517"/>
                        <a:pt x="253" y="517"/>
                        <a:pt x="253" y="517"/>
                      </a:cubicBezTo>
                      <a:cubicBezTo>
                        <a:pt x="274" y="673"/>
                        <a:pt x="274" y="673"/>
                        <a:pt x="274" y="673"/>
                      </a:cubicBezTo>
                      <a:cubicBezTo>
                        <a:pt x="294" y="517"/>
                        <a:pt x="294" y="517"/>
                        <a:pt x="294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0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0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45" name="iŝḻïḋe">
                  <a:extLst>
                    <a:ext uri="{FF2B5EF4-FFF2-40B4-BE49-F238E27FC236}">
                      <a16:creationId xmlns:a16="http://schemas.microsoft.com/office/drawing/2014/main" xmlns="" id="{DCB8B155-CA5C-4268-BE57-64B4A3F7A3DF}"/>
                    </a:ext>
                  </a:extLst>
                </p:cNvPr>
                <p:cNvGrpSpPr/>
                <p:nvPr/>
              </p:nvGrpSpPr>
              <p:grpSpPr>
                <a:xfrm>
                  <a:off x="2115025" y="3525831"/>
                  <a:ext cx="409355" cy="436994"/>
                  <a:chOff x="9159875" y="1647825"/>
                  <a:chExt cx="434975" cy="464344"/>
                </a:xfrm>
                <a:solidFill>
                  <a:schemeClr val="bg1"/>
                </a:solidFill>
              </p:grpSpPr>
              <p:sp>
                <p:nvSpPr>
                  <p:cNvPr id="46" name="ï$ḷïḑè">
                    <a:extLst>
                      <a:ext uri="{FF2B5EF4-FFF2-40B4-BE49-F238E27FC236}">
                        <a16:creationId xmlns:a16="http://schemas.microsoft.com/office/drawing/2014/main" xmlns="" id="{9CD1B31F-8260-469B-BE8E-E1607A559B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9875" y="1647825"/>
                    <a:ext cx="434975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160" y="18900"/>
                        </a:moveTo>
                        <a:cubicBezTo>
                          <a:pt x="20160" y="19643"/>
                          <a:pt x="19513" y="20249"/>
                          <a:pt x="18720" y="20249"/>
                        </a:cubicBezTo>
                        <a:lnTo>
                          <a:pt x="2880" y="20249"/>
                        </a:lnTo>
                        <a:cubicBezTo>
                          <a:pt x="2086" y="20249"/>
                          <a:pt x="1440" y="19643"/>
                          <a:pt x="1440" y="18900"/>
                        </a:cubicBezTo>
                        <a:lnTo>
                          <a:pt x="1440" y="2700"/>
                        </a:lnTo>
                        <a:cubicBezTo>
                          <a:pt x="1440" y="1955"/>
                          <a:pt x="2086" y="1350"/>
                          <a:pt x="2880" y="1350"/>
                        </a:cubicBezTo>
                        <a:lnTo>
                          <a:pt x="18720" y="1350"/>
                        </a:lnTo>
                        <a:cubicBezTo>
                          <a:pt x="19513" y="1350"/>
                          <a:pt x="20160" y="1955"/>
                          <a:pt x="20160" y="2700"/>
                        </a:cubicBezTo>
                        <a:cubicBezTo>
                          <a:pt x="20160" y="2700"/>
                          <a:pt x="20160" y="18900"/>
                          <a:pt x="20160" y="18900"/>
                        </a:cubicBezTo>
                        <a:close/>
                        <a:moveTo>
                          <a:pt x="18720" y="0"/>
                        </a:moveTo>
                        <a:lnTo>
                          <a:pt x="2880" y="0"/>
                        </a:lnTo>
                        <a:cubicBezTo>
                          <a:pt x="1289" y="0"/>
                          <a:pt x="0" y="1208"/>
                          <a:pt x="0" y="2700"/>
                        </a:cubicBezTo>
                        <a:lnTo>
                          <a:pt x="0" y="18900"/>
                        </a:lnTo>
                        <a:cubicBezTo>
                          <a:pt x="0" y="20391"/>
                          <a:pt x="1289" y="21599"/>
                          <a:pt x="2880" y="21599"/>
                        </a:cubicBezTo>
                        <a:lnTo>
                          <a:pt x="18720" y="21599"/>
                        </a:lnTo>
                        <a:cubicBezTo>
                          <a:pt x="20310" y="21599"/>
                          <a:pt x="21599" y="20391"/>
                          <a:pt x="21599" y="18900"/>
                        </a:cubicBezTo>
                        <a:lnTo>
                          <a:pt x="21599" y="2700"/>
                        </a:lnTo>
                        <a:cubicBezTo>
                          <a:pt x="21599" y="1208"/>
                          <a:pt x="20310" y="0"/>
                          <a:pt x="1872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iṧļidê">
                    <a:extLst>
                      <a:ext uri="{FF2B5EF4-FFF2-40B4-BE49-F238E27FC236}">
                        <a16:creationId xmlns:a16="http://schemas.microsoft.com/office/drawing/2014/main" xmlns="" id="{D9170A76-D083-4D4F-A62E-43C442EF05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17819" y="1705769"/>
                    <a:ext cx="319088" cy="290513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7418" y="20519"/>
                        </a:moveTo>
                        <a:lnTo>
                          <a:pt x="14053" y="16248"/>
                        </a:lnTo>
                        <a:lnTo>
                          <a:pt x="16690" y="12959"/>
                        </a:lnTo>
                        <a:lnTo>
                          <a:pt x="20618" y="17689"/>
                        </a:lnTo>
                        <a:lnTo>
                          <a:pt x="20618" y="20519"/>
                        </a:lnTo>
                        <a:cubicBezTo>
                          <a:pt x="20618" y="20519"/>
                          <a:pt x="17418" y="20519"/>
                          <a:pt x="17418" y="20519"/>
                        </a:cubicBezTo>
                        <a:close/>
                        <a:moveTo>
                          <a:pt x="981" y="11446"/>
                        </a:moveTo>
                        <a:lnTo>
                          <a:pt x="4909" y="6479"/>
                        </a:lnTo>
                        <a:lnTo>
                          <a:pt x="12828" y="16353"/>
                        </a:lnTo>
                        <a:lnTo>
                          <a:pt x="13398" y="17064"/>
                        </a:lnTo>
                        <a:lnTo>
                          <a:pt x="16109" y="20519"/>
                        </a:lnTo>
                        <a:lnTo>
                          <a:pt x="981" y="20519"/>
                        </a:lnTo>
                        <a:cubicBezTo>
                          <a:pt x="981" y="20519"/>
                          <a:pt x="981" y="11446"/>
                          <a:pt x="981" y="11446"/>
                        </a:cubicBezTo>
                        <a:close/>
                        <a:moveTo>
                          <a:pt x="20618" y="1080"/>
                        </a:moveTo>
                        <a:lnTo>
                          <a:pt x="20618" y="16058"/>
                        </a:lnTo>
                        <a:lnTo>
                          <a:pt x="17427" y="12244"/>
                        </a:lnTo>
                        <a:cubicBezTo>
                          <a:pt x="17240" y="12012"/>
                          <a:pt x="16972" y="11879"/>
                          <a:pt x="16690" y="11879"/>
                        </a:cubicBezTo>
                        <a:cubicBezTo>
                          <a:pt x="16409" y="11879"/>
                          <a:pt x="16141" y="12012"/>
                          <a:pt x="15954" y="12244"/>
                        </a:cubicBezTo>
                        <a:lnTo>
                          <a:pt x="13399" y="15432"/>
                        </a:lnTo>
                        <a:lnTo>
                          <a:pt x="5645" y="5764"/>
                        </a:lnTo>
                        <a:cubicBezTo>
                          <a:pt x="5458" y="5532"/>
                          <a:pt x="5190" y="5400"/>
                          <a:pt x="4909" y="5400"/>
                        </a:cubicBezTo>
                        <a:cubicBezTo>
                          <a:pt x="4627" y="5400"/>
                          <a:pt x="4359" y="5532"/>
                          <a:pt x="4172" y="5764"/>
                        </a:cubicBezTo>
                        <a:lnTo>
                          <a:pt x="981" y="9812"/>
                        </a:lnTo>
                        <a:lnTo>
                          <a:pt x="981" y="1080"/>
                        </a:lnTo>
                        <a:cubicBezTo>
                          <a:pt x="981" y="1080"/>
                          <a:pt x="20618" y="1080"/>
                          <a:pt x="20618" y="1080"/>
                        </a:cubicBezTo>
                        <a:close/>
                        <a:moveTo>
                          <a:pt x="20618" y="0"/>
                        </a:moveTo>
                        <a:lnTo>
                          <a:pt x="981" y="0"/>
                        </a:lnTo>
                        <a:cubicBezTo>
                          <a:pt x="439" y="0"/>
                          <a:pt x="0" y="483"/>
                          <a:pt x="0" y="1080"/>
                        </a:cubicBezTo>
                        <a:lnTo>
                          <a:pt x="0" y="20519"/>
                        </a:lnTo>
                        <a:cubicBezTo>
                          <a:pt x="0" y="21116"/>
                          <a:pt x="439" y="21599"/>
                          <a:pt x="981" y="21599"/>
                        </a:cubicBezTo>
                        <a:lnTo>
                          <a:pt x="20618" y="21599"/>
                        </a:lnTo>
                        <a:cubicBezTo>
                          <a:pt x="21160" y="21599"/>
                          <a:pt x="21600" y="21116"/>
                          <a:pt x="21600" y="20519"/>
                        </a:cubicBezTo>
                        <a:lnTo>
                          <a:pt x="21600" y="1080"/>
                        </a:lnTo>
                        <a:cubicBezTo>
                          <a:pt x="21600" y="483"/>
                          <a:pt x="21160" y="0"/>
                          <a:pt x="2061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7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ïś1íḋè">
                    <a:extLst>
                      <a:ext uri="{FF2B5EF4-FFF2-40B4-BE49-F238E27FC236}">
                        <a16:creationId xmlns:a16="http://schemas.microsoft.com/office/drawing/2014/main" xmlns="" id="{F866F3DC-ED8C-454E-805F-FDA69C1AAC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91650" y="1749425"/>
                    <a:ext cx="87313" cy="87313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3600"/>
                        </a:moveTo>
                        <a:cubicBezTo>
                          <a:pt x="14769" y="3600"/>
                          <a:pt x="17999" y="6827"/>
                          <a:pt x="17999" y="10800"/>
                        </a:cubicBezTo>
                        <a:cubicBezTo>
                          <a:pt x="17999" y="14769"/>
                          <a:pt x="14769" y="18000"/>
                          <a:pt x="10800" y="18000"/>
                        </a:cubicBezTo>
                        <a:cubicBezTo>
                          <a:pt x="6830" y="18000"/>
                          <a:pt x="3600" y="14769"/>
                          <a:pt x="3600" y="10800"/>
                        </a:cubicBezTo>
                        <a:cubicBezTo>
                          <a:pt x="3600" y="6827"/>
                          <a:pt x="6830" y="3600"/>
                          <a:pt x="10800" y="3600"/>
                        </a:cubicBezTo>
                        <a:moveTo>
                          <a:pt x="10800" y="21599"/>
                        </a:moveTo>
                        <a:cubicBezTo>
                          <a:pt x="16766" y="21599"/>
                          <a:pt x="21600" y="16762"/>
                          <a:pt x="21600" y="10800"/>
                        </a:cubicBezTo>
                        <a:cubicBezTo>
                          <a:pt x="21600" y="4833"/>
                          <a:pt x="16766" y="0"/>
                          <a:pt x="10800" y="0"/>
                        </a:cubicBezTo>
                        <a:cubicBezTo>
                          <a:pt x="4833" y="0"/>
                          <a:pt x="0" y="4833"/>
                          <a:pt x="0" y="10800"/>
                        </a:cubicBezTo>
                        <a:cubicBezTo>
                          <a:pt x="0" y="16762"/>
                          <a:pt x="4833" y="21599"/>
                          <a:pt x="10800" y="2159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3" name="ïṥļíḋe">
                <a:extLst>
                  <a:ext uri="{FF2B5EF4-FFF2-40B4-BE49-F238E27FC236}">
                    <a16:creationId xmlns:a16="http://schemas.microsoft.com/office/drawing/2014/main" xmlns="" id="{2BCE9C71-9551-4231-A070-772F31F18F87}"/>
                  </a:ext>
                </a:extLst>
              </p:cNvPr>
              <p:cNvGrpSpPr/>
              <p:nvPr/>
            </p:nvGrpSpPr>
            <p:grpSpPr>
              <a:xfrm>
                <a:off x="3861419" y="3024452"/>
                <a:ext cx="1340127" cy="1771381"/>
                <a:chOff x="3861419" y="3024452"/>
                <a:chExt cx="1340127" cy="1771381"/>
              </a:xfrm>
            </p:grpSpPr>
            <p:sp>
              <p:nvSpPr>
                <p:cNvPr id="40" name="iṣḻïdè">
                  <a:extLst>
                    <a:ext uri="{FF2B5EF4-FFF2-40B4-BE49-F238E27FC236}">
                      <a16:creationId xmlns:a16="http://schemas.microsoft.com/office/drawing/2014/main" xmlns="" id="{90DC9808-4AF0-48AF-A88B-D235AC05A4CB}"/>
                    </a:ext>
                  </a:extLst>
                </p:cNvPr>
                <p:cNvSpPr/>
                <p:nvPr/>
              </p:nvSpPr>
              <p:spPr bwMode="auto">
                <a:xfrm>
                  <a:off x="3861419" y="3024452"/>
                  <a:ext cx="1340127" cy="1771381"/>
                </a:xfrm>
                <a:custGeom>
                  <a:avLst/>
                  <a:gdLst>
                    <a:gd name="T0" fmla="*/ 332 w 547"/>
                    <a:gd name="T1" fmla="*/ 0 h 673"/>
                    <a:gd name="T2" fmla="*/ 216 w 547"/>
                    <a:gd name="T3" fmla="*/ 0 h 673"/>
                    <a:gd name="T4" fmla="*/ 0 w 547"/>
                    <a:gd name="T5" fmla="*/ 216 h 673"/>
                    <a:gd name="T6" fmla="*/ 0 w 547"/>
                    <a:gd name="T7" fmla="*/ 302 h 673"/>
                    <a:gd name="T8" fmla="*/ 216 w 547"/>
                    <a:gd name="T9" fmla="*/ 517 h 673"/>
                    <a:gd name="T10" fmla="*/ 254 w 547"/>
                    <a:gd name="T11" fmla="*/ 517 h 673"/>
                    <a:gd name="T12" fmla="*/ 275 w 547"/>
                    <a:gd name="T13" fmla="*/ 673 h 673"/>
                    <a:gd name="T14" fmla="*/ 295 w 547"/>
                    <a:gd name="T15" fmla="*/ 517 h 673"/>
                    <a:gd name="T16" fmla="*/ 332 w 547"/>
                    <a:gd name="T17" fmla="*/ 517 h 673"/>
                    <a:gd name="T18" fmla="*/ 547 w 547"/>
                    <a:gd name="T19" fmla="*/ 302 h 673"/>
                    <a:gd name="T20" fmla="*/ 547 w 547"/>
                    <a:gd name="T21" fmla="*/ 216 h 673"/>
                    <a:gd name="T22" fmla="*/ 332 w 547"/>
                    <a:gd name="T23" fmla="*/ 0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3">
                      <a:moveTo>
                        <a:pt x="332" y="0"/>
                      </a:moveTo>
                      <a:cubicBezTo>
                        <a:pt x="216" y="0"/>
                        <a:pt x="216" y="0"/>
                        <a:pt x="216" y="0"/>
                      </a:cubicBezTo>
                      <a:cubicBezTo>
                        <a:pt x="97" y="0"/>
                        <a:pt x="0" y="97"/>
                        <a:pt x="0" y="216"/>
                      </a:cubicBezTo>
                      <a:cubicBezTo>
                        <a:pt x="0" y="302"/>
                        <a:pt x="0" y="302"/>
                        <a:pt x="0" y="302"/>
                      </a:cubicBezTo>
                      <a:cubicBezTo>
                        <a:pt x="0" y="421"/>
                        <a:pt x="97" y="517"/>
                        <a:pt x="216" y="517"/>
                      </a:cubicBezTo>
                      <a:cubicBezTo>
                        <a:pt x="254" y="517"/>
                        <a:pt x="254" y="517"/>
                        <a:pt x="254" y="517"/>
                      </a:cubicBezTo>
                      <a:cubicBezTo>
                        <a:pt x="275" y="673"/>
                        <a:pt x="275" y="673"/>
                        <a:pt x="275" y="673"/>
                      </a:cubicBezTo>
                      <a:cubicBezTo>
                        <a:pt x="295" y="517"/>
                        <a:pt x="295" y="517"/>
                        <a:pt x="295" y="517"/>
                      </a:cubicBezTo>
                      <a:cubicBezTo>
                        <a:pt x="332" y="517"/>
                        <a:pt x="332" y="517"/>
                        <a:pt x="332" y="517"/>
                      </a:cubicBezTo>
                      <a:cubicBezTo>
                        <a:pt x="451" y="517"/>
                        <a:pt x="547" y="421"/>
                        <a:pt x="547" y="302"/>
                      </a:cubicBezTo>
                      <a:cubicBezTo>
                        <a:pt x="547" y="216"/>
                        <a:pt x="547" y="216"/>
                        <a:pt x="547" y="216"/>
                      </a:cubicBezTo>
                      <a:cubicBezTo>
                        <a:pt x="547" y="97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41" name="ïšḻîḍe">
                  <a:extLst>
                    <a:ext uri="{FF2B5EF4-FFF2-40B4-BE49-F238E27FC236}">
                      <a16:creationId xmlns:a16="http://schemas.microsoft.com/office/drawing/2014/main" xmlns="" id="{139292E2-EE7C-4EF0-AD12-DB6104CD0802}"/>
                    </a:ext>
                  </a:extLst>
                </p:cNvPr>
                <p:cNvGrpSpPr/>
                <p:nvPr/>
              </p:nvGrpSpPr>
              <p:grpSpPr>
                <a:xfrm>
                  <a:off x="4331966" y="3525684"/>
                  <a:ext cx="436994" cy="436994"/>
                  <a:chOff x="8216107" y="1647825"/>
                  <a:chExt cx="464344" cy="464344"/>
                </a:xfrm>
                <a:solidFill>
                  <a:schemeClr val="bg1"/>
                </a:solidFill>
              </p:grpSpPr>
              <p:sp>
                <p:nvSpPr>
                  <p:cNvPr id="42" name="iṡḻïḓe">
                    <a:extLst>
                      <a:ext uri="{FF2B5EF4-FFF2-40B4-BE49-F238E27FC236}">
                        <a16:creationId xmlns:a16="http://schemas.microsoft.com/office/drawing/2014/main" xmlns="" id="{B8631B07-400D-43B6-8973-2E41F865AE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16107" y="1647825"/>
                    <a:ext cx="464344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235" y="9811"/>
                        </a:moveTo>
                        <a:cubicBezTo>
                          <a:pt x="20220" y="10144"/>
                          <a:pt x="20081" y="10800"/>
                          <a:pt x="18899" y="10800"/>
                        </a:cubicBezTo>
                        <a:lnTo>
                          <a:pt x="17549" y="10800"/>
                        </a:lnTo>
                        <a:cubicBezTo>
                          <a:pt x="17363" y="10800"/>
                          <a:pt x="17212" y="10950"/>
                          <a:pt x="17212" y="11137"/>
                        </a:cubicBezTo>
                        <a:cubicBezTo>
                          <a:pt x="17212" y="11324"/>
                          <a:pt x="17363" y="11475"/>
                          <a:pt x="17549" y="11475"/>
                        </a:cubicBezTo>
                        <a:lnTo>
                          <a:pt x="18858" y="11475"/>
                        </a:lnTo>
                        <a:cubicBezTo>
                          <a:pt x="19870" y="11475"/>
                          <a:pt x="20003" y="12314"/>
                          <a:pt x="19938" y="12719"/>
                        </a:cubicBezTo>
                        <a:cubicBezTo>
                          <a:pt x="19855" y="13223"/>
                          <a:pt x="19618" y="14175"/>
                          <a:pt x="18478" y="14175"/>
                        </a:cubicBezTo>
                        <a:lnTo>
                          <a:pt x="16874" y="14175"/>
                        </a:lnTo>
                        <a:cubicBezTo>
                          <a:pt x="16688" y="14175"/>
                          <a:pt x="16537" y="14325"/>
                          <a:pt x="16537" y="14512"/>
                        </a:cubicBezTo>
                        <a:cubicBezTo>
                          <a:pt x="16537" y="14699"/>
                          <a:pt x="16688" y="14850"/>
                          <a:pt x="16874" y="14850"/>
                        </a:cubicBezTo>
                        <a:lnTo>
                          <a:pt x="18203" y="14850"/>
                        </a:lnTo>
                        <a:cubicBezTo>
                          <a:pt x="19343" y="14850"/>
                          <a:pt x="19243" y="15718"/>
                          <a:pt x="19079" y="16237"/>
                        </a:cubicBezTo>
                        <a:cubicBezTo>
                          <a:pt x="18864" y="16918"/>
                          <a:pt x="18732" y="17549"/>
                          <a:pt x="17297" y="17549"/>
                        </a:cubicBezTo>
                        <a:lnTo>
                          <a:pt x="16196" y="17549"/>
                        </a:lnTo>
                        <a:cubicBezTo>
                          <a:pt x="16009" y="17549"/>
                          <a:pt x="15859" y="17700"/>
                          <a:pt x="15859" y="17887"/>
                        </a:cubicBezTo>
                        <a:cubicBezTo>
                          <a:pt x="15859" y="18073"/>
                          <a:pt x="16009" y="18225"/>
                          <a:pt x="16196" y="18225"/>
                        </a:cubicBezTo>
                        <a:lnTo>
                          <a:pt x="17255" y="18225"/>
                        </a:lnTo>
                        <a:cubicBezTo>
                          <a:pt x="17993" y="18225"/>
                          <a:pt x="18027" y="18923"/>
                          <a:pt x="17950" y="19174"/>
                        </a:cubicBezTo>
                        <a:cubicBezTo>
                          <a:pt x="17866" y="19448"/>
                          <a:pt x="17767" y="19651"/>
                          <a:pt x="17762" y="19660"/>
                        </a:cubicBezTo>
                        <a:cubicBezTo>
                          <a:pt x="17558" y="20028"/>
                          <a:pt x="17229" y="20249"/>
                          <a:pt x="16534" y="20249"/>
                        </a:cubicBezTo>
                        <a:lnTo>
                          <a:pt x="12844" y="20249"/>
                        </a:lnTo>
                        <a:cubicBezTo>
                          <a:pt x="10990" y="20249"/>
                          <a:pt x="9151" y="19829"/>
                          <a:pt x="9104" y="19818"/>
                        </a:cubicBezTo>
                        <a:cubicBezTo>
                          <a:pt x="6299" y="19172"/>
                          <a:pt x="6152" y="19122"/>
                          <a:pt x="5976" y="19072"/>
                        </a:cubicBezTo>
                        <a:cubicBezTo>
                          <a:pt x="5976" y="19072"/>
                          <a:pt x="5405" y="18976"/>
                          <a:pt x="5405" y="18478"/>
                        </a:cubicBezTo>
                        <a:lnTo>
                          <a:pt x="5399" y="9155"/>
                        </a:lnTo>
                        <a:cubicBezTo>
                          <a:pt x="5399" y="8839"/>
                          <a:pt x="5601" y="8552"/>
                          <a:pt x="5935" y="8452"/>
                        </a:cubicBezTo>
                        <a:cubicBezTo>
                          <a:pt x="5977" y="8435"/>
                          <a:pt x="6034" y="8419"/>
                          <a:pt x="6074" y="8401"/>
                        </a:cubicBezTo>
                        <a:cubicBezTo>
                          <a:pt x="9158" y="7125"/>
                          <a:pt x="10097" y="4324"/>
                          <a:pt x="10124" y="2025"/>
                        </a:cubicBezTo>
                        <a:cubicBezTo>
                          <a:pt x="10128" y="1702"/>
                          <a:pt x="10378" y="1350"/>
                          <a:pt x="10800" y="1350"/>
                        </a:cubicBezTo>
                        <a:cubicBezTo>
                          <a:pt x="11514" y="1350"/>
                          <a:pt x="12774" y="2782"/>
                          <a:pt x="12774" y="4554"/>
                        </a:cubicBezTo>
                        <a:cubicBezTo>
                          <a:pt x="12774" y="6155"/>
                          <a:pt x="12711" y="6432"/>
                          <a:pt x="12149" y="8100"/>
                        </a:cubicBezTo>
                        <a:cubicBezTo>
                          <a:pt x="18899" y="8100"/>
                          <a:pt x="18852" y="8196"/>
                          <a:pt x="19448" y="8353"/>
                        </a:cubicBezTo>
                        <a:cubicBezTo>
                          <a:pt x="20187" y="8564"/>
                          <a:pt x="20249" y="9175"/>
                          <a:pt x="20249" y="9386"/>
                        </a:cubicBezTo>
                        <a:cubicBezTo>
                          <a:pt x="20249" y="9618"/>
                          <a:pt x="20243" y="9584"/>
                          <a:pt x="20235" y="9811"/>
                        </a:cubicBezTo>
                        <a:moveTo>
                          <a:pt x="4724" y="19575"/>
                        </a:moveTo>
                        <a:cubicBezTo>
                          <a:pt x="4724" y="19948"/>
                          <a:pt x="4423" y="20249"/>
                          <a:pt x="4049" y="20249"/>
                        </a:cubicBezTo>
                        <a:lnTo>
                          <a:pt x="2024" y="20249"/>
                        </a:lnTo>
                        <a:cubicBezTo>
                          <a:pt x="1652" y="20249"/>
                          <a:pt x="1349" y="19948"/>
                          <a:pt x="1349" y="19575"/>
                        </a:cubicBezTo>
                        <a:lnTo>
                          <a:pt x="1349" y="8774"/>
                        </a:lnTo>
                        <a:cubicBezTo>
                          <a:pt x="1349" y="8401"/>
                          <a:pt x="1652" y="8100"/>
                          <a:pt x="2024" y="8100"/>
                        </a:cubicBezTo>
                        <a:lnTo>
                          <a:pt x="4049" y="8100"/>
                        </a:lnTo>
                        <a:cubicBezTo>
                          <a:pt x="4423" y="8100"/>
                          <a:pt x="4724" y="8401"/>
                          <a:pt x="4724" y="8774"/>
                        </a:cubicBezTo>
                        <a:cubicBezTo>
                          <a:pt x="4724" y="8774"/>
                          <a:pt x="4724" y="19575"/>
                          <a:pt x="4724" y="19575"/>
                        </a:cubicBezTo>
                        <a:close/>
                        <a:moveTo>
                          <a:pt x="19686" y="7069"/>
                        </a:moveTo>
                        <a:cubicBezTo>
                          <a:pt x="18842" y="6846"/>
                          <a:pt x="16858" y="6849"/>
                          <a:pt x="13956" y="6773"/>
                        </a:cubicBezTo>
                        <a:cubicBezTo>
                          <a:pt x="14093" y="6139"/>
                          <a:pt x="14124" y="5568"/>
                          <a:pt x="14124" y="4554"/>
                        </a:cubicBezTo>
                        <a:cubicBezTo>
                          <a:pt x="14124" y="2133"/>
                          <a:pt x="12361" y="0"/>
                          <a:pt x="10800" y="0"/>
                        </a:cubicBezTo>
                        <a:cubicBezTo>
                          <a:pt x="9698" y="0"/>
                          <a:pt x="8789" y="901"/>
                          <a:pt x="8774" y="2009"/>
                        </a:cubicBezTo>
                        <a:cubicBezTo>
                          <a:pt x="8760" y="3368"/>
                          <a:pt x="8340" y="5716"/>
                          <a:pt x="6074" y="6906"/>
                        </a:cubicBezTo>
                        <a:cubicBezTo>
                          <a:pt x="5908" y="6994"/>
                          <a:pt x="5433" y="7228"/>
                          <a:pt x="5364" y="7259"/>
                        </a:cubicBezTo>
                        <a:lnTo>
                          <a:pt x="5399" y="7289"/>
                        </a:lnTo>
                        <a:cubicBezTo>
                          <a:pt x="5045" y="6984"/>
                          <a:pt x="4554" y="6750"/>
                          <a:pt x="4049" y="6750"/>
                        </a:cubicBezTo>
                        <a:lnTo>
                          <a:pt x="2024" y="6750"/>
                        </a:lnTo>
                        <a:cubicBezTo>
                          <a:pt x="908" y="6750"/>
                          <a:pt x="0" y="7658"/>
                          <a:pt x="0" y="8774"/>
                        </a:cubicBezTo>
                        <a:lnTo>
                          <a:pt x="0" y="19575"/>
                        </a:lnTo>
                        <a:cubicBezTo>
                          <a:pt x="0" y="20691"/>
                          <a:pt x="908" y="21599"/>
                          <a:pt x="2024" y="21599"/>
                        </a:cubicBezTo>
                        <a:lnTo>
                          <a:pt x="4049" y="21599"/>
                        </a:lnTo>
                        <a:cubicBezTo>
                          <a:pt x="4853" y="21599"/>
                          <a:pt x="5525" y="21114"/>
                          <a:pt x="5850" y="20434"/>
                        </a:cubicBezTo>
                        <a:cubicBezTo>
                          <a:pt x="5859" y="20437"/>
                          <a:pt x="5873" y="20441"/>
                          <a:pt x="5882" y="20442"/>
                        </a:cubicBezTo>
                        <a:cubicBezTo>
                          <a:pt x="5927" y="20454"/>
                          <a:pt x="5979" y="20467"/>
                          <a:pt x="6044" y="20485"/>
                        </a:cubicBezTo>
                        <a:cubicBezTo>
                          <a:pt x="6056" y="20487"/>
                          <a:pt x="6062" y="20488"/>
                          <a:pt x="6074" y="20492"/>
                        </a:cubicBezTo>
                        <a:cubicBezTo>
                          <a:pt x="6464" y="20588"/>
                          <a:pt x="7212" y="20768"/>
                          <a:pt x="8812" y="21135"/>
                        </a:cubicBezTo>
                        <a:cubicBezTo>
                          <a:pt x="9155" y="21213"/>
                          <a:pt x="10966" y="21599"/>
                          <a:pt x="12844" y="21599"/>
                        </a:cubicBezTo>
                        <a:lnTo>
                          <a:pt x="16534" y="21599"/>
                        </a:lnTo>
                        <a:cubicBezTo>
                          <a:pt x="17659" y="21599"/>
                          <a:pt x="18469" y="21167"/>
                          <a:pt x="18952" y="20298"/>
                        </a:cubicBezTo>
                        <a:cubicBezTo>
                          <a:pt x="18958" y="20285"/>
                          <a:pt x="19114" y="19982"/>
                          <a:pt x="19240" y="19572"/>
                        </a:cubicBezTo>
                        <a:cubicBezTo>
                          <a:pt x="19336" y="19263"/>
                          <a:pt x="19371" y="18827"/>
                          <a:pt x="19256" y="18384"/>
                        </a:cubicBezTo>
                        <a:cubicBezTo>
                          <a:pt x="19981" y="17886"/>
                          <a:pt x="20214" y="17133"/>
                          <a:pt x="20366" y="16643"/>
                        </a:cubicBezTo>
                        <a:cubicBezTo>
                          <a:pt x="20620" y="15838"/>
                          <a:pt x="20544" y="15235"/>
                          <a:pt x="20367" y="14803"/>
                        </a:cubicBezTo>
                        <a:cubicBezTo>
                          <a:pt x="20775" y="14418"/>
                          <a:pt x="21122" y="13831"/>
                          <a:pt x="21269" y="12935"/>
                        </a:cubicBezTo>
                        <a:cubicBezTo>
                          <a:pt x="21361" y="12380"/>
                          <a:pt x="21263" y="11809"/>
                          <a:pt x="21007" y="11334"/>
                        </a:cubicBezTo>
                        <a:cubicBezTo>
                          <a:pt x="21389" y="10905"/>
                          <a:pt x="21564" y="10365"/>
                          <a:pt x="21583" y="9865"/>
                        </a:cubicBezTo>
                        <a:lnTo>
                          <a:pt x="21591" y="9724"/>
                        </a:lnTo>
                        <a:cubicBezTo>
                          <a:pt x="21596" y="9635"/>
                          <a:pt x="21600" y="9581"/>
                          <a:pt x="21600" y="9386"/>
                        </a:cubicBezTo>
                        <a:cubicBezTo>
                          <a:pt x="21600" y="8533"/>
                          <a:pt x="21010" y="7446"/>
                          <a:pt x="19686" y="706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iş1ïḑè">
                    <a:extLst>
                      <a:ext uri="{FF2B5EF4-FFF2-40B4-BE49-F238E27FC236}">
                        <a16:creationId xmlns:a16="http://schemas.microsoft.com/office/drawing/2014/main" xmlns="" id="{CA47778C-9F10-4F9D-84C9-0ED081EEF7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59763" y="2024857"/>
                    <a:ext cx="43657" cy="43656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14400"/>
                        </a:moveTo>
                        <a:cubicBezTo>
                          <a:pt x="8820" y="14400"/>
                          <a:pt x="7200" y="12782"/>
                          <a:pt x="7200" y="10800"/>
                        </a:cubicBezTo>
                        <a:cubicBezTo>
                          <a:pt x="7200" y="8817"/>
                          <a:pt x="8820" y="7200"/>
                          <a:pt x="10800" y="7200"/>
                        </a:cubicBezTo>
                        <a:cubicBezTo>
                          <a:pt x="12779" y="7200"/>
                          <a:pt x="14400" y="8817"/>
                          <a:pt x="14400" y="10800"/>
                        </a:cubicBezTo>
                        <a:cubicBezTo>
                          <a:pt x="14400" y="12782"/>
                          <a:pt x="12779" y="14400"/>
                          <a:pt x="10800" y="14400"/>
                        </a:cubicBezTo>
                        <a:moveTo>
                          <a:pt x="10800" y="0"/>
                        </a:moveTo>
                        <a:cubicBezTo>
                          <a:pt x="4837" y="0"/>
                          <a:pt x="0" y="4837"/>
                          <a:pt x="0" y="10800"/>
                        </a:cubicBezTo>
                        <a:cubicBezTo>
                          <a:pt x="0" y="16762"/>
                          <a:pt x="4837" y="21599"/>
                          <a:pt x="10800" y="21599"/>
                        </a:cubicBezTo>
                        <a:cubicBezTo>
                          <a:pt x="16762" y="21599"/>
                          <a:pt x="21600" y="16762"/>
                          <a:pt x="21600" y="10800"/>
                        </a:cubicBezTo>
                        <a:cubicBezTo>
                          <a:pt x="21600" y="4837"/>
                          <a:pt x="16762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4" name="îṩḷidê">
                <a:extLst>
                  <a:ext uri="{FF2B5EF4-FFF2-40B4-BE49-F238E27FC236}">
                    <a16:creationId xmlns:a16="http://schemas.microsoft.com/office/drawing/2014/main" xmlns="" id="{9CBA2B03-0ED5-4C06-8790-1946CBF279AF}"/>
                  </a:ext>
                </a:extLst>
              </p:cNvPr>
              <p:cNvGrpSpPr/>
              <p:nvPr/>
            </p:nvGrpSpPr>
            <p:grpSpPr>
              <a:xfrm>
                <a:off x="2795951" y="1477691"/>
                <a:ext cx="1340127" cy="1768045"/>
                <a:chOff x="2795951" y="1477691"/>
                <a:chExt cx="1340127" cy="1768045"/>
              </a:xfrm>
            </p:grpSpPr>
            <p:sp>
              <p:nvSpPr>
                <p:cNvPr id="35" name="îṥ1iḑè">
                  <a:extLst>
                    <a:ext uri="{FF2B5EF4-FFF2-40B4-BE49-F238E27FC236}">
                      <a16:creationId xmlns:a16="http://schemas.microsoft.com/office/drawing/2014/main" xmlns="" id="{BB26DEE6-3DFA-46A2-AF94-052CF0B52EC3}"/>
                    </a:ext>
                  </a:extLst>
                </p:cNvPr>
                <p:cNvSpPr/>
                <p:nvPr/>
              </p:nvSpPr>
              <p:spPr bwMode="auto">
                <a:xfrm>
                  <a:off x="2795951" y="1477691"/>
                  <a:ext cx="1340127" cy="1768045"/>
                </a:xfrm>
                <a:custGeom>
                  <a:avLst/>
                  <a:gdLst>
                    <a:gd name="T0" fmla="*/ 332 w 547"/>
                    <a:gd name="T1" fmla="*/ 0 h 672"/>
                    <a:gd name="T2" fmla="*/ 215 w 547"/>
                    <a:gd name="T3" fmla="*/ 0 h 672"/>
                    <a:gd name="T4" fmla="*/ 0 w 547"/>
                    <a:gd name="T5" fmla="*/ 215 h 672"/>
                    <a:gd name="T6" fmla="*/ 0 w 547"/>
                    <a:gd name="T7" fmla="*/ 301 h 672"/>
                    <a:gd name="T8" fmla="*/ 215 w 547"/>
                    <a:gd name="T9" fmla="*/ 516 h 672"/>
                    <a:gd name="T10" fmla="*/ 253 w 547"/>
                    <a:gd name="T11" fmla="*/ 516 h 672"/>
                    <a:gd name="T12" fmla="*/ 274 w 547"/>
                    <a:gd name="T13" fmla="*/ 672 h 672"/>
                    <a:gd name="T14" fmla="*/ 295 w 547"/>
                    <a:gd name="T15" fmla="*/ 516 h 672"/>
                    <a:gd name="T16" fmla="*/ 332 w 547"/>
                    <a:gd name="T17" fmla="*/ 516 h 672"/>
                    <a:gd name="T18" fmla="*/ 547 w 547"/>
                    <a:gd name="T19" fmla="*/ 301 h 672"/>
                    <a:gd name="T20" fmla="*/ 547 w 547"/>
                    <a:gd name="T21" fmla="*/ 215 h 672"/>
                    <a:gd name="T22" fmla="*/ 332 w 547"/>
                    <a:gd name="T23" fmla="*/ 0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47" h="672">
                      <a:moveTo>
                        <a:pt x="332" y="0"/>
                      </a:move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97" y="0"/>
                        <a:pt x="0" y="96"/>
                        <a:pt x="0" y="215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0" y="420"/>
                        <a:pt x="97" y="516"/>
                        <a:pt x="215" y="516"/>
                      </a:cubicBezTo>
                      <a:cubicBezTo>
                        <a:pt x="253" y="516"/>
                        <a:pt x="253" y="516"/>
                        <a:pt x="253" y="516"/>
                      </a:cubicBezTo>
                      <a:cubicBezTo>
                        <a:pt x="274" y="672"/>
                        <a:pt x="274" y="672"/>
                        <a:pt x="274" y="672"/>
                      </a:cubicBezTo>
                      <a:cubicBezTo>
                        <a:pt x="295" y="516"/>
                        <a:pt x="295" y="516"/>
                        <a:pt x="295" y="516"/>
                      </a:cubicBezTo>
                      <a:cubicBezTo>
                        <a:pt x="332" y="516"/>
                        <a:pt x="332" y="516"/>
                        <a:pt x="332" y="516"/>
                      </a:cubicBezTo>
                      <a:cubicBezTo>
                        <a:pt x="451" y="516"/>
                        <a:pt x="547" y="420"/>
                        <a:pt x="547" y="301"/>
                      </a:cubicBezTo>
                      <a:cubicBezTo>
                        <a:pt x="547" y="215"/>
                        <a:pt x="547" y="215"/>
                        <a:pt x="547" y="215"/>
                      </a:cubicBezTo>
                      <a:cubicBezTo>
                        <a:pt x="547" y="96"/>
                        <a:pt x="451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grpSp>
              <p:nvGrpSpPr>
                <p:cNvPr id="36" name="îṩlide">
                  <a:extLst>
                    <a:ext uri="{FF2B5EF4-FFF2-40B4-BE49-F238E27FC236}">
                      <a16:creationId xmlns:a16="http://schemas.microsoft.com/office/drawing/2014/main" xmlns="" id="{6442EA18-6729-4997-8746-6E40162CE82D}"/>
                    </a:ext>
                  </a:extLst>
                </p:cNvPr>
                <p:cNvGrpSpPr/>
                <p:nvPr/>
              </p:nvGrpSpPr>
              <p:grpSpPr>
                <a:xfrm>
                  <a:off x="3247528" y="1931435"/>
                  <a:ext cx="436995" cy="436995"/>
                  <a:chOff x="4439444" y="1652588"/>
                  <a:chExt cx="464344" cy="464344"/>
                </a:xfrm>
                <a:solidFill>
                  <a:schemeClr val="bg1"/>
                </a:solidFill>
              </p:grpSpPr>
              <p:sp>
                <p:nvSpPr>
                  <p:cNvPr id="37" name="î$lïḑè">
                    <a:extLst>
                      <a:ext uri="{FF2B5EF4-FFF2-40B4-BE49-F238E27FC236}">
                        <a16:creationId xmlns:a16="http://schemas.microsoft.com/office/drawing/2014/main" xmlns="" id="{1A8DF45B-BE66-4F36-9232-AF56898BED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6300" y="1710532"/>
                    <a:ext cx="152400" cy="152400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9538" y="20579"/>
                        </a:moveTo>
                        <a:lnTo>
                          <a:pt x="19542" y="20579"/>
                        </a:lnTo>
                        <a:cubicBezTo>
                          <a:pt x="19546" y="21142"/>
                          <a:pt x="20004" y="21600"/>
                          <a:pt x="20571" y="21600"/>
                        </a:cubicBezTo>
                        <a:cubicBezTo>
                          <a:pt x="21137" y="21600"/>
                          <a:pt x="21599" y="21138"/>
                          <a:pt x="21599" y="20571"/>
                        </a:cubicBezTo>
                        <a:cubicBezTo>
                          <a:pt x="21599" y="20565"/>
                          <a:pt x="21595" y="20561"/>
                          <a:pt x="21595" y="20555"/>
                        </a:cubicBezTo>
                        <a:cubicBezTo>
                          <a:pt x="21583" y="9221"/>
                          <a:pt x="12411" y="41"/>
                          <a:pt x="1080" y="12"/>
                        </a:cubicBezTo>
                        <a:cubicBezTo>
                          <a:pt x="1064" y="10"/>
                          <a:pt x="1048" y="0"/>
                          <a:pt x="1028" y="0"/>
                        </a:cubicBezTo>
                        <a:cubicBezTo>
                          <a:pt x="458" y="0"/>
                          <a:pt x="0" y="461"/>
                          <a:pt x="0" y="1028"/>
                        </a:cubicBezTo>
                        <a:cubicBezTo>
                          <a:pt x="0" y="1594"/>
                          <a:pt x="458" y="2055"/>
                          <a:pt x="1024" y="2057"/>
                        </a:cubicBezTo>
                        <a:lnTo>
                          <a:pt x="1024" y="2065"/>
                        </a:lnTo>
                        <a:cubicBezTo>
                          <a:pt x="11233" y="2065"/>
                          <a:pt x="19538" y="10370"/>
                          <a:pt x="19538" y="20579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ïsḷïḍé">
                    <a:extLst>
                      <a:ext uri="{FF2B5EF4-FFF2-40B4-BE49-F238E27FC236}">
                        <a16:creationId xmlns:a16="http://schemas.microsoft.com/office/drawing/2014/main" xmlns="" id="{A8032582-3F10-427A-804B-ED3C069C45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9444" y="1652588"/>
                    <a:ext cx="464344" cy="464344"/>
                  </a:xfrm>
                  <a:custGeom>
                    <a:avLst/>
                    <a:gdLst>
                      <a:gd name="T0" fmla="+- 0 10819 195"/>
                      <a:gd name="T1" fmla="*/ T0 w 21248"/>
                      <a:gd name="T2" fmla="*/ 10800 h 21600"/>
                      <a:gd name="T3" fmla="+- 0 10819 195"/>
                      <a:gd name="T4" fmla="*/ T3 w 21248"/>
                      <a:gd name="T5" fmla="*/ 10800 h 21600"/>
                      <a:gd name="T6" fmla="+- 0 10819 195"/>
                      <a:gd name="T7" fmla="*/ T6 w 21248"/>
                      <a:gd name="T8" fmla="*/ 10800 h 21600"/>
                      <a:gd name="T9" fmla="+- 0 10819 195"/>
                      <a:gd name="T10" fmla="*/ T9 w 21248"/>
                      <a:gd name="T11" fmla="*/ 10800 h 21600"/>
                    </a:gdLst>
                    <a:ahLst/>
                    <a:cxnLst>
                      <a:cxn ang="0">
                        <a:pos x="T1" y="T2"/>
                      </a:cxn>
                      <a:cxn ang="0">
                        <a:pos x="T4" y="T5"/>
                      </a:cxn>
                      <a:cxn ang="0">
                        <a:pos x="T7" y="T8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248" h="21600">
                        <a:moveTo>
                          <a:pt x="19868" y="17133"/>
                        </a:moveTo>
                        <a:cubicBezTo>
                          <a:pt x="19766" y="17386"/>
                          <a:pt x="19525" y="17549"/>
                          <a:pt x="19255" y="17549"/>
                        </a:cubicBezTo>
                        <a:lnTo>
                          <a:pt x="19058" y="17549"/>
                        </a:lnTo>
                        <a:lnTo>
                          <a:pt x="3983" y="2226"/>
                        </a:lnTo>
                        <a:lnTo>
                          <a:pt x="3983" y="2025"/>
                        </a:lnTo>
                        <a:cubicBezTo>
                          <a:pt x="3983" y="1750"/>
                          <a:pt x="4144" y="1506"/>
                          <a:pt x="4393" y="1401"/>
                        </a:cubicBezTo>
                        <a:cubicBezTo>
                          <a:pt x="4475" y="1367"/>
                          <a:pt x="4560" y="1350"/>
                          <a:pt x="4647" y="1350"/>
                        </a:cubicBezTo>
                        <a:cubicBezTo>
                          <a:pt x="4824" y="1350"/>
                          <a:pt x="4991" y="1420"/>
                          <a:pt x="5116" y="1547"/>
                        </a:cubicBezTo>
                        <a:lnTo>
                          <a:pt x="19724" y="16397"/>
                        </a:lnTo>
                        <a:cubicBezTo>
                          <a:pt x="19915" y="16591"/>
                          <a:pt x="19972" y="16880"/>
                          <a:pt x="19868" y="17133"/>
                        </a:cubicBezTo>
                        <a:moveTo>
                          <a:pt x="10121" y="17549"/>
                        </a:moveTo>
                        <a:cubicBezTo>
                          <a:pt x="10017" y="17549"/>
                          <a:pt x="9922" y="17586"/>
                          <a:pt x="9824" y="17609"/>
                        </a:cubicBezTo>
                        <a:lnTo>
                          <a:pt x="3923" y="11612"/>
                        </a:lnTo>
                        <a:cubicBezTo>
                          <a:pt x="3946" y="11512"/>
                          <a:pt x="3982" y="11415"/>
                          <a:pt x="3982" y="11311"/>
                        </a:cubicBezTo>
                        <a:lnTo>
                          <a:pt x="3983" y="3180"/>
                        </a:lnTo>
                        <a:lnTo>
                          <a:pt x="18119" y="17549"/>
                        </a:lnTo>
                        <a:cubicBezTo>
                          <a:pt x="18119" y="17549"/>
                          <a:pt x="10121" y="17549"/>
                          <a:pt x="10121" y="17549"/>
                        </a:cubicBezTo>
                        <a:close/>
                        <a:moveTo>
                          <a:pt x="9182" y="17945"/>
                        </a:moveTo>
                        <a:lnTo>
                          <a:pt x="7109" y="20052"/>
                        </a:lnTo>
                        <a:cubicBezTo>
                          <a:pt x="6939" y="20224"/>
                          <a:pt x="6742" y="20249"/>
                          <a:pt x="6640" y="20249"/>
                        </a:cubicBezTo>
                        <a:cubicBezTo>
                          <a:pt x="6537" y="20249"/>
                          <a:pt x="6339" y="20224"/>
                          <a:pt x="6170" y="20052"/>
                        </a:cubicBezTo>
                        <a:lnTo>
                          <a:pt x="1522" y="15327"/>
                        </a:lnTo>
                        <a:cubicBezTo>
                          <a:pt x="1352" y="15154"/>
                          <a:pt x="1327" y="14953"/>
                          <a:pt x="1327" y="14850"/>
                        </a:cubicBezTo>
                        <a:cubicBezTo>
                          <a:pt x="1327" y="14745"/>
                          <a:pt x="1352" y="14544"/>
                          <a:pt x="1522" y="14373"/>
                        </a:cubicBezTo>
                        <a:lnTo>
                          <a:pt x="3593" y="12266"/>
                        </a:lnTo>
                        <a:cubicBezTo>
                          <a:pt x="3599" y="12260"/>
                          <a:pt x="3601" y="12251"/>
                          <a:pt x="3607" y="12245"/>
                        </a:cubicBezTo>
                        <a:lnTo>
                          <a:pt x="9202" y="17932"/>
                        </a:lnTo>
                        <a:cubicBezTo>
                          <a:pt x="9196" y="17937"/>
                          <a:pt x="9187" y="17939"/>
                          <a:pt x="9182" y="17945"/>
                        </a:cubicBezTo>
                        <a:moveTo>
                          <a:pt x="6056" y="593"/>
                        </a:moveTo>
                        <a:cubicBezTo>
                          <a:pt x="5675" y="205"/>
                          <a:pt x="5165" y="0"/>
                          <a:pt x="4647" y="0"/>
                        </a:cubicBezTo>
                        <a:cubicBezTo>
                          <a:pt x="4390" y="0"/>
                          <a:pt x="4132" y="49"/>
                          <a:pt x="3885" y="154"/>
                        </a:cubicBezTo>
                        <a:cubicBezTo>
                          <a:pt x="3141" y="467"/>
                          <a:pt x="2655" y="1205"/>
                          <a:pt x="2655" y="2025"/>
                        </a:cubicBezTo>
                        <a:lnTo>
                          <a:pt x="2654" y="11311"/>
                        </a:lnTo>
                        <a:lnTo>
                          <a:pt x="583" y="13418"/>
                        </a:lnTo>
                        <a:cubicBezTo>
                          <a:pt x="-195" y="14208"/>
                          <a:pt x="-195" y="15491"/>
                          <a:pt x="583" y="16281"/>
                        </a:cubicBezTo>
                        <a:lnTo>
                          <a:pt x="5231" y="21006"/>
                        </a:lnTo>
                        <a:cubicBezTo>
                          <a:pt x="5620" y="21402"/>
                          <a:pt x="6131" y="21599"/>
                          <a:pt x="6640" y="21599"/>
                        </a:cubicBezTo>
                        <a:cubicBezTo>
                          <a:pt x="7150" y="21599"/>
                          <a:pt x="7659" y="21402"/>
                          <a:pt x="8048" y="21006"/>
                        </a:cubicBezTo>
                        <a:lnTo>
                          <a:pt x="10121" y="18900"/>
                        </a:lnTo>
                        <a:lnTo>
                          <a:pt x="19255" y="18900"/>
                        </a:lnTo>
                        <a:cubicBezTo>
                          <a:pt x="20062" y="18900"/>
                          <a:pt x="20788" y="18407"/>
                          <a:pt x="21095" y="17650"/>
                        </a:cubicBezTo>
                        <a:cubicBezTo>
                          <a:pt x="21405" y="16893"/>
                          <a:pt x="21234" y="16022"/>
                          <a:pt x="20663" y="15443"/>
                        </a:cubicBezTo>
                        <a:cubicBezTo>
                          <a:pt x="20663" y="15443"/>
                          <a:pt x="6056" y="593"/>
                          <a:pt x="6056" y="59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ïş1íḓè">
                    <a:extLst>
                      <a:ext uri="{FF2B5EF4-FFF2-40B4-BE49-F238E27FC236}">
                        <a16:creationId xmlns:a16="http://schemas.microsoft.com/office/drawing/2014/main" xmlns="" id="{4977AAC0-6E12-4F1F-B737-F2050F2025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6300" y="1652588"/>
                    <a:ext cx="217488" cy="217488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437" y="2880"/>
                        </a:moveTo>
                        <a:lnTo>
                          <a:pt x="1437" y="2885"/>
                        </a:lnTo>
                        <a:cubicBezTo>
                          <a:pt x="10965" y="2885"/>
                          <a:pt x="18717" y="10637"/>
                          <a:pt x="18717" y="20165"/>
                        </a:cubicBezTo>
                        <a:lnTo>
                          <a:pt x="18720" y="20165"/>
                        </a:lnTo>
                        <a:cubicBezTo>
                          <a:pt x="18722" y="20959"/>
                          <a:pt x="19366" y="21600"/>
                          <a:pt x="20160" y="21600"/>
                        </a:cubicBezTo>
                        <a:cubicBezTo>
                          <a:pt x="20955" y="21600"/>
                          <a:pt x="21599" y="20956"/>
                          <a:pt x="21599" y="20160"/>
                        </a:cubicBezTo>
                        <a:cubicBezTo>
                          <a:pt x="21599" y="20155"/>
                          <a:pt x="21597" y="20152"/>
                          <a:pt x="21597" y="20148"/>
                        </a:cubicBezTo>
                        <a:cubicBezTo>
                          <a:pt x="21588" y="9034"/>
                          <a:pt x="12588" y="28"/>
                          <a:pt x="1476" y="8"/>
                        </a:cubicBezTo>
                        <a:cubicBezTo>
                          <a:pt x="1465" y="7"/>
                          <a:pt x="1454" y="0"/>
                          <a:pt x="1440" y="0"/>
                        </a:cubicBezTo>
                        <a:cubicBezTo>
                          <a:pt x="644" y="0"/>
                          <a:pt x="0" y="644"/>
                          <a:pt x="0" y="1440"/>
                        </a:cubicBezTo>
                        <a:cubicBezTo>
                          <a:pt x="0" y="2234"/>
                          <a:pt x="644" y="2878"/>
                          <a:pt x="1437" y="288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 fontScale="4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7" name="í$1îḓe">
              <a:extLst>
                <a:ext uri="{FF2B5EF4-FFF2-40B4-BE49-F238E27FC236}">
                  <a16:creationId xmlns:a16="http://schemas.microsoft.com/office/drawing/2014/main" xmlns="" id="{8E6E4928-C3D4-4266-8ED7-C39AB5DBB0F6}"/>
                </a:ext>
              </a:extLst>
            </p:cNvPr>
            <p:cNvSpPr txBox="1"/>
            <p:nvPr/>
          </p:nvSpPr>
          <p:spPr>
            <a:xfrm>
              <a:off x="673101" y="5552317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922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D54B0B0F-BFF2-46D4-862F-5EDF8E023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D00F8313-663F-440F-909F-3088EEB6A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24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DDFFD37-1876-4311-AB86-D0F407DCB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2017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4943809-A4D2-444C-9A5E-A71B7F9CA8B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449000"/>
            <a:ext cx="10839689" cy="4306352"/>
            <a:chOff x="680800" y="1449000"/>
            <a:chExt cx="10839689" cy="4306352"/>
          </a:xfrm>
        </p:grpSpPr>
        <p:grpSp>
          <p:nvGrpSpPr>
            <p:cNvPr id="6" name="ïsľiḍè">
              <a:extLst>
                <a:ext uri="{FF2B5EF4-FFF2-40B4-BE49-F238E27FC236}">
                  <a16:creationId xmlns:a16="http://schemas.microsoft.com/office/drawing/2014/main" xmlns="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1" name="íśḷïḑé">
                <a:extLst>
                  <a:ext uri="{FF2B5EF4-FFF2-40B4-BE49-F238E27FC236}">
                    <a16:creationId xmlns:a16="http://schemas.microsoft.com/office/drawing/2014/main" xmlns="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îṧḷîḓê">
                <a:extLst>
                  <a:ext uri="{FF2B5EF4-FFF2-40B4-BE49-F238E27FC236}">
                    <a16:creationId xmlns:a16="http://schemas.microsoft.com/office/drawing/2014/main" xmlns="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ṧḻîḍè">
                <a:extLst>
                  <a:ext uri="{FF2B5EF4-FFF2-40B4-BE49-F238E27FC236}">
                    <a16:creationId xmlns:a16="http://schemas.microsoft.com/office/drawing/2014/main" xmlns="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šlïḓè">
                <a:extLst>
                  <a:ext uri="{FF2B5EF4-FFF2-40B4-BE49-F238E27FC236}">
                    <a16:creationId xmlns:a16="http://schemas.microsoft.com/office/drawing/2014/main" xmlns="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í$ḻiḓé">
                <a:extLst>
                  <a:ext uri="{FF2B5EF4-FFF2-40B4-BE49-F238E27FC236}">
                    <a16:creationId xmlns:a16="http://schemas.microsoft.com/office/drawing/2014/main" xmlns="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ïslîḍè">
                <a:extLst>
                  <a:ext uri="{FF2B5EF4-FFF2-40B4-BE49-F238E27FC236}">
                    <a16:creationId xmlns:a16="http://schemas.microsoft.com/office/drawing/2014/main" xmlns="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îṥ1iḓé">
                <a:extLst>
                  <a:ext uri="{FF2B5EF4-FFF2-40B4-BE49-F238E27FC236}">
                    <a16:creationId xmlns:a16="http://schemas.microsoft.com/office/drawing/2014/main" xmlns="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ïšḻiḍé">
              <a:extLst>
                <a:ext uri="{FF2B5EF4-FFF2-40B4-BE49-F238E27FC236}">
                  <a16:creationId xmlns:a16="http://schemas.microsoft.com/office/drawing/2014/main" xmlns="" id="{898A62AE-E025-4380-8359-E0319E4B04E4}"/>
                </a:ext>
              </a:extLst>
            </p:cNvPr>
            <p:cNvGrpSpPr/>
            <p:nvPr/>
          </p:nvGrpSpPr>
          <p:grpSpPr>
            <a:xfrm>
              <a:off x="7086000" y="1449000"/>
              <a:ext cx="4434482" cy="1254907"/>
              <a:chOff x="7086000" y="1449000"/>
              <a:chExt cx="4434482" cy="1254907"/>
            </a:xfrm>
          </p:grpSpPr>
          <p:sp>
            <p:nvSpPr>
              <p:cNvPr id="17" name="íşḷiḓè">
                <a:extLst>
                  <a:ext uri="{FF2B5EF4-FFF2-40B4-BE49-F238E27FC236}">
                    <a16:creationId xmlns:a16="http://schemas.microsoft.com/office/drawing/2014/main" xmlns="" id="{1A8BA345-D158-49E5-889D-0DACA61B5F6B}"/>
                  </a:ext>
                </a:extLst>
              </p:cNvPr>
              <p:cNvSpPr txBox="1"/>
              <p:nvPr/>
            </p:nvSpPr>
            <p:spPr>
              <a:xfrm>
                <a:off x="7086000" y="1773596"/>
                <a:ext cx="951341" cy="713505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8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66%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91E5ECFB-BE5A-4D87-84F5-35C0E016A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000" y="1674000"/>
                <a:ext cx="0" cy="9000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îŝḻïḋê">
                <a:extLst>
                  <a:ext uri="{FF2B5EF4-FFF2-40B4-BE49-F238E27FC236}">
                    <a16:creationId xmlns:a16="http://schemas.microsoft.com/office/drawing/2014/main" xmlns="" id="{1367B7DA-A6F2-4BF2-BC4D-DAFF8B9D9C2A}"/>
                  </a:ext>
                </a:extLst>
              </p:cNvPr>
              <p:cNvSpPr txBox="1"/>
              <p:nvPr/>
            </p:nvSpPr>
            <p:spPr bwMode="auto">
              <a:xfrm>
                <a:off x="8389225" y="1449000"/>
                <a:ext cx="31312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ṩľîḑè">
                <a:extLst>
                  <a:ext uri="{FF2B5EF4-FFF2-40B4-BE49-F238E27FC236}">
                    <a16:creationId xmlns:a16="http://schemas.microsoft.com/office/drawing/2014/main" xmlns="" id="{8B6243C1-9B2C-436F-BA34-07C65463824E}"/>
                  </a:ext>
                </a:extLst>
              </p:cNvPr>
              <p:cNvSpPr/>
              <p:nvPr/>
            </p:nvSpPr>
            <p:spPr bwMode="auto">
              <a:xfrm>
                <a:off x="8389225" y="1890806"/>
                <a:ext cx="3131257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ï$ḻîďè">
              <a:extLst>
                <a:ext uri="{FF2B5EF4-FFF2-40B4-BE49-F238E27FC236}">
                  <a16:creationId xmlns:a16="http://schemas.microsoft.com/office/drawing/2014/main" xmlns="" id="{ACA1F56D-D76A-4494-9CF9-2D65896B6E50}"/>
                </a:ext>
              </a:extLst>
            </p:cNvPr>
            <p:cNvGrpSpPr/>
            <p:nvPr/>
          </p:nvGrpSpPr>
          <p:grpSpPr>
            <a:xfrm>
              <a:off x="680800" y="2477281"/>
              <a:ext cx="4091832" cy="1196386"/>
              <a:chOff x="666932" y="4425289"/>
              <a:chExt cx="3082945" cy="1196386"/>
            </a:xfrm>
          </p:grpSpPr>
          <p:sp>
            <p:nvSpPr>
              <p:cNvPr id="15" name="îṩḻiḑé">
                <a:extLst>
                  <a:ext uri="{FF2B5EF4-FFF2-40B4-BE49-F238E27FC236}">
                    <a16:creationId xmlns:a16="http://schemas.microsoft.com/office/drawing/2014/main" xmlns="" id="{DE84298A-8A01-44C4-B05E-107C6B9DC2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îślîḓê">
                <a:extLst>
                  <a:ext uri="{FF2B5EF4-FFF2-40B4-BE49-F238E27FC236}">
                    <a16:creationId xmlns:a16="http://schemas.microsoft.com/office/drawing/2014/main" xmlns="" id="{5765F2F1-6BC4-4FE7-BC57-316E2C761D8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54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ïsḻïḍè">
              <a:extLst>
                <a:ext uri="{FF2B5EF4-FFF2-40B4-BE49-F238E27FC236}">
                  <a16:creationId xmlns:a16="http://schemas.microsoft.com/office/drawing/2014/main" xmlns="" id="{51CCFE08-635F-4376-BB82-4B90B8D2FCE9}"/>
                </a:ext>
              </a:extLst>
            </p:cNvPr>
            <p:cNvGrpSpPr/>
            <p:nvPr/>
          </p:nvGrpSpPr>
          <p:grpSpPr>
            <a:xfrm>
              <a:off x="7742281" y="3494166"/>
              <a:ext cx="3778208" cy="1220011"/>
              <a:chOff x="666932" y="4425289"/>
              <a:chExt cx="3082945" cy="1220011"/>
            </a:xfrm>
          </p:grpSpPr>
          <p:sp>
            <p:nvSpPr>
              <p:cNvPr id="13" name="íŝ1íḑê">
                <a:extLst>
                  <a:ext uri="{FF2B5EF4-FFF2-40B4-BE49-F238E27FC236}">
                    <a16:creationId xmlns:a16="http://schemas.microsoft.com/office/drawing/2014/main" xmlns="" id="{C1DF865D-FDFF-4758-AEDC-42F7308B02E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î$ľîḑe">
                <a:extLst>
                  <a:ext uri="{FF2B5EF4-FFF2-40B4-BE49-F238E27FC236}">
                    <a16:creationId xmlns:a16="http://schemas.microsoft.com/office/drawing/2014/main" xmlns="" id="{483D2F32-B7D5-4368-91F7-FB012C1CDD6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7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îṡľíḓé">
              <a:extLst>
                <a:ext uri="{FF2B5EF4-FFF2-40B4-BE49-F238E27FC236}">
                  <a16:creationId xmlns:a16="http://schemas.microsoft.com/office/drawing/2014/main" xmlns="" id="{EF4B93D1-C0E2-46A5-BB26-BD0CEADCD378}"/>
                </a:ext>
              </a:extLst>
            </p:cNvPr>
            <p:cNvGrpSpPr/>
            <p:nvPr/>
          </p:nvGrpSpPr>
          <p:grpSpPr>
            <a:xfrm>
              <a:off x="680800" y="4419829"/>
              <a:ext cx="3171231" cy="1335523"/>
              <a:chOff x="666932" y="4425289"/>
              <a:chExt cx="3082945" cy="1335523"/>
            </a:xfrm>
          </p:grpSpPr>
          <p:sp>
            <p:nvSpPr>
              <p:cNvPr id="11" name="îsḻíďe">
                <a:extLst>
                  <a:ext uri="{FF2B5EF4-FFF2-40B4-BE49-F238E27FC236}">
                    <a16:creationId xmlns:a16="http://schemas.microsoft.com/office/drawing/2014/main" xmlns="" id="{F5BCD6B0-A7EC-4050-ABA3-ABC528050D9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ï$ḻîḍè">
                <a:extLst>
                  <a:ext uri="{FF2B5EF4-FFF2-40B4-BE49-F238E27FC236}">
                    <a16:creationId xmlns:a16="http://schemas.microsoft.com/office/drawing/2014/main" xmlns="" id="{A6B89E7F-D655-4D99-BDD2-107CFE4CE528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951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B94CC6-9E89-4E09-94B5-9E74A2413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E7AD79-8A69-4811-8CF7-7F379E3EA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FE6AD6-4A8C-4DDB-A547-16AC17A91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45" name="fed5a87b-04ad-4fae-93a8-1bbc37526f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69BAA25-B588-459B-B5E2-39B8A2B61C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0277" y="1125538"/>
            <a:ext cx="11501724" cy="5021717"/>
            <a:chOff x="690277" y="1125538"/>
            <a:chExt cx="11501724" cy="5021717"/>
          </a:xfrm>
        </p:grpSpPr>
        <p:sp>
          <p:nvSpPr>
            <p:cNvPr id="46" name="íṣliḓé">
              <a:extLst>
                <a:ext uri="{FF2B5EF4-FFF2-40B4-BE49-F238E27FC236}">
                  <a16:creationId xmlns:a16="http://schemas.microsoft.com/office/drawing/2014/main" xmlns="" id="{5CDCD352-B732-4E5F-A93F-DB6FD1D76D57}"/>
                </a:ext>
              </a:extLst>
            </p:cNvPr>
            <p:cNvSpPr/>
            <p:nvPr/>
          </p:nvSpPr>
          <p:spPr bwMode="auto">
            <a:xfrm>
              <a:off x="4431000" y="1125538"/>
              <a:ext cx="7761000" cy="1710000"/>
            </a:xfrm>
            <a:prstGeom prst="rect">
              <a:avLst/>
            </a:prstGeom>
            <a:blipFill>
              <a:blip r:embed="rId3"/>
              <a:stretch>
                <a:fillRect t="-78225" b="-7707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iSľîḋe">
              <a:extLst>
                <a:ext uri="{FF2B5EF4-FFF2-40B4-BE49-F238E27FC236}">
                  <a16:creationId xmlns:a16="http://schemas.microsoft.com/office/drawing/2014/main" xmlns="" id="{1A0B5F57-219D-4315-B933-B1CF2BE68E7A}"/>
                </a:ext>
              </a:extLst>
            </p:cNvPr>
            <p:cNvSpPr/>
            <p:nvPr/>
          </p:nvSpPr>
          <p:spPr bwMode="auto">
            <a:xfrm>
              <a:off x="8526001" y="1125538"/>
              <a:ext cx="3666000" cy="17100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48" name="iśliḋé">
              <a:extLst>
                <a:ext uri="{FF2B5EF4-FFF2-40B4-BE49-F238E27FC236}">
                  <a16:creationId xmlns:a16="http://schemas.microsoft.com/office/drawing/2014/main" xmlns="" id="{2E10AED7-ED61-4F19-A346-2CB8F74CA48A}"/>
                </a:ext>
              </a:extLst>
            </p:cNvPr>
            <p:cNvSpPr/>
            <p:nvPr/>
          </p:nvSpPr>
          <p:spPr bwMode="auto">
            <a:xfrm>
              <a:off x="4431000" y="2781396"/>
              <a:ext cx="7761000" cy="1710000"/>
            </a:xfrm>
            <a:prstGeom prst="rect">
              <a:avLst/>
            </a:prstGeom>
            <a:blipFill>
              <a:blip r:embed="rId4"/>
              <a:stretch>
                <a:fillRect t="-102038" b="-10053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" name="íṧḻîḓé">
              <a:extLst>
                <a:ext uri="{FF2B5EF4-FFF2-40B4-BE49-F238E27FC236}">
                  <a16:creationId xmlns:a16="http://schemas.microsoft.com/office/drawing/2014/main" xmlns="" id="{E901E69E-8592-4E5B-8851-7770ED9639BB}"/>
                </a:ext>
              </a:extLst>
            </p:cNvPr>
            <p:cNvSpPr/>
            <p:nvPr/>
          </p:nvSpPr>
          <p:spPr bwMode="auto">
            <a:xfrm>
              <a:off x="4430998" y="2781396"/>
              <a:ext cx="4095003" cy="1710000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50" name="ïṥľiḑe">
              <a:extLst>
                <a:ext uri="{FF2B5EF4-FFF2-40B4-BE49-F238E27FC236}">
                  <a16:creationId xmlns:a16="http://schemas.microsoft.com/office/drawing/2014/main" xmlns="" id="{008C1419-B2BB-4968-9F2D-56EF52B0C4C8}"/>
                </a:ext>
              </a:extLst>
            </p:cNvPr>
            <p:cNvSpPr/>
            <p:nvPr/>
          </p:nvSpPr>
          <p:spPr bwMode="auto">
            <a:xfrm>
              <a:off x="4431000" y="4437255"/>
              <a:ext cx="7761000" cy="1710000"/>
            </a:xfrm>
            <a:prstGeom prst="rect">
              <a:avLst/>
            </a:prstGeom>
            <a:blipFill>
              <a:blip r:embed="rId5"/>
              <a:stretch>
                <a:fillRect t="-102038" b="-10053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" name="îṩlidè">
              <a:extLst>
                <a:ext uri="{FF2B5EF4-FFF2-40B4-BE49-F238E27FC236}">
                  <a16:creationId xmlns:a16="http://schemas.microsoft.com/office/drawing/2014/main" xmlns="" id="{1D35AFCC-C283-4617-8900-F720FCB52419}"/>
                </a:ext>
              </a:extLst>
            </p:cNvPr>
            <p:cNvSpPr/>
            <p:nvPr/>
          </p:nvSpPr>
          <p:spPr bwMode="auto">
            <a:xfrm>
              <a:off x="8526000" y="4437255"/>
              <a:ext cx="3666000" cy="1710000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" name="íṣľídê">
              <a:extLst>
                <a:ext uri="{FF2B5EF4-FFF2-40B4-BE49-F238E27FC236}">
                  <a16:creationId xmlns:a16="http://schemas.microsoft.com/office/drawing/2014/main" xmlns="" id="{A294E7D8-B4CE-4522-99F9-66090E8CA9CB}"/>
                </a:ext>
              </a:extLst>
            </p:cNvPr>
            <p:cNvSpPr txBox="1"/>
            <p:nvPr/>
          </p:nvSpPr>
          <p:spPr>
            <a:xfrm>
              <a:off x="690277" y="2696316"/>
              <a:ext cx="36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/>
                <a:t>Adjust the spacing to adapt to Chinese typesetting, use the reference line in PPT.</a:t>
              </a:r>
              <a:endParaRPr lang="en-US" sz="1400" b="1" dirty="0"/>
            </a:p>
          </p:txBody>
        </p:sp>
        <p:grpSp>
          <p:nvGrpSpPr>
            <p:cNvPr id="53" name="íṥļíḓè">
              <a:extLst>
                <a:ext uri="{FF2B5EF4-FFF2-40B4-BE49-F238E27FC236}">
                  <a16:creationId xmlns:a16="http://schemas.microsoft.com/office/drawing/2014/main" xmlns="" id="{0DF715A3-A183-4ED5-8629-D5D246AC8F89}"/>
                </a:ext>
              </a:extLst>
            </p:cNvPr>
            <p:cNvGrpSpPr/>
            <p:nvPr/>
          </p:nvGrpSpPr>
          <p:grpSpPr>
            <a:xfrm>
              <a:off x="4521000" y="2834858"/>
              <a:ext cx="2889789" cy="1539276"/>
              <a:chOff x="4521000" y="2952120"/>
              <a:chExt cx="2889789" cy="1539276"/>
            </a:xfrm>
          </p:grpSpPr>
          <p:sp>
            <p:nvSpPr>
              <p:cNvPr id="62" name="ïṣlïḋè">
                <a:extLst>
                  <a:ext uri="{FF2B5EF4-FFF2-40B4-BE49-F238E27FC236}">
                    <a16:creationId xmlns:a16="http://schemas.microsoft.com/office/drawing/2014/main" xmlns="" id="{8E6A49A8-7AA6-46C6-8275-B007B9A415A6}"/>
                  </a:ext>
                </a:extLst>
              </p:cNvPr>
              <p:cNvSpPr/>
              <p:nvPr/>
            </p:nvSpPr>
            <p:spPr bwMode="auto">
              <a:xfrm>
                <a:off x="4580672" y="2952120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63" name="íşlïḑe">
                <a:extLst>
                  <a:ext uri="{FF2B5EF4-FFF2-40B4-BE49-F238E27FC236}">
                    <a16:creationId xmlns:a16="http://schemas.microsoft.com/office/drawing/2014/main" xmlns="" id="{80B0E9CD-11A3-4C3B-B562-298EDECBFCE4}"/>
                  </a:ext>
                </a:extLst>
              </p:cNvPr>
              <p:cNvSpPr txBox="1"/>
              <p:nvPr/>
            </p:nvSpPr>
            <p:spPr>
              <a:xfrm>
                <a:off x="4521000" y="3421666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64" name="îṧḻîde">
                <a:extLst>
                  <a:ext uri="{FF2B5EF4-FFF2-40B4-BE49-F238E27FC236}">
                    <a16:creationId xmlns:a16="http://schemas.microsoft.com/office/drawing/2014/main" xmlns="" id="{CF6A94A8-4F0C-4627-BB92-28CFB037BA68}"/>
                  </a:ext>
                </a:extLst>
              </p:cNvPr>
              <p:cNvSpPr txBox="1"/>
              <p:nvPr/>
            </p:nvSpPr>
            <p:spPr>
              <a:xfrm>
                <a:off x="4521000" y="3767174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  <p:grpSp>
          <p:nvGrpSpPr>
            <p:cNvPr id="54" name="iŝ1îḓé">
              <a:extLst>
                <a:ext uri="{FF2B5EF4-FFF2-40B4-BE49-F238E27FC236}">
                  <a16:creationId xmlns:a16="http://schemas.microsoft.com/office/drawing/2014/main" xmlns="" id="{DC18C787-3EBB-4414-B2E0-2B502A3E5A97}"/>
                </a:ext>
              </a:extLst>
            </p:cNvPr>
            <p:cNvGrpSpPr/>
            <p:nvPr/>
          </p:nvGrpSpPr>
          <p:grpSpPr>
            <a:xfrm>
              <a:off x="8630699" y="1179000"/>
              <a:ext cx="2889789" cy="1539276"/>
              <a:chOff x="8630699" y="1296262"/>
              <a:chExt cx="2889789" cy="1539276"/>
            </a:xfrm>
          </p:grpSpPr>
          <p:sp>
            <p:nvSpPr>
              <p:cNvPr id="59" name="isľidê">
                <a:extLst>
                  <a:ext uri="{FF2B5EF4-FFF2-40B4-BE49-F238E27FC236}">
                    <a16:creationId xmlns:a16="http://schemas.microsoft.com/office/drawing/2014/main" xmlns="" id="{34B78CD8-DC62-4F2C-A974-8C2A0B28AFEB}"/>
                  </a:ext>
                </a:extLst>
              </p:cNvPr>
              <p:cNvSpPr/>
              <p:nvPr/>
            </p:nvSpPr>
            <p:spPr bwMode="auto">
              <a:xfrm>
                <a:off x="8690371" y="1296262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60" name="išlîďé">
                <a:extLst>
                  <a:ext uri="{FF2B5EF4-FFF2-40B4-BE49-F238E27FC236}">
                    <a16:creationId xmlns:a16="http://schemas.microsoft.com/office/drawing/2014/main" xmlns="" id="{F2A4DD44-257A-40B7-8F27-C8B6C508FE1B}"/>
                  </a:ext>
                </a:extLst>
              </p:cNvPr>
              <p:cNvSpPr txBox="1"/>
              <p:nvPr/>
            </p:nvSpPr>
            <p:spPr>
              <a:xfrm>
                <a:off x="8630699" y="1765808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61" name="išḷiḓe">
                <a:extLst>
                  <a:ext uri="{FF2B5EF4-FFF2-40B4-BE49-F238E27FC236}">
                    <a16:creationId xmlns:a16="http://schemas.microsoft.com/office/drawing/2014/main" xmlns="" id="{DD96C536-E147-497C-8576-46BC09CAFD8A}"/>
                  </a:ext>
                </a:extLst>
              </p:cNvPr>
              <p:cNvSpPr txBox="1"/>
              <p:nvPr/>
            </p:nvSpPr>
            <p:spPr>
              <a:xfrm>
                <a:off x="8630699" y="2111316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When you copy &amp; paste, choose "keep text only" option.</a:t>
                </a:r>
                <a:endParaRPr lang="en-US" altLang="zh-CN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îṡ1îḋe">
              <a:extLst>
                <a:ext uri="{FF2B5EF4-FFF2-40B4-BE49-F238E27FC236}">
                  <a16:creationId xmlns:a16="http://schemas.microsoft.com/office/drawing/2014/main" xmlns="" id="{79E680F7-EE61-4843-8297-F599078E96D3}"/>
                </a:ext>
              </a:extLst>
            </p:cNvPr>
            <p:cNvGrpSpPr/>
            <p:nvPr/>
          </p:nvGrpSpPr>
          <p:grpSpPr>
            <a:xfrm>
              <a:off x="8630699" y="4490717"/>
              <a:ext cx="2889789" cy="1539276"/>
              <a:chOff x="8630699" y="4607979"/>
              <a:chExt cx="2889789" cy="1539276"/>
            </a:xfrm>
          </p:grpSpPr>
          <p:sp>
            <p:nvSpPr>
              <p:cNvPr id="56" name="íSlïḓé">
                <a:extLst>
                  <a:ext uri="{FF2B5EF4-FFF2-40B4-BE49-F238E27FC236}">
                    <a16:creationId xmlns:a16="http://schemas.microsoft.com/office/drawing/2014/main" xmlns="" id="{3AAE19D2-3D61-495A-B2B5-630301A56E89}"/>
                  </a:ext>
                </a:extLst>
              </p:cNvPr>
              <p:cNvSpPr/>
              <p:nvPr/>
            </p:nvSpPr>
            <p:spPr bwMode="auto">
              <a:xfrm>
                <a:off x="8690371" y="4607979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57" name="ïšḻiḑè">
                <a:extLst>
                  <a:ext uri="{FF2B5EF4-FFF2-40B4-BE49-F238E27FC236}">
                    <a16:creationId xmlns:a16="http://schemas.microsoft.com/office/drawing/2014/main" xmlns="" id="{5B3D97CF-EE7A-493E-A016-2D48934783A8}"/>
                  </a:ext>
                </a:extLst>
              </p:cNvPr>
              <p:cNvSpPr txBox="1"/>
              <p:nvPr/>
            </p:nvSpPr>
            <p:spPr>
              <a:xfrm>
                <a:off x="8630699" y="5077525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58" name="îṧľiḋe">
                <a:extLst>
                  <a:ext uri="{FF2B5EF4-FFF2-40B4-BE49-F238E27FC236}">
                    <a16:creationId xmlns:a16="http://schemas.microsoft.com/office/drawing/2014/main" xmlns="" id="{CBC574FE-DB88-4C81-BB0D-374204AB7FCD}"/>
                  </a:ext>
                </a:extLst>
              </p:cNvPr>
              <p:cNvSpPr txBox="1"/>
              <p:nvPr/>
            </p:nvSpPr>
            <p:spPr>
              <a:xfrm>
                <a:off x="8630699" y="5423033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02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C31DAE-C2FF-4E61-B2EB-7C361344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108F0-73D0-4BA7-A41D-73D7DEB64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7E710B-F081-4C7C-9538-F5C57DF8B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19" name="f8ae8543-ce9f-4d5c-a514-70dd3233dd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38AB913-A980-4D76-B878-21529D29BFB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54029" y="1422019"/>
            <a:ext cx="6832773" cy="4311477"/>
            <a:chOff x="2854029" y="1422019"/>
            <a:chExt cx="6832773" cy="4311477"/>
          </a:xfrm>
        </p:grpSpPr>
        <p:grpSp>
          <p:nvGrpSpPr>
            <p:cNvPr id="20" name="îṧḻïḑê">
              <a:extLst>
                <a:ext uri="{FF2B5EF4-FFF2-40B4-BE49-F238E27FC236}">
                  <a16:creationId xmlns:a16="http://schemas.microsoft.com/office/drawing/2014/main" xmlns="" id="{3C2ED2D1-B5B5-4F8F-89D8-2B24D2631FAD}"/>
                </a:ext>
              </a:extLst>
            </p:cNvPr>
            <p:cNvGrpSpPr/>
            <p:nvPr/>
          </p:nvGrpSpPr>
          <p:grpSpPr>
            <a:xfrm>
              <a:off x="2854029" y="1545129"/>
              <a:ext cx="2847411" cy="4188367"/>
              <a:chOff x="1990055" y="662512"/>
              <a:chExt cx="2847411" cy="4188367"/>
            </a:xfrm>
          </p:grpSpPr>
          <p:grpSp>
            <p:nvGrpSpPr>
              <p:cNvPr id="31" name="iṧḷídè">
                <a:extLst>
                  <a:ext uri="{FF2B5EF4-FFF2-40B4-BE49-F238E27FC236}">
                    <a16:creationId xmlns:a16="http://schemas.microsoft.com/office/drawing/2014/main" xmlns="" id="{D2B2FFB4-950C-4D65-ADF5-3275304C08B1}"/>
                  </a:ext>
                </a:extLst>
              </p:cNvPr>
              <p:cNvGrpSpPr/>
              <p:nvPr/>
            </p:nvGrpSpPr>
            <p:grpSpPr>
              <a:xfrm>
                <a:off x="1990055" y="662512"/>
                <a:ext cx="2847411" cy="2876550"/>
                <a:chOff x="1922526" y="662512"/>
                <a:chExt cx="2847411" cy="2876550"/>
              </a:xfrm>
            </p:grpSpPr>
            <p:sp>
              <p:nvSpPr>
                <p:cNvPr id="36" name="îṧ1îḍè">
                  <a:extLst>
                    <a:ext uri="{FF2B5EF4-FFF2-40B4-BE49-F238E27FC236}">
                      <a16:creationId xmlns:a16="http://schemas.microsoft.com/office/drawing/2014/main" xmlns="" id="{8F139168-6446-4047-9EA4-912A31EE6FCA}"/>
                    </a:ext>
                  </a:extLst>
                </p:cNvPr>
                <p:cNvSpPr/>
                <p:nvPr/>
              </p:nvSpPr>
              <p:spPr>
                <a:xfrm flipH="1">
                  <a:off x="3164096" y="2568575"/>
                  <a:ext cx="1605841" cy="481752"/>
                </a:xfrm>
                <a:prstGeom prst="parallelogram">
                  <a:avLst>
                    <a:gd name="adj" fmla="val 63945"/>
                  </a:avLst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ṧlïḋe">
                  <a:extLst>
                    <a:ext uri="{FF2B5EF4-FFF2-40B4-BE49-F238E27FC236}">
                      <a16:creationId xmlns:a16="http://schemas.microsoft.com/office/drawing/2014/main" xmlns="" id="{636EA2DA-B2DC-42BE-9F75-31F6E9BA0E72}"/>
                    </a:ext>
                  </a:extLst>
                </p:cNvPr>
                <p:cNvSpPr/>
                <p:nvPr/>
              </p:nvSpPr>
              <p:spPr>
                <a:xfrm>
                  <a:off x="2851120" y="2568575"/>
                  <a:ext cx="1605841" cy="970487"/>
                </a:xfrm>
                <a:prstGeom prst="parallelogram">
                  <a:avLst>
                    <a:gd name="adj" fmla="val 38669"/>
                  </a:avLst>
                </a:prstGeom>
                <a:solidFill>
                  <a:schemeClr val="accent2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îṡľïďê">
                  <a:extLst>
                    <a:ext uri="{FF2B5EF4-FFF2-40B4-BE49-F238E27FC236}">
                      <a16:creationId xmlns:a16="http://schemas.microsoft.com/office/drawing/2014/main" xmlns="" id="{12054D95-6C4F-4A8B-9CA7-ACB684F91018}"/>
                    </a:ext>
                  </a:extLst>
                </p:cNvPr>
                <p:cNvGrpSpPr/>
                <p:nvPr/>
              </p:nvGrpSpPr>
              <p:grpSpPr>
                <a:xfrm>
                  <a:off x="1922526" y="662512"/>
                  <a:ext cx="2150430" cy="2876550"/>
                  <a:chOff x="1922526" y="662512"/>
                  <a:chExt cx="2150430" cy="2876550"/>
                </a:xfrm>
                <a:solidFill>
                  <a:schemeClr val="accent2"/>
                </a:solidFill>
              </p:grpSpPr>
              <p:sp>
                <p:nvSpPr>
                  <p:cNvPr id="39" name="iṣlïḋè">
                    <a:extLst>
                      <a:ext uri="{FF2B5EF4-FFF2-40B4-BE49-F238E27FC236}">
                        <a16:creationId xmlns:a16="http://schemas.microsoft.com/office/drawing/2014/main" xmlns="" id="{B30111F1-1507-4654-9F03-4890D0614189}"/>
                      </a:ext>
                    </a:extLst>
                  </p:cNvPr>
                  <p:cNvSpPr/>
                  <p:nvPr/>
                </p:nvSpPr>
                <p:spPr>
                  <a:xfrm flipH="1">
                    <a:off x="1922526" y="662512"/>
                    <a:ext cx="2150430" cy="1368456"/>
                  </a:xfrm>
                  <a:prstGeom prst="triangle">
                    <a:avLst>
                      <a:gd name="adj" fmla="val 65232"/>
                    </a:avLst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íṩḻîḍê">
                    <a:extLst>
                      <a:ext uri="{FF2B5EF4-FFF2-40B4-BE49-F238E27FC236}">
                        <a16:creationId xmlns:a16="http://schemas.microsoft.com/office/drawing/2014/main" xmlns="" id="{81CC151A-6015-4643-B78C-AAD696751F22}"/>
                      </a:ext>
                    </a:extLst>
                  </p:cNvPr>
                  <p:cNvSpPr/>
                  <p:nvPr/>
                </p:nvSpPr>
                <p:spPr>
                  <a:xfrm flipH="1">
                    <a:off x="2371923" y="2023986"/>
                    <a:ext cx="1701033" cy="1515076"/>
                  </a:xfrm>
                  <a:prstGeom prst="parallelogram">
                    <a:avLst>
                      <a:gd name="adj" fmla="val 30532"/>
                    </a:avLst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32" name="îṩ1îḍê">
                <a:extLst>
                  <a:ext uri="{FF2B5EF4-FFF2-40B4-BE49-F238E27FC236}">
                    <a16:creationId xmlns:a16="http://schemas.microsoft.com/office/drawing/2014/main" xmlns="" id="{46A740B5-B1F2-447A-85CD-4B9AE237BBDD}"/>
                  </a:ext>
                </a:extLst>
              </p:cNvPr>
              <p:cNvSpPr txBox="1"/>
              <p:nvPr/>
            </p:nvSpPr>
            <p:spPr>
              <a:xfrm>
                <a:off x="2305110" y="42613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/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33" name="î$lîḑè">
                <a:extLst>
                  <a:ext uri="{FF2B5EF4-FFF2-40B4-BE49-F238E27FC236}">
                    <a16:creationId xmlns:a16="http://schemas.microsoft.com/office/drawing/2014/main" xmlns="" id="{9ABC131E-C8E4-4A1C-9B1E-CC63C3FC8DC1}"/>
                  </a:ext>
                </a:extLst>
              </p:cNvPr>
              <p:cNvSpPr/>
              <p:nvPr/>
            </p:nvSpPr>
            <p:spPr>
              <a:xfrm>
                <a:off x="2305110" y="3953558"/>
                <a:ext cx="2457329" cy="304590"/>
              </a:xfrm>
              <a:prstGeom prst="rect">
                <a:avLst/>
              </a:prstGeom>
            </p:spPr>
            <p:txBody>
              <a:bodyPr wrap="none" lIns="90000" tIns="46800" rIns="90000" bIns="46800">
                <a:no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4" name="îṡļïḍe">
                <a:extLst>
                  <a:ext uri="{FF2B5EF4-FFF2-40B4-BE49-F238E27FC236}">
                    <a16:creationId xmlns:a16="http://schemas.microsoft.com/office/drawing/2014/main" xmlns="" id="{6E26E192-9462-4EB1-9DEF-6B15AA949C39}"/>
                  </a:ext>
                </a:extLst>
              </p:cNvPr>
              <p:cNvSpPr/>
              <p:nvPr/>
            </p:nvSpPr>
            <p:spPr bwMode="auto">
              <a:xfrm>
                <a:off x="2661123" y="1315323"/>
                <a:ext cx="515051" cy="514096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sḷíde">
                <a:extLst>
                  <a:ext uri="{FF2B5EF4-FFF2-40B4-BE49-F238E27FC236}">
                    <a16:creationId xmlns:a16="http://schemas.microsoft.com/office/drawing/2014/main" xmlns="" id="{A23370A9-E018-407B-A15F-20B50E68B4B5}"/>
                  </a:ext>
                </a:extLst>
              </p:cNvPr>
              <p:cNvSpPr/>
              <p:nvPr/>
            </p:nvSpPr>
            <p:spPr>
              <a:xfrm>
                <a:off x="2723573" y="2555787"/>
                <a:ext cx="1132790" cy="523220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+15%</a:t>
                </a:r>
              </a:p>
            </p:txBody>
          </p:sp>
        </p:grpSp>
        <p:grpSp>
          <p:nvGrpSpPr>
            <p:cNvPr id="21" name="îṩ1ïďè">
              <a:extLst>
                <a:ext uri="{FF2B5EF4-FFF2-40B4-BE49-F238E27FC236}">
                  <a16:creationId xmlns:a16="http://schemas.microsoft.com/office/drawing/2014/main" xmlns="" id="{3EA8B8FD-E1A2-476A-8A3F-F559E02EAE4B}"/>
                </a:ext>
              </a:extLst>
            </p:cNvPr>
            <p:cNvGrpSpPr/>
            <p:nvPr/>
          </p:nvGrpSpPr>
          <p:grpSpPr>
            <a:xfrm>
              <a:off x="6780076" y="1422019"/>
              <a:ext cx="2906726" cy="4023106"/>
              <a:chOff x="7354535" y="1422019"/>
              <a:chExt cx="2906726" cy="4023106"/>
            </a:xfrm>
          </p:grpSpPr>
          <p:grpSp>
            <p:nvGrpSpPr>
              <p:cNvPr id="22" name="í$ḷíḑê">
                <a:extLst>
                  <a:ext uri="{FF2B5EF4-FFF2-40B4-BE49-F238E27FC236}">
                    <a16:creationId xmlns:a16="http://schemas.microsoft.com/office/drawing/2014/main" xmlns="" id="{F6BD5E43-85B6-49CF-B492-BBC73DF70CE5}"/>
                  </a:ext>
                </a:extLst>
              </p:cNvPr>
              <p:cNvGrpSpPr/>
              <p:nvPr/>
            </p:nvGrpSpPr>
            <p:grpSpPr>
              <a:xfrm flipH="1" flipV="1">
                <a:off x="7354535" y="2568575"/>
                <a:ext cx="2847411" cy="2876550"/>
                <a:chOff x="2074926" y="1130300"/>
                <a:chExt cx="2847411" cy="2876550"/>
              </a:xfrm>
            </p:grpSpPr>
            <p:sp>
              <p:nvSpPr>
                <p:cNvPr id="27" name="íšlïḓé">
                  <a:extLst>
                    <a:ext uri="{FF2B5EF4-FFF2-40B4-BE49-F238E27FC236}">
                      <a16:creationId xmlns:a16="http://schemas.microsoft.com/office/drawing/2014/main" xmlns="" id="{ABA9DCE2-D1CB-4A70-A9E4-67B0965E5061}"/>
                    </a:ext>
                  </a:extLst>
                </p:cNvPr>
                <p:cNvSpPr/>
                <p:nvPr/>
              </p:nvSpPr>
              <p:spPr>
                <a:xfrm>
                  <a:off x="2074926" y="3036363"/>
                  <a:ext cx="1605841" cy="481752"/>
                </a:xfrm>
                <a:prstGeom prst="parallelogram">
                  <a:avLst>
                    <a:gd name="adj" fmla="val 63945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şlide">
                  <a:extLst>
                    <a:ext uri="{FF2B5EF4-FFF2-40B4-BE49-F238E27FC236}">
                      <a16:creationId xmlns:a16="http://schemas.microsoft.com/office/drawing/2014/main" xmlns="" id="{97A81D0D-8E5C-40D4-A6F1-6BD6596E6567}"/>
                    </a:ext>
                  </a:extLst>
                </p:cNvPr>
                <p:cNvSpPr/>
                <p:nvPr/>
              </p:nvSpPr>
              <p:spPr>
                <a:xfrm flipH="1">
                  <a:off x="2387902" y="3036363"/>
                  <a:ext cx="1605841" cy="970487"/>
                </a:xfrm>
                <a:prstGeom prst="parallelogram">
                  <a:avLst>
                    <a:gd name="adj" fmla="val 38669"/>
                  </a:avLst>
                </a:prstGeom>
                <a:solidFill>
                  <a:schemeClr val="accent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ľíḋê">
                  <a:extLst>
                    <a:ext uri="{FF2B5EF4-FFF2-40B4-BE49-F238E27FC236}">
                      <a16:creationId xmlns:a16="http://schemas.microsoft.com/office/drawing/2014/main" xmlns="" id="{98CF8FFF-8D65-4A11-A92A-6643D16B1E0C}"/>
                    </a:ext>
                  </a:extLst>
                </p:cNvPr>
                <p:cNvSpPr/>
                <p:nvPr/>
              </p:nvSpPr>
              <p:spPr>
                <a:xfrm>
                  <a:off x="2771907" y="1130300"/>
                  <a:ext cx="2150430" cy="1368456"/>
                </a:xfrm>
                <a:prstGeom prst="triangle">
                  <a:avLst>
                    <a:gd name="adj" fmla="val 65232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ṡḻîḋê">
                  <a:extLst>
                    <a:ext uri="{FF2B5EF4-FFF2-40B4-BE49-F238E27FC236}">
                      <a16:creationId xmlns:a16="http://schemas.microsoft.com/office/drawing/2014/main" xmlns="" id="{FE15A2FF-504C-4036-98F1-5E6172EE4CD1}"/>
                    </a:ext>
                  </a:extLst>
                </p:cNvPr>
                <p:cNvSpPr/>
                <p:nvPr/>
              </p:nvSpPr>
              <p:spPr>
                <a:xfrm>
                  <a:off x="2771907" y="2491774"/>
                  <a:ext cx="1701033" cy="1515076"/>
                </a:xfrm>
                <a:prstGeom prst="parallelogram">
                  <a:avLst>
                    <a:gd name="adj" fmla="val 30532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</p:grpSp>
          <p:sp>
            <p:nvSpPr>
              <p:cNvPr id="23" name="îṩ1îḍè">
                <a:extLst>
                  <a:ext uri="{FF2B5EF4-FFF2-40B4-BE49-F238E27FC236}">
                    <a16:creationId xmlns:a16="http://schemas.microsoft.com/office/drawing/2014/main" xmlns="" id="{DA7E6CBE-9F42-4ECB-9DFC-D9BEB997CA74}"/>
                  </a:ext>
                </a:extLst>
              </p:cNvPr>
              <p:cNvSpPr txBox="1"/>
              <p:nvPr/>
            </p:nvSpPr>
            <p:spPr>
              <a:xfrm>
                <a:off x="7803932" y="172978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/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24" name="islïdé">
                <a:extLst>
                  <a:ext uri="{FF2B5EF4-FFF2-40B4-BE49-F238E27FC236}">
                    <a16:creationId xmlns:a16="http://schemas.microsoft.com/office/drawing/2014/main" xmlns="" id="{67D4C231-0B57-4CE4-B7CD-40F342A59789}"/>
                  </a:ext>
                </a:extLst>
              </p:cNvPr>
              <p:cNvSpPr/>
              <p:nvPr/>
            </p:nvSpPr>
            <p:spPr>
              <a:xfrm>
                <a:off x="7803932" y="1422019"/>
                <a:ext cx="2457329" cy="304590"/>
              </a:xfrm>
              <a:prstGeom prst="rect">
                <a:avLst/>
              </a:prstGeom>
            </p:spPr>
            <p:txBody>
              <a:bodyPr wrap="none" lIns="90000" tIns="46800" rIns="90000" bIns="46800">
                <a:no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5" name="îṧļîḑé">
                <a:extLst>
                  <a:ext uri="{FF2B5EF4-FFF2-40B4-BE49-F238E27FC236}">
                    <a16:creationId xmlns:a16="http://schemas.microsoft.com/office/drawing/2014/main" xmlns="" id="{A2E936D6-750F-4520-8A1A-1F36366A8860}"/>
                  </a:ext>
                </a:extLst>
              </p:cNvPr>
              <p:cNvSpPr/>
              <p:nvPr/>
            </p:nvSpPr>
            <p:spPr bwMode="auto">
              <a:xfrm>
                <a:off x="7991981" y="4311082"/>
                <a:ext cx="441736" cy="425669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ṩlîḑè">
                <a:extLst>
                  <a:ext uri="{FF2B5EF4-FFF2-40B4-BE49-F238E27FC236}">
                    <a16:creationId xmlns:a16="http://schemas.microsoft.com/office/drawing/2014/main" xmlns="" id="{272C0168-9722-428C-813D-A1DB215A3190}"/>
                  </a:ext>
                </a:extLst>
              </p:cNvPr>
              <p:cNvSpPr/>
              <p:nvPr/>
            </p:nvSpPr>
            <p:spPr>
              <a:xfrm>
                <a:off x="8171783" y="3012667"/>
                <a:ext cx="1024639" cy="523220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-15%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907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436998"/>
            <a:ext cx="4718822" cy="804151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sz="18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3241149"/>
            <a:ext cx="4718822" cy="804151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2373FF7-B511-47A4-ACD9-94613F1A2C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4B54941-58F0-48A9-B277-EFBD00A21F0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B745373-1B94-4BD5-BB68-3307A7E8B653}"/>
              </a:ext>
            </a:extLst>
          </p:cNvPr>
          <p:cNvSpPr txBox="1"/>
          <p:nvPr/>
        </p:nvSpPr>
        <p:spPr>
          <a:xfrm>
            <a:off x="5388747" y="2436998"/>
            <a:ext cx="1331649" cy="160830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/06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123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D54B0B0F-BFF2-46D4-862F-5EDF8E023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D00F8313-663F-440F-909F-3088EEB6A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28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DDFFD37-1876-4311-AB86-D0F407DCB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CA478614-84EE-4527-BFC8-FF71BC518A50}"/>
              </a:ext>
            </a:extLst>
          </p:cNvPr>
          <p:cNvCxnSpPr>
            <a:cxnSpLocks/>
          </p:cNvCxnSpPr>
          <p:nvPr/>
        </p:nvCxnSpPr>
        <p:spPr>
          <a:xfrm>
            <a:off x="6096000" y="4005064"/>
            <a:ext cx="0" cy="213856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íṣḻîdé">
            <a:extLst>
              <a:ext uri="{FF2B5EF4-FFF2-40B4-BE49-F238E27FC236}">
                <a16:creationId xmlns:a16="http://schemas.microsoft.com/office/drawing/2014/main" xmlns="" id="{C5DA20F6-4A51-42B6-9C1A-871F6393738A}"/>
              </a:ext>
            </a:extLst>
          </p:cNvPr>
          <p:cNvSpPr txBox="1"/>
          <p:nvPr/>
        </p:nvSpPr>
        <p:spPr>
          <a:xfrm>
            <a:off x="6235225" y="4508876"/>
            <a:ext cx="5286379" cy="150404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32" name="ïş1íḓé">
            <a:extLst>
              <a:ext uri="{FF2B5EF4-FFF2-40B4-BE49-F238E27FC236}">
                <a16:creationId xmlns:a16="http://schemas.microsoft.com/office/drawing/2014/main" xmlns="" id="{A8465F71-D3A6-45A1-A629-60002748FAD7}"/>
              </a:ext>
            </a:extLst>
          </p:cNvPr>
          <p:cNvSpPr txBox="1"/>
          <p:nvPr/>
        </p:nvSpPr>
        <p:spPr>
          <a:xfrm>
            <a:off x="6235225" y="4037056"/>
            <a:ext cx="5286379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30" name="íŝḻiḑê">
            <a:extLst>
              <a:ext uri="{FF2B5EF4-FFF2-40B4-BE49-F238E27FC236}">
                <a16:creationId xmlns:a16="http://schemas.microsoft.com/office/drawing/2014/main" xmlns="" id="{2072B12D-B4D4-440B-8026-4C9E9AEB667A}"/>
              </a:ext>
            </a:extLst>
          </p:cNvPr>
          <p:cNvSpPr/>
          <p:nvPr/>
        </p:nvSpPr>
        <p:spPr>
          <a:xfrm>
            <a:off x="0" y="1123950"/>
            <a:ext cx="12191996" cy="2737098"/>
          </a:xfrm>
          <a:custGeom>
            <a:avLst/>
            <a:gdLst/>
            <a:ahLst/>
            <a:cxnLst/>
            <a:rect l="l" t="t" r="r" b="b"/>
            <a:pathLst>
              <a:path w="7961882" h="3169464">
                <a:moveTo>
                  <a:pt x="7235898" y="2392004"/>
                </a:moveTo>
                <a:lnTo>
                  <a:pt x="7910406" y="2392004"/>
                </a:lnTo>
                <a:cubicBezTo>
                  <a:pt x="7938835" y="2392004"/>
                  <a:pt x="7961882" y="2415051"/>
                  <a:pt x="7961882" y="2443480"/>
                </a:cubicBezTo>
                <a:lnTo>
                  <a:pt x="7961882" y="3117988"/>
                </a:lnTo>
                <a:cubicBezTo>
                  <a:pt x="7961882" y="3146417"/>
                  <a:pt x="7938835" y="3169464"/>
                  <a:pt x="7910406" y="3169464"/>
                </a:cubicBezTo>
                <a:lnTo>
                  <a:pt x="7235898" y="3169464"/>
                </a:lnTo>
                <a:cubicBezTo>
                  <a:pt x="7207469" y="3169464"/>
                  <a:pt x="7184422" y="3146417"/>
                  <a:pt x="7184422" y="3117988"/>
                </a:cubicBezTo>
                <a:lnTo>
                  <a:pt x="7184422" y="2443480"/>
                </a:lnTo>
                <a:cubicBezTo>
                  <a:pt x="7184422" y="2415051"/>
                  <a:pt x="7207469" y="2392004"/>
                  <a:pt x="7235898" y="2392004"/>
                </a:cubicBezTo>
                <a:close/>
                <a:moveTo>
                  <a:pt x="6437628" y="2392004"/>
                </a:moveTo>
                <a:lnTo>
                  <a:pt x="7112136" y="2392004"/>
                </a:lnTo>
                <a:cubicBezTo>
                  <a:pt x="7140565" y="2392004"/>
                  <a:pt x="7163612" y="2415051"/>
                  <a:pt x="7163612" y="2443480"/>
                </a:cubicBezTo>
                <a:lnTo>
                  <a:pt x="7163612" y="3117988"/>
                </a:lnTo>
                <a:cubicBezTo>
                  <a:pt x="7163612" y="3146417"/>
                  <a:pt x="7140565" y="3169464"/>
                  <a:pt x="7112136" y="3169464"/>
                </a:cubicBezTo>
                <a:lnTo>
                  <a:pt x="6437628" y="3169464"/>
                </a:lnTo>
                <a:cubicBezTo>
                  <a:pt x="6409199" y="3169464"/>
                  <a:pt x="6386152" y="3146417"/>
                  <a:pt x="6386152" y="3117988"/>
                </a:cubicBezTo>
                <a:lnTo>
                  <a:pt x="6386152" y="2443480"/>
                </a:lnTo>
                <a:cubicBezTo>
                  <a:pt x="6386152" y="2415051"/>
                  <a:pt x="6409199" y="2392004"/>
                  <a:pt x="6437628" y="2392004"/>
                </a:cubicBezTo>
                <a:close/>
                <a:moveTo>
                  <a:pt x="5639359" y="2392004"/>
                </a:moveTo>
                <a:lnTo>
                  <a:pt x="6313867" y="2392004"/>
                </a:lnTo>
                <a:cubicBezTo>
                  <a:pt x="6342296" y="2392004"/>
                  <a:pt x="6365343" y="2415051"/>
                  <a:pt x="6365343" y="2443480"/>
                </a:cubicBezTo>
                <a:lnTo>
                  <a:pt x="6365343" y="3117988"/>
                </a:lnTo>
                <a:cubicBezTo>
                  <a:pt x="6365343" y="3146417"/>
                  <a:pt x="6342296" y="3169464"/>
                  <a:pt x="6313867" y="3169464"/>
                </a:cubicBezTo>
                <a:lnTo>
                  <a:pt x="5639359" y="3169464"/>
                </a:lnTo>
                <a:cubicBezTo>
                  <a:pt x="5610930" y="3169464"/>
                  <a:pt x="5587883" y="3146417"/>
                  <a:pt x="5587883" y="3117988"/>
                </a:cubicBezTo>
                <a:lnTo>
                  <a:pt x="5587883" y="2443480"/>
                </a:lnTo>
                <a:cubicBezTo>
                  <a:pt x="5587883" y="2415051"/>
                  <a:pt x="5610930" y="2392004"/>
                  <a:pt x="5639359" y="2392004"/>
                </a:cubicBezTo>
                <a:close/>
                <a:moveTo>
                  <a:pt x="4841090" y="2392004"/>
                </a:moveTo>
                <a:lnTo>
                  <a:pt x="5515598" y="2392004"/>
                </a:lnTo>
                <a:cubicBezTo>
                  <a:pt x="5544027" y="2392004"/>
                  <a:pt x="5567074" y="2415051"/>
                  <a:pt x="5567074" y="2443480"/>
                </a:cubicBezTo>
                <a:lnTo>
                  <a:pt x="5567074" y="3117988"/>
                </a:lnTo>
                <a:cubicBezTo>
                  <a:pt x="5567074" y="3146417"/>
                  <a:pt x="5544027" y="3169464"/>
                  <a:pt x="5515598" y="3169464"/>
                </a:cubicBezTo>
                <a:lnTo>
                  <a:pt x="4841090" y="3169464"/>
                </a:lnTo>
                <a:cubicBezTo>
                  <a:pt x="4812661" y="3169464"/>
                  <a:pt x="4789614" y="3146417"/>
                  <a:pt x="4789614" y="3117988"/>
                </a:cubicBezTo>
                <a:lnTo>
                  <a:pt x="4789614" y="2443480"/>
                </a:lnTo>
                <a:cubicBezTo>
                  <a:pt x="4789614" y="2415051"/>
                  <a:pt x="4812661" y="2392004"/>
                  <a:pt x="4841090" y="2392004"/>
                </a:cubicBezTo>
                <a:close/>
                <a:moveTo>
                  <a:pt x="4042821" y="2392004"/>
                </a:moveTo>
                <a:lnTo>
                  <a:pt x="4717329" y="2392004"/>
                </a:lnTo>
                <a:cubicBezTo>
                  <a:pt x="4745758" y="2392004"/>
                  <a:pt x="4768805" y="2415051"/>
                  <a:pt x="4768805" y="2443480"/>
                </a:cubicBezTo>
                <a:lnTo>
                  <a:pt x="4768805" y="3117988"/>
                </a:lnTo>
                <a:cubicBezTo>
                  <a:pt x="4768805" y="3146417"/>
                  <a:pt x="4745758" y="3169464"/>
                  <a:pt x="4717329" y="3169464"/>
                </a:cubicBezTo>
                <a:lnTo>
                  <a:pt x="4042821" y="3169464"/>
                </a:lnTo>
                <a:cubicBezTo>
                  <a:pt x="4014392" y="3169464"/>
                  <a:pt x="3991345" y="3146417"/>
                  <a:pt x="3991345" y="3117988"/>
                </a:cubicBezTo>
                <a:lnTo>
                  <a:pt x="3991345" y="2443480"/>
                </a:lnTo>
                <a:cubicBezTo>
                  <a:pt x="3991345" y="2415051"/>
                  <a:pt x="4014392" y="2392004"/>
                  <a:pt x="4042821" y="2392004"/>
                </a:cubicBezTo>
                <a:close/>
                <a:moveTo>
                  <a:pt x="3244552" y="2392004"/>
                </a:moveTo>
                <a:lnTo>
                  <a:pt x="3919060" y="2392004"/>
                </a:lnTo>
                <a:cubicBezTo>
                  <a:pt x="3947489" y="2392004"/>
                  <a:pt x="3970536" y="2415051"/>
                  <a:pt x="3970536" y="2443480"/>
                </a:cubicBezTo>
                <a:lnTo>
                  <a:pt x="3970536" y="3117988"/>
                </a:lnTo>
                <a:cubicBezTo>
                  <a:pt x="3970536" y="3146417"/>
                  <a:pt x="3947489" y="3169464"/>
                  <a:pt x="3919060" y="3169464"/>
                </a:cubicBezTo>
                <a:lnTo>
                  <a:pt x="3244552" y="3169464"/>
                </a:lnTo>
                <a:cubicBezTo>
                  <a:pt x="3216123" y="3169464"/>
                  <a:pt x="3193076" y="3146417"/>
                  <a:pt x="3193076" y="3117988"/>
                </a:cubicBezTo>
                <a:lnTo>
                  <a:pt x="3193076" y="2443480"/>
                </a:lnTo>
                <a:cubicBezTo>
                  <a:pt x="3193076" y="2415051"/>
                  <a:pt x="3216123" y="2392004"/>
                  <a:pt x="3244552" y="2392004"/>
                </a:cubicBezTo>
                <a:close/>
                <a:moveTo>
                  <a:pt x="2446283" y="2392004"/>
                </a:moveTo>
                <a:lnTo>
                  <a:pt x="3120791" y="2392004"/>
                </a:lnTo>
                <a:cubicBezTo>
                  <a:pt x="3149220" y="2392004"/>
                  <a:pt x="3172267" y="2415051"/>
                  <a:pt x="3172267" y="2443480"/>
                </a:cubicBezTo>
                <a:lnTo>
                  <a:pt x="3172267" y="3117988"/>
                </a:lnTo>
                <a:cubicBezTo>
                  <a:pt x="3172267" y="3146417"/>
                  <a:pt x="3149220" y="3169464"/>
                  <a:pt x="3120791" y="3169464"/>
                </a:cubicBezTo>
                <a:lnTo>
                  <a:pt x="2446283" y="3169464"/>
                </a:lnTo>
                <a:cubicBezTo>
                  <a:pt x="2417854" y="3169464"/>
                  <a:pt x="2394807" y="3146417"/>
                  <a:pt x="2394807" y="3117988"/>
                </a:cubicBezTo>
                <a:lnTo>
                  <a:pt x="2394807" y="2443480"/>
                </a:lnTo>
                <a:cubicBezTo>
                  <a:pt x="2394807" y="2415051"/>
                  <a:pt x="2417854" y="2392004"/>
                  <a:pt x="2446283" y="2392004"/>
                </a:cubicBezTo>
                <a:close/>
                <a:moveTo>
                  <a:pt x="1648014" y="2392004"/>
                </a:moveTo>
                <a:lnTo>
                  <a:pt x="2322522" y="2392004"/>
                </a:lnTo>
                <a:cubicBezTo>
                  <a:pt x="2350951" y="2392004"/>
                  <a:pt x="2373998" y="2415051"/>
                  <a:pt x="2373998" y="2443480"/>
                </a:cubicBezTo>
                <a:lnTo>
                  <a:pt x="2373998" y="3117988"/>
                </a:lnTo>
                <a:cubicBezTo>
                  <a:pt x="2373998" y="3146417"/>
                  <a:pt x="2350951" y="3169464"/>
                  <a:pt x="2322522" y="3169464"/>
                </a:cubicBezTo>
                <a:lnTo>
                  <a:pt x="1648014" y="3169464"/>
                </a:lnTo>
                <a:cubicBezTo>
                  <a:pt x="1619585" y="3169464"/>
                  <a:pt x="1596538" y="3146417"/>
                  <a:pt x="1596538" y="3117988"/>
                </a:cubicBezTo>
                <a:lnTo>
                  <a:pt x="1596538" y="2443480"/>
                </a:lnTo>
                <a:cubicBezTo>
                  <a:pt x="1596538" y="2415051"/>
                  <a:pt x="1619585" y="2392004"/>
                  <a:pt x="1648014" y="2392004"/>
                </a:cubicBezTo>
                <a:close/>
                <a:moveTo>
                  <a:pt x="849745" y="2392004"/>
                </a:moveTo>
                <a:lnTo>
                  <a:pt x="1524253" y="2392004"/>
                </a:lnTo>
                <a:cubicBezTo>
                  <a:pt x="1552682" y="2392004"/>
                  <a:pt x="1575729" y="2415051"/>
                  <a:pt x="1575729" y="2443480"/>
                </a:cubicBezTo>
                <a:lnTo>
                  <a:pt x="1575729" y="3117988"/>
                </a:lnTo>
                <a:cubicBezTo>
                  <a:pt x="1575729" y="3146417"/>
                  <a:pt x="1552682" y="3169464"/>
                  <a:pt x="1524253" y="3169464"/>
                </a:cubicBezTo>
                <a:lnTo>
                  <a:pt x="849745" y="3169464"/>
                </a:lnTo>
                <a:cubicBezTo>
                  <a:pt x="821316" y="3169464"/>
                  <a:pt x="798269" y="3146417"/>
                  <a:pt x="798269" y="3117988"/>
                </a:cubicBezTo>
                <a:lnTo>
                  <a:pt x="798269" y="2443480"/>
                </a:lnTo>
                <a:cubicBezTo>
                  <a:pt x="798269" y="2415051"/>
                  <a:pt x="821316" y="2392004"/>
                  <a:pt x="849745" y="2392004"/>
                </a:cubicBezTo>
                <a:close/>
                <a:moveTo>
                  <a:pt x="51476" y="2392004"/>
                </a:moveTo>
                <a:lnTo>
                  <a:pt x="725984" y="2392004"/>
                </a:lnTo>
                <a:cubicBezTo>
                  <a:pt x="754413" y="2392004"/>
                  <a:pt x="777460" y="2415051"/>
                  <a:pt x="777460" y="2443480"/>
                </a:cubicBezTo>
                <a:lnTo>
                  <a:pt x="777460" y="3117988"/>
                </a:lnTo>
                <a:cubicBezTo>
                  <a:pt x="777460" y="3146417"/>
                  <a:pt x="754413" y="3169464"/>
                  <a:pt x="725984" y="3169464"/>
                </a:cubicBezTo>
                <a:lnTo>
                  <a:pt x="51476" y="3169464"/>
                </a:lnTo>
                <a:cubicBezTo>
                  <a:pt x="23047" y="3169464"/>
                  <a:pt x="0" y="3146417"/>
                  <a:pt x="0" y="3117988"/>
                </a:cubicBezTo>
                <a:lnTo>
                  <a:pt x="0" y="2443480"/>
                </a:lnTo>
                <a:cubicBezTo>
                  <a:pt x="0" y="2415051"/>
                  <a:pt x="23047" y="2392004"/>
                  <a:pt x="51476" y="2392004"/>
                </a:cubicBezTo>
                <a:close/>
                <a:moveTo>
                  <a:pt x="7235898" y="1594670"/>
                </a:moveTo>
                <a:lnTo>
                  <a:pt x="7910406" y="1594670"/>
                </a:lnTo>
                <a:cubicBezTo>
                  <a:pt x="7938835" y="1594670"/>
                  <a:pt x="7961882" y="1617717"/>
                  <a:pt x="7961882" y="1646146"/>
                </a:cubicBezTo>
                <a:lnTo>
                  <a:pt x="7961882" y="2320654"/>
                </a:lnTo>
                <a:cubicBezTo>
                  <a:pt x="7961882" y="2349083"/>
                  <a:pt x="7938835" y="2372130"/>
                  <a:pt x="7910406" y="2372130"/>
                </a:cubicBezTo>
                <a:lnTo>
                  <a:pt x="7235898" y="2372130"/>
                </a:lnTo>
                <a:cubicBezTo>
                  <a:pt x="7207469" y="2372130"/>
                  <a:pt x="7184422" y="2349083"/>
                  <a:pt x="7184422" y="2320654"/>
                </a:cubicBezTo>
                <a:lnTo>
                  <a:pt x="7184422" y="1646146"/>
                </a:lnTo>
                <a:cubicBezTo>
                  <a:pt x="7184422" y="1617717"/>
                  <a:pt x="7207469" y="1594670"/>
                  <a:pt x="7235898" y="1594670"/>
                </a:cubicBezTo>
                <a:close/>
                <a:moveTo>
                  <a:pt x="6437628" y="1594670"/>
                </a:moveTo>
                <a:lnTo>
                  <a:pt x="7112136" y="1594670"/>
                </a:lnTo>
                <a:cubicBezTo>
                  <a:pt x="7140565" y="1594670"/>
                  <a:pt x="7163612" y="1617717"/>
                  <a:pt x="7163612" y="1646146"/>
                </a:cubicBezTo>
                <a:lnTo>
                  <a:pt x="7163612" y="2320654"/>
                </a:lnTo>
                <a:cubicBezTo>
                  <a:pt x="7163612" y="2349083"/>
                  <a:pt x="7140565" y="2372130"/>
                  <a:pt x="7112136" y="2372130"/>
                </a:cubicBezTo>
                <a:lnTo>
                  <a:pt x="6437628" y="2372130"/>
                </a:lnTo>
                <a:cubicBezTo>
                  <a:pt x="6409199" y="2372130"/>
                  <a:pt x="6386152" y="2349083"/>
                  <a:pt x="6386152" y="2320654"/>
                </a:cubicBezTo>
                <a:lnTo>
                  <a:pt x="6386152" y="1646146"/>
                </a:lnTo>
                <a:cubicBezTo>
                  <a:pt x="6386152" y="1617717"/>
                  <a:pt x="6409199" y="1594670"/>
                  <a:pt x="6437628" y="1594670"/>
                </a:cubicBezTo>
                <a:close/>
                <a:moveTo>
                  <a:pt x="5639359" y="1594670"/>
                </a:moveTo>
                <a:lnTo>
                  <a:pt x="6313867" y="1594670"/>
                </a:lnTo>
                <a:cubicBezTo>
                  <a:pt x="6342296" y="1594670"/>
                  <a:pt x="6365343" y="1617717"/>
                  <a:pt x="6365343" y="1646146"/>
                </a:cubicBezTo>
                <a:lnTo>
                  <a:pt x="6365343" y="2320654"/>
                </a:lnTo>
                <a:cubicBezTo>
                  <a:pt x="6365343" y="2349083"/>
                  <a:pt x="6342296" y="2372130"/>
                  <a:pt x="6313867" y="2372130"/>
                </a:cubicBezTo>
                <a:lnTo>
                  <a:pt x="5639359" y="2372130"/>
                </a:lnTo>
                <a:cubicBezTo>
                  <a:pt x="5610930" y="2372130"/>
                  <a:pt x="5587883" y="2349083"/>
                  <a:pt x="5587883" y="2320654"/>
                </a:cubicBezTo>
                <a:lnTo>
                  <a:pt x="5587883" y="1646146"/>
                </a:lnTo>
                <a:cubicBezTo>
                  <a:pt x="5587883" y="1617717"/>
                  <a:pt x="5610930" y="1594670"/>
                  <a:pt x="5639359" y="1594670"/>
                </a:cubicBezTo>
                <a:close/>
                <a:moveTo>
                  <a:pt x="4841090" y="1594670"/>
                </a:moveTo>
                <a:lnTo>
                  <a:pt x="5515598" y="1594670"/>
                </a:lnTo>
                <a:cubicBezTo>
                  <a:pt x="5544027" y="1594670"/>
                  <a:pt x="5567074" y="1617717"/>
                  <a:pt x="5567074" y="1646146"/>
                </a:cubicBezTo>
                <a:lnTo>
                  <a:pt x="5567074" y="2320654"/>
                </a:lnTo>
                <a:cubicBezTo>
                  <a:pt x="5567074" y="2349083"/>
                  <a:pt x="5544027" y="2372130"/>
                  <a:pt x="5515598" y="2372130"/>
                </a:cubicBezTo>
                <a:lnTo>
                  <a:pt x="4841090" y="2372130"/>
                </a:lnTo>
                <a:cubicBezTo>
                  <a:pt x="4812661" y="2372130"/>
                  <a:pt x="4789614" y="2349083"/>
                  <a:pt x="4789614" y="2320654"/>
                </a:cubicBezTo>
                <a:lnTo>
                  <a:pt x="4789614" y="1646146"/>
                </a:lnTo>
                <a:cubicBezTo>
                  <a:pt x="4789614" y="1617717"/>
                  <a:pt x="4812661" y="1594670"/>
                  <a:pt x="4841090" y="1594670"/>
                </a:cubicBezTo>
                <a:close/>
                <a:moveTo>
                  <a:pt x="4042821" y="1594670"/>
                </a:moveTo>
                <a:lnTo>
                  <a:pt x="4717329" y="1594670"/>
                </a:lnTo>
                <a:cubicBezTo>
                  <a:pt x="4745758" y="1594670"/>
                  <a:pt x="4768805" y="1617717"/>
                  <a:pt x="4768805" y="1646146"/>
                </a:cubicBezTo>
                <a:lnTo>
                  <a:pt x="4768805" y="2320654"/>
                </a:lnTo>
                <a:cubicBezTo>
                  <a:pt x="4768805" y="2349083"/>
                  <a:pt x="4745758" y="2372130"/>
                  <a:pt x="4717329" y="2372130"/>
                </a:cubicBezTo>
                <a:lnTo>
                  <a:pt x="4042821" y="2372130"/>
                </a:lnTo>
                <a:cubicBezTo>
                  <a:pt x="4014392" y="2372130"/>
                  <a:pt x="3991345" y="2349083"/>
                  <a:pt x="3991345" y="2320654"/>
                </a:cubicBezTo>
                <a:lnTo>
                  <a:pt x="3991345" y="1646146"/>
                </a:lnTo>
                <a:cubicBezTo>
                  <a:pt x="3991345" y="1617717"/>
                  <a:pt x="4014392" y="1594670"/>
                  <a:pt x="4042821" y="1594670"/>
                </a:cubicBezTo>
                <a:close/>
                <a:moveTo>
                  <a:pt x="3244552" y="1594670"/>
                </a:moveTo>
                <a:lnTo>
                  <a:pt x="3919060" y="1594670"/>
                </a:lnTo>
                <a:cubicBezTo>
                  <a:pt x="3947489" y="1594670"/>
                  <a:pt x="3970536" y="1617717"/>
                  <a:pt x="3970536" y="1646146"/>
                </a:cubicBezTo>
                <a:lnTo>
                  <a:pt x="3970536" y="2320654"/>
                </a:lnTo>
                <a:cubicBezTo>
                  <a:pt x="3970536" y="2349083"/>
                  <a:pt x="3947489" y="2372130"/>
                  <a:pt x="3919060" y="2372130"/>
                </a:cubicBezTo>
                <a:lnTo>
                  <a:pt x="3244552" y="2372130"/>
                </a:lnTo>
                <a:cubicBezTo>
                  <a:pt x="3216123" y="2372130"/>
                  <a:pt x="3193076" y="2349083"/>
                  <a:pt x="3193076" y="2320654"/>
                </a:cubicBezTo>
                <a:lnTo>
                  <a:pt x="3193076" y="1646146"/>
                </a:lnTo>
                <a:cubicBezTo>
                  <a:pt x="3193076" y="1617717"/>
                  <a:pt x="3216123" y="1594670"/>
                  <a:pt x="3244552" y="1594670"/>
                </a:cubicBezTo>
                <a:close/>
                <a:moveTo>
                  <a:pt x="2446283" y="1594670"/>
                </a:moveTo>
                <a:lnTo>
                  <a:pt x="3120791" y="1594670"/>
                </a:lnTo>
                <a:cubicBezTo>
                  <a:pt x="3149220" y="1594670"/>
                  <a:pt x="3172267" y="1617717"/>
                  <a:pt x="3172267" y="1646146"/>
                </a:cubicBezTo>
                <a:lnTo>
                  <a:pt x="3172267" y="2320654"/>
                </a:lnTo>
                <a:cubicBezTo>
                  <a:pt x="3172267" y="2349083"/>
                  <a:pt x="3149220" y="2372130"/>
                  <a:pt x="3120791" y="2372130"/>
                </a:cubicBezTo>
                <a:lnTo>
                  <a:pt x="2446283" y="2372130"/>
                </a:lnTo>
                <a:cubicBezTo>
                  <a:pt x="2417854" y="2372130"/>
                  <a:pt x="2394807" y="2349083"/>
                  <a:pt x="2394807" y="2320654"/>
                </a:cubicBezTo>
                <a:lnTo>
                  <a:pt x="2394807" y="1646146"/>
                </a:lnTo>
                <a:cubicBezTo>
                  <a:pt x="2394807" y="1617717"/>
                  <a:pt x="2417854" y="1594670"/>
                  <a:pt x="2446283" y="1594670"/>
                </a:cubicBezTo>
                <a:close/>
                <a:moveTo>
                  <a:pt x="1648014" y="1594670"/>
                </a:moveTo>
                <a:lnTo>
                  <a:pt x="2322522" y="1594670"/>
                </a:lnTo>
                <a:cubicBezTo>
                  <a:pt x="2350951" y="1594670"/>
                  <a:pt x="2373998" y="1617717"/>
                  <a:pt x="2373998" y="1646146"/>
                </a:cubicBezTo>
                <a:lnTo>
                  <a:pt x="2373998" y="2320654"/>
                </a:lnTo>
                <a:cubicBezTo>
                  <a:pt x="2373998" y="2349083"/>
                  <a:pt x="2350951" y="2372130"/>
                  <a:pt x="2322522" y="2372130"/>
                </a:cubicBezTo>
                <a:lnTo>
                  <a:pt x="1648014" y="2372130"/>
                </a:lnTo>
                <a:cubicBezTo>
                  <a:pt x="1619585" y="2372130"/>
                  <a:pt x="1596538" y="2349083"/>
                  <a:pt x="1596538" y="2320654"/>
                </a:cubicBezTo>
                <a:lnTo>
                  <a:pt x="1596538" y="1646146"/>
                </a:lnTo>
                <a:cubicBezTo>
                  <a:pt x="1596538" y="1617717"/>
                  <a:pt x="1619585" y="1594670"/>
                  <a:pt x="1648014" y="1594670"/>
                </a:cubicBezTo>
                <a:close/>
                <a:moveTo>
                  <a:pt x="849745" y="1594670"/>
                </a:moveTo>
                <a:lnTo>
                  <a:pt x="1524253" y="1594670"/>
                </a:lnTo>
                <a:cubicBezTo>
                  <a:pt x="1552682" y="1594670"/>
                  <a:pt x="1575729" y="1617717"/>
                  <a:pt x="1575729" y="1646146"/>
                </a:cubicBezTo>
                <a:lnTo>
                  <a:pt x="1575729" y="2320654"/>
                </a:lnTo>
                <a:cubicBezTo>
                  <a:pt x="1575729" y="2349083"/>
                  <a:pt x="1552682" y="2372130"/>
                  <a:pt x="1524253" y="2372130"/>
                </a:cubicBezTo>
                <a:lnTo>
                  <a:pt x="849745" y="2372130"/>
                </a:lnTo>
                <a:cubicBezTo>
                  <a:pt x="821316" y="2372130"/>
                  <a:pt x="798269" y="2349083"/>
                  <a:pt x="798269" y="2320654"/>
                </a:cubicBezTo>
                <a:lnTo>
                  <a:pt x="798269" y="1646146"/>
                </a:lnTo>
                <a:cubicBezTo>
                  <a:pt x="798269" y="1617717"/>
                  <a:pt x="821316" y="1594670"/>
                  <a:pt x="849745" y="1594670"/>
                </a:cubicBezTo>
                <a:close/>
                <a:moveTo>
                  <a:pt x="51476" y="1594670"/>
                </a:moveTo>
                <a:lnTo>
                  <a:pt x="725984" y="1594670"/>
                </a:lnTo>
                <a:cubicBezTo>
                  <a:pt x="754413" y="1594670"/>
                  <a:pt x="777460" y="1617717"/>
                  <a:pt x="777460" y="1646146"/>
                </a:cubicBezTo>
                <a:lnTo>
                  <a:pt x="777460" y="2320654"/>
                </a:lnTo>
                <a:cubicBezTo>
                  <a:pt x="777460" y="2349083"/>
                  <a:pt x="754413" y="2372130"/>
                  <a:pt x="725984" y="2372130"/>
                </a:cubicBezTo>
                <a:lnTo>
                  <a:pt x="51476" y="2372130"/>
                </a:lnTo>
                <a:cubicBezTo>
                  <a:pt x="23047" y="2372130"/>
                  <a:pt x="0" y="2349083"/>
                  <a:pt x="0" y="2320654"/>
                </a:cubicBezTo>
                <a:lnTo>
                  <a:pt x="0" y="1646146"/>
                </a:lnTo>
                <a:cubicBezTo>
                  <a:pt x="0" y="1617717"/>
                  <a:pt x="23047" y="1594670"/>
                  <a:pt x="51476" y="1594670"/>
                </a:cubicBezTo>
                <a:close/>
                <a:moveTo>
                  <a:pt x="7235898" y="797335"/>
                </a:moveTo>
                <a:lnTo>
                  <a:pt x="7910406" y="797335"/>
                </a:lnTo>
                <a:cubicBezTo>
                  <a:pt x="7938835" y="797335"/>
                  <a:pt x="7961882" y="820382"/>
                  <a:pt x="7961882" y="848811"/>
                </a:cubicBezTo>
                <a:lnTo>
                  <a:pt x="7961882" y="1523319"/>
                </a:lnTo>
                <a:cubicBezTo>
                  <a:pt x="7961882" y="1551748"/>
                  <a:pt x="7938835" y="1574795"/>
                  <a:pt x="7910406" y="1574795"/>
                </a:cubicBezTo>
                <a:lnTo>
                  <a:pt x="7235898" y="1574795"/>
                </a:lnTo>
                <a:cubicBezTo>
                  <a:pt x="7207469" y="1574795"/>
                  <a:pt x="7184422" y="1551748"/>
                  <a:pt x="7184422" y="1523319"/>
                </a:cubicBezTo>
                <a:lnTo>
                  <a:pt x="7184422" y="848811"/>
                </a:lnTo>
                <a:cubicBezTo>
                  <a:pt x="7184422" y="820382"/>
                  <a:pt x="7207469" y="797335"/>
                  <a:pt x="7235898" y="797335"/>
                </a:cubicBezTo>
                <a:close/>
                <a:moveTo>
                  <a:pt x="6437628" y="797335"/>
                </a:moveTo>
                <a:lnTo>
                  <a:pt x="7112136" y="797335"/>
                </a:lnTo>
                <a:cubicBezTo>
                  <a:pt x="7140565" y="797335"/>
                  <a:pt x="7163612" y="820382"/>
                  <a:pt x="7163612" y="848811"/>
                </a:cubicBezTo>
                <a:lnTo>
                  <a:pt x="7163612" y="1523319"/>
                </a:lnTo>
                <a:cubicBezTo>
                  <a:pt x="7163612" y="1551748"/>
                  <a:pt x="7140565" y="1574795"/>
                  <a:pt x="7112136" y="1574795"/>
                </a:cubicBezTo>
                <a:lnTo>
                  <a:pt x="6437628" y="1574795"/>
                </a:lnTo>
                <a:cubicBezTo>
                  <a:pt x="6409199" y="1574795"/>
                  <a:pt x="6386152" y="1551748"/>
                  <a:pt x="6386152" y="1523319"/>
                </a:cubicBezTo>
                <a:lnTo>
                  <a:pt x="6386152" y="848811"/>
                </a:lnTo>
                <a:cubicBezTo>
                  <a:pt x="6386152" y="820382"/>
                  <a:pt x="6409199" y="797335"/>
                  <a:pt x="6437628" y="797335"/>
                </a:cubicBezTo>
                <a:close/>
                <a:moveTo>
                  <a:pt x="5639359" y="797335"/>
                </a:moveTo>
                <a:lnTo>
                  <a:pt x="6313867" y="797335"/>
                </a:lnTo>
                <a:cubicBezTo>
                  <a:pt x="6342296" y="797335"/>
                  <a:pt x="6365343" y="820382"/>
                  <a:pt x="6365343" y="848811"/>
                </a:cubicBezTo>
                <a:lnTo>
                  <a:pt x="6365343" y="1523319"/>
                </a:lnTo>
                <a:cubicBezTo>
                  <a:pt x="6365343" y="1551748"/>
                  <a:pt x="6342296" y="1574795"/>
                  <a:pt x="6313867" y="1574795"/>
                </a:cubicBezTo>
                <a:lnTo>
                  <a:pt x="5639359" y="1574795"/>
                </a:lnTo>
                <a:cubicBezTo>
                  <a:pt x="5610930" y="1574795"/>
                  <a:pt x="5587883" y="1551748"/>
                  <a:pt x="5587883" y="1523319"/>
                </a:cubicBezTo>
                <a:lnTo>
                  <a:pt x="5587883" y="848811"/>
                </a:lnTo>
                <a:cubicBezTo>
                  <a:pt x="5587883" y="820382"/>
                  <a:pt x="5610930" y="797335"/>
                  <a:pt x="5639359" y="797335"/>
                </a:cubicBezTo>
                <a:close/>
                <a:moveTo>
                  <a:pt x="4841090" y="797335"/>
                </a:moveTo>
                <a:lnTo>
                  <a:pt x="5515598" y="797335"/>
                </a:lnTo>
                <a:cubicBezTo>
                  <a:pt x="5544027" y="797335"/>
                  <a:pt x="5567074" y="820382"/>
                  <a:pt x="5567074" y="848811"/>
                </a:cubicBezTo>
                <a:lnTo>
                  <a:pt x="5567074" y="1523319"/>
                </a:lnTo>
                <a:cubicBezTo>
                  <a:pt x="5567074" y="1551748"/>
                  <a:pt x="5544027" y="1574795"/>
                  <a:pt x="5515598" y="1574795"/>
                </a:cubicBezTo>
                <a:lnTo>
                  <a:pt x="4841090" y="1574795"/>
                </a:lnTo>
                <a:cubicBezTo>
                  <a:pt x="4812661" y="1574795"/>
                  <a:pt x="4789614" y="1551748"/>
                  <a:pt x="4789614" y="1523319"/>
                </a:cubicBezTo>
                <a:lnTo>
                  <a:pt x="4789614" y="848811"/>
                </a:lnTo>
                <a:cubicBezTo>
                  <a:pt x="4789614" y="820382"/>
                  <a:pt x="4812661" y="797335"/>
                  <a:pt x="4841090" y="797335"/>
                </a:cubicBezTo>
                <a:close/>
                <a:moveTo>
                  <a:pt x="4042821" y="797335"/>
                </a:moveTo>
                <a:lnTo>
                  <a:pt x="4717329" y="797335"/>
                </a:lnTo>
                <a:cubicBezTo>
                  <a:pt x="4745758" y="797335"/>
                  <a:pt x="4768805" y="820382"/>
                  <a:pt x="4768805" y="848811"/>
                </a:cubicBezTo>
                <a:lnTo>
                  <a:pt x="4768805" y="1523319"/>
                </a:lnTo>
                <a:cubicBezTo>
                  <a:pt x="4768805" y="1551748"/>
                  <a:pt x="4745758" y="1574795"/>
                  <a:pt x="4717329" y="1574795"/>
                </a:cubicBezTo>
                <a:lnTo>
                  <a:pt x="4042821" y="1574795"/>
                </a:lnTo>
                <a:cubicBezTo>
                  <a:pt x="4014392" y="1574795"/>
                  <a:pt x="3991345" y="1551748"/>
                  <a:pt x="3991345" y="1523319"/>
                </a:cubicBezTo>
                <a:lnTo>
                  <a:pt x="3991345" y="848811"/>
                </a:lnTo>
                <a:cubicBezTo>
                  <a:pt x="3991345" y="820382"/>
                  <a:pt x="4014392" y="797335"/>
                  <a:pt x="4042821" y="797335"/>
                </a:cubicBezTo>
                <a:close/>
                <a:moveTo>
                  <a:pt x="3244552" y="797335"/>
                </a:moveTo>
                <a:lnTo>
                  <a:pt x="3919060" y="797335"/>
                </a:lnTo>
                <a:cubicBezTo>
                  <a:pt x="3947489" y="797335"/>
                  <a:pt x="3970536" y="820382"/>
                  <a:pt x="3970536" y="848811"/>
                </a:cubicBezTo>
                <a:lnTo>
                  <a:pt x="3970536" y="1523319"/>
                </a:lnTo>
                <a:cubicBezTo>
                  <a:pt x="3970536" y="1551748"/>
                  <a:pt x="3947489" y="1574795"/>
                  <a:pt x="3919060" y="1574795"/>
                </a:cubicBezTo>
                <a:lnTo>
                  <a:pt x="3244552" y="1574795"/>
                </a:lnTo>
                <a:cubicBezTo>
                  <a:pt x="3216123" y="1574795"/>
                  <a:pt x="3193076" y="1551748"/>
                  <a:pt x="3193076" y="1523319"/>
                </a:cubicBezTo>
                <a:lnTo>
                  <a:pt x="3193076" y="848811"/>
                </a:lnTo>
                <a:cubicBezTo>
                  <a:pt x="3193076" y="820382"/>
                  <a:pt x="3216123" y="797335"/>
                  <a:pt x="3244552" y="797335"/>
                </a:cubicBezTo>
                <a:close/>
                <a:moveTo>
                  <a:pt x="2446283" y="797335"/>
                </a:moveTo>
                <a:lnTo>
                  <a:pt x="3120791" y="797335"/>
                </a:lnTo>
                <a:cubicBezTo>
                  <a:pt x="3149220" y="797335"/>
                  <a:pt x="3172267" y="820382"/>
                  <a:pt x="3172267" y="848811"/>
                </a:cubicBezTo>
                <a:lnTo>
                  <a:pt x="3172267" y="1523319"/>
                </a:lnTo>
                <a:cubicBezTo>
                  <a:pt x="3172267" y="1551748"/>
                  <a:pt x="3149220" y="1574795"/>
                  <a:pt x="3120791" y="1574795"/>
                </a:cubicBezTo>
                <a:lnTo>
                  <a:pt x="2446283" y="1574795"/>
                </a:lnTo>
                <a:cubicBezTo>
                  <a:pt x="2417854" y="1574795"/>
                  <a:pt x="2394807" y="1551748"/>
                  <a:pt x="2394807" y="1523319"/>
                </a:cubicBezTo>
                <a:lnTo>
                  <a:pt x="2394807" y="848811"/>
                </a:lnTo>
                <a:cubicBezTo>
                  <a:pt x="2394807" y="820382"/>
                  <a:pt x="2417854" y="797335"/>
                  <a:pt x="2446283" y="797335"/>
                </a:cubicBezTo>
                <a:close/>
                <a:moveTo>
                  <a:pt x="1648014" y="797335"/>
                </a:moveTo>
                <a:lnTo>
                  <a:pt x="2322522" y="797335"/>
                </a:lnTo>
                <a:cubicBezTo>
                  <a:pt x="2350951" y="797335"/>
                  <a:pt x="2373998" y="820382"/>
                  <a:pt x="2373998" y="848811"/>
                </a:cubicBezTo>
                <a:lnTo>
                  <a:pt x="2373998" y="1523319"/>
                </a:lnTo>
                <a:cubicBezTo>
                  <a:pt x="2373998" y="1551748"/>
                  <a:pt x="2350951" y="1574795"/>
                  <a:pt x="2322522" y="1574795"/>
                </a:cubicBezTo>
                <a:lnTo>
                  <a:pt x="1648014" y="1574795"/>
                </a:lnTo>
                <a:cubicBezTo>
                  <a:pt x="1619585" y="1574795"/>
                  <a:pt x="1596538" y="1551748"/>
                  <a:pt x="1596538" y="1523319"/>
                </a:cubicBezTo>
                <a:lnTo>
                  <a:pt x="1596538" y="848811"/>
                </a:lnTo>
                <a:cubicBezTo>
                  <a:pt x="1596538" y="820382"/>
                  <a:pt x="1619585" y="797335"/>
                  <a:pt x="1648014" y="797335"/>
                </a:cubicBezTo>
                <a:close/>
                <a:moveTo>
                  <a:pt x="849745" y="797335"/>
                </a:moveTo>
                <a:lnTo>
                  <a:pt x="1524253" y="797335"/>
                </a:lnTo>
                <a:cubicBezTo>
                  <a:pt x="1552682" y="797335"/>
                  <a:pt x="1575729" y="820382"/>
                  <a:pt x="1575729" y="848811"/>
                </a:cubicBezTo>
                <a:lnTo>
                  <a:pt x="1575729" y="1523319"/>
                </a:lnTo>
                <a:cubicBezTo>
                  <a:pt x="1575729" y="1551748"/>
                  <a:pt x="1552682" y="1574795"/>
                  <a:pt x="1524253" y="1574795"/>
                </a:cubicBezTo>
                <a:lnTo>
                  <a:pt x="849745" y="1574795"/>
                </a:lnTo>
                <a:cubicBezTo>
                  <a:pt x="821316" y="1574795"/>
                  <a:pt x="798269" y="1551748"/>
                  <a:pt x="798269" y="1523319"/>
                </a:cubicBezTo>
                <a:lnTo>
                  <a:pt x="798269" y="848811"/>
                </a:lnTo>
                <a:cubicBezTo>
                  <a:pt x="798269" y="820382"/>
                  <a:pt x="821316" y="797335"/>
                  <a:pt x="849745" y="797335"/>
                </a:cubicBezTo>
                <a:close/>
                <a:moveTo>
                  <a:pt x="51476" y="797335"/>
                </a:moveTo>
                <a:lnTo>
                  <a:pt x="725984" y="797335"/>
                </a:lnTo>
                <a:cubicBezTo>
                  <a:pt x="754413" y="797335"/>
                  <a:pt x="777460" y="820382"/>
                  <a:pt x="777460" y="848811"/>
                </a:cubicBezTo>
                <a:lnTo>
                  <a:pt x="777460" y="1523319"/>
                </a:lnTo>
                <a:cubicBezTo>
                  <a:pt x="777460" y="1551748"/>
                  <a:pt x="754413" y="1574795"/>
                  <a:pt x="725984" y="1574795"/>
                </a:cubicBezTo>
                <a:lnTo>
                  <a:pt x="51476" y="1574795"/>
                </a:lnTo>
                <a:cubicBezTo>
                  <a:pt x="23047" y="1574795"/>
                  <a:pt x="0" y="1551748"/>
                  <a:pt x="0" y="1523319"/>
                </a:cubicBezTo>
                <a:lnTo>
                  <a:pt x="0" y="848811"/>
                </a:lnTo>
                <a:cubicBezTo>
                  <a:pt x="0" y="820382"/>
                  <a:pt x="23047" y="797335"/>
                  <a:pt x="51476" y="797335"/>
                </a:cubicBezTo>
                <a:close/>
                <a:moveTo>
                  <a:pt x="7235898" y="0"/>
                </a:moveTo>
                <a:lnTo>
                  <a:pt x="7910406" y="0"/>
                </a:lnTo>
                <a:cubicBezTo>
                  <a:pt x="7938835" y="0"/>
                  <a:pt x="7961882" y="23047"/>
                  <a:pt x="7961882" y="51476"/>
                </a:cubicBezTo>
                <a:lnTo>
                  <a:pt x="7961882" y="725984"/>
                </a:lnTo>
                <a:cubicBezTo>
                  <a:pt x="7961882" y="754413"/>
                  <a:pt x="7938835" y="777460"/>
                  <a:pt x="7910406" y="777460"/>
                </a:cubicBezTo>
                <a:lnTo>
                  <a:pt x="7235898" y="777460"/>
                </a:lnTo>
                <a:cubicBezTo>
                  <a:pt x="7207469" y="777460"/>
                  <a:pt x="7184422" y="754413"/>
                  <a:pt x="7184422" y="725984"/>
                </a:cubicBezTo>
                <a:lnTo>
                  <a:pt x="7184422" y="51476"/>
                </a:lnTo>
                <a:cubicBezTo>
                  <a:pt x="7184422" y="23047"/>
                  <a:pt x="7207469" y="0"/>
                  <a:pt x="7235898" y="0"/>
                </a:cubicBezTo>
                <a:close/>
                <a:moveTo>
                  <a:pt x="6437628" y="0"/>
                </a:moveTo>
                <a:lnTo>
                  <a:pt x="7112136" y="0"/>
                </a:lnTo>
                <a:cubicBezTo>
                  <a:pt x="7140565" y="0"/>
                  <a:pt x="7163612" y="23047"/>
                  <a:pt x="7163612" y="51476"/>
                </a:cubicBezTo>
                <a:lnTo>
                  <a:pt x="7163612" y="725984"/>
                </a:lnTo>
                <a:cubicBezTo>
                  <a:pt x="7163612" y="754413"/>
                  <a:pt x="7140565" y="777460"/>
                  <a:pt x="7112136" y="777460"/>
                </a:cubicBezTo>
                <a:lnTo>
                  <a:pt x="6437628" y="777460"/>
                </a:lnTo>
                <a:cubicBezTo>
                  <a:pt x="6409199" y="777460"/>
                  <a:pt x="6386152" y="754413"/>
                  <a:pt x="6386152" y="725984"/>
                </a:cubicBezTo>
                <a:lnTo>
                  <a:pt x="6386152" y="51476"/>
                </a:lnTo>
                <a:cubicBezTo>
                  <a:pt x="6386152" y="23047"/>
                  <a:pt x="6409199" y="0"/>
                  <a:pt x="6437628" y="0"/>
                </a:cubicBezTo>
                <a:close/>
                <a:moveTo>
                  <a:pt x="5639359" y="0"/>
                </a:moveTo>
                <a:lnTo>
                  <a:pt x="6313867" y="0"/>
                </a:lnTo>
                <a:cubicBezTo>
                  <a:pt x="6342296" y="0"/>
                  <a:pt x="6365343" y="23047"/>
                  <a:pt x="6365343" y="51476"/>
                </a:cubicBezTo>
                <a:lnTo>
                  <a:pt x="6365343" y="725984"/>
                </a:lnTo>
                <a:cubicBezTo>
                  <a:pt x="6365343" y="754413"/>
                  <a:pt x="6342296" y="777460"/>
                  <a:pt x="6313867" y="777460"/>
                </a:cubicBezTo>
                <a:lnTo>
                  <a:pt x="5639359" y="777460"/>
                </a:lnTo>
                <a:cubicBezTo>
                  <a:pt x="5610930" y="777460"/>
                  <a:pt x="5587883" y="754413"/>
                  <a:pt x="5587883" y="725984"/>
                </a:cubicBezTo>
                <a:lnTo>
                  <a:pt x="5587883" y="51476"/>
                </a:lnTo>
                <a:cubicBezTo>
                  <a:pt x="5587883" y="23047"/>
                  <a:pt x="5610930" y="0"/>
                  <a:pt x="5639359" y="0"/>
                </a:cubicBezTo>
                <a:close/>
                <a:moveTo>
                  <a:pt x="4841090" y="0"/>
                </a:moveTo>
                <a:lnTo>
                  <a:pt x="5515598" y="0"/>
                </a:lnTo>
                <a:cubicBezTo>
                  <a:pt x="5544027" y="0"/>
                  <a:pt x="5567074" y="23047"/>
                  <a:pt x="5567074" y="51476"/>
                </a:cubicBezTo>
                <a:lnTo>
                  <a:pt x="5567074" y="725984"/>
                </a:lnTo>
                <a:cubicBezTo>
                  <a:pt x="5567074" y="754413"/>
                  <a:pt x="5544027" y="777460"/>
                  <a:pt x="5515598" y="777460"/>
                </a:cubicBezTo>
                <a:lnTo>
                  <a:pt x="4841090" y="777460"/>
                </a:lnTo>
                <a:cubicBezTo>
                  <a:pt x="4812661" y="777460"/>
                  <a:pt x="4789614" y="754413"/>
                  <a:pt x="4789614" y="725984"/>
                </a:cubicBezTo>
                <a:lnTo>
                  <a:pt x="4789614" y="51476"/>
                </a:lnTo>
                <a:cubicBezTo>
                  <a:pt x="4789614" y="23047"/>
                  <a:pt x="4812661" y="0"/>
                  <a:pt x="4841090" y="0"/>
                </a:cubicBezTo>
                <a:close/>
                <a:moveTo>
                  <a:pt x="4042821" y="0"/>
                </a:moveTo>
                <a:lnTo>
                  <a:pt x="4717329" y="0"/>
                </a:lnTo>
                <a:cubicBezTo>
                  <a:pt x="4745758" y="0"/>
                  <a:pt x="4768805" y="23047"/>
                  <a:pt x="4768805" y="51476"/>
                </a:cubicBezTo>
                <a:lnTo>
                  <a:pt x="4768805" y="725984"/>
                </a:lnTo>
                <a:cubicBezTo>
                  <a:pt x="4768805" y="754413"/>
                  <a:pt x="4745758" y="777460"/>
                  <a:pt x="4717329" y="777460"/>
                </a:cubicBezTo>
                <a:lnTo>
                  <a:pt x="4042821" y="777460"/>
                </a:lnTo>
                <a:cubicBezTo>
                  <a:pt x="4014392" y="777460"/>
                  <a:pt x="3991345" y="754413"/>
                  <a:pt x="3991345" y="725984"/>
                </a:cubicBezTo>
                <a:lnTo>
                  <a:pt x="3991345" y="51476"/>
                </a:lnTo>
                <a:cubicBezTo>
                  <a:pt x="3991345" y="23047"/>
                  <a:pt x="4014392" y="0"/>
                  <a:pt x="4042821" y="0"/>
                </a:cubicBezTo>
                <a:close/>
                <a:moveTo>
                  <a:pt x="3244552" y="0"/>
                </a:moveTo>
                <a:lnTo>
                  <a:pt x="3919060" y="0"/>
                </a:lnTo>
                <a:cubicBezTo>
                  <a:pt x="3947489" y="0"/>
                  <a:pt x="3970536" y="23047"/>
                  <a:pt x="3970536" y="51476"/>
                </a:cubicBezTo>
                <a:lnTo>
                  <a:pt x="3970536" y="725984"/>
                </a:lnTo>
                <a:cubicBezTo>
                  <a:pt x="3970536" y="754413"/>
                  <a:pt x="3947489" y="777460"/>
                  <a:pt x="3919060" y="777460"/>
                </a:cubicBezTo>
                <a:lnTo>
                  <a:pt x="3244552" y="777460"/>
                </a:lnTo>
                <a:cubicBezTo>
                  <a:pt x="3216123" y="777460"/>
                  <a:pt x="3193076" y="754413"/>
                  <a:pt x="3193076" y="725984"/>
                </a:cubicBezTo>
                <a:lnTo>
                  <a:pt x="3193076" y="51476"/>
                </a:lnTo>
                <a:cubicBezTo>
                  <a:pt x="3193076" y="23047"/>
                  <a:pt x="3216123" y="0"/>
                  <a:pt x="3244552" y="0"/>
                </a:cubicBezTo>
                <a:close/>
                <a:moveTo>
                  <a:pt x="2446283" y="0"/>
                </a:moveTo>
                <a:lnTo>
                  <a:pt x="3120791" y="0"/>
                </a:lnTo>
                <a:cubicBezTo>
                  <a:pt x="3149220" y="0"/>
                  <a:pt x="3172267" y="23047"/>
                  <a:pt x="3172267" y="51476"/>
                </a:cubicBezTo>
                <a:lnTo>
                  <a:pt x="3172267" y="725984"/>
                </a:lnTo>
                <a:cubicBezTo>
                  <a:pt x="3172267" y="754413"/>
                  <a:pt x="3149220" y="777460"/>
                  <a:pt x="3120791" y="777460"/>
                </a:cubicBezTo>
                <a:lnTo>
                  <a:pt x="2446283" y="777460"/>
                </a:lnTo>
                <a:cubicBezTo>
                  <a:pt x="2417854" y="777460"/>
                  <a:pt x="2394807" y="754413"/>
                  <a:pt x="2394807" y="725984"/>
                </a:cubicBezTo>
                <a:lnTo>
                  <a:pt x="2394807" y="51476"/>
                </a:lnTo>
                <a:cubicBezTo>
                  <a:pt x="2394807" y="23047"/>
                  <a:pt x="2417854" y="0"/>
                  <a:pt x="2446283" y="0"/>
                </a:cubicBezTo>
                <a:close/>
                <a:moveTo>
                  <a:pt x="1648014" y="0"/>
                </a:moveTo>
                <a:lnTo>
                  <a:pt x="2322522" y="0"/>
                </a:lnTo>
                <a:cubicBezTo>
                  <a:pt x="2350951" y="0"/>
                  <a:pt x="2373998" y="23047"/>
                  <a:pt x="2373998" y="51476"/>
                </a:cubicBezTo>
                <a:lnTo>
                  <a:pt x="2373998" y="725984"/>
                </a:lnTo>
                <a:cubicBezTo>
                  <a:pt x="2373998" y="754413"/>
                  <a:pt x="2350951" y="777460"/>
                  <a:pt x="2322522" y="777460"/>
                </a:cubicBezTo>
                <a:lnTo>
                  <a:pt x="1648014" y="777460"/>
                </a:lnTo>
                <a:cubicBezTo>
                  <a:pt x="1619585" y="777460"/>
                  <a:pt x="1596538" y="754413"/>
                  <a:pt x="1596538" y="725984"/>
                </a:cubicBezTo>
                <a:lnTo>
                  <a:pt x="1596538" y="51476"/>
                </a:lnTo>
                <a:cubicBezTo>
                  <a:pt x="1596538" y="23047"/>
                  <a:pt x="1619585" y="0"/>
                  <a:pt x="1648014" y="0"/>
                </a:cubicBezTo>
                <a:close/>
                <a:moveTo>
                  <a:pt x="849745" y="0"/>
                </a:moveTo>
                <a:lnTo>
                  <a:pt x="1524253" y="0"/>
                </a:lnTo>
                <a:cubicBezTo>
                  <a:pt x="1552682" y="0"/>
                  <a:pt x="1575729" y="23047"/>
                  <a:pt x="1575729" y="51476"/>
                </a:cubicBezTo>
                <a:lnTo>
                  <a:pt x="1575729" y="725984"/>
                </a:lnTo>
                <a:cubicBezTo>
                  <a:pt x="1575729" y="754413"/>
                  <a:pt x="1552682" y="777460"/>
                  <a:pt x="1524253" y="777460"/>
                </a:cubicBezTo>
                <a:lnTo>
                  <a:pt x="849745" y="777460"/>
                </a:lnTo>
                <a:cubicBezTo>
                  <a:pt x="821316" y="777460"/>
                  <a:pt x="798269" y="754413"/>
                  <a:pt x="798269" y="725984"/>
                </a:cubicBezTo>
                <a:lnTo>
                  <a:pt x="798269" y="51476"/>
                </a:lnTo>
                <a:cubicBezTo>
                  <a:pt x="798269" y="23047"/>
                  <a:pt x="821316" y="0"/>
                  <a:pt x="849745" y="0"/>
                </a:cubicBezTo>
                <a:close/>
                <a:moveTo>
                  <a:pt x="51476" y="0"/>
                </a:moveTo>
                <a:lnTo>
                  <a:pt x="725984" y="0"/>
                </a:lnTo>
                <a:cubicBezTo>
                  <a:pt x="754413" y="0"/>
                  <a:pt x="777460" y="23047"/>
                  <a:pt x="777460" y="51476"/>
                </a:cubicBezTo>
                <a:lnTo>
                  <a:pt x="777460" y="725984"/>
                </a:lnTo>
                <a:cubicBezTo>
                  <a:pt x="777460" y="754413"/>
                  <a:pt x="754413" y="777460"/>
                  <a:pt x="725984" y="777460"/>
                </a:cubicBezTo>
                <a:lnTo>
                  <a:pt x="51476" y="777460"/>
                </a:lnTo>
                <a:cubicBezTo>
                  <a:pt x="23047" y="777460"/>
                  <a:pt x="0" y="754413"/>
                  <a:pt x="0" y="725984"/>
                </a:cubicBezTo>
                <a:lnTo>
                  <a:pt x="0" y="51476"/>
                </a:lnTo>
                <a:cubicBezTo>
                  <a:pt x="0" y="23047"/>
                  <a:pt x="23047" y="0"/>
                  <a:pt x="51476" y="0"/>
                </a:cubicBezTo>
                <a:close/>
              </a:path>
            </a:pathLst>
          </a:custGeom>
          <a:blipFill>
            <a:blip r:embed="rId2"/>
            <a:stretch>
              <a:fillRect t="-98936" b="-98021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44810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A18870C-D5C0-4794-9DCC-61C88246C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8AFA5C84-C0F1-4B8B-8474-8A1D8D094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29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F38651F-3D6D-4178-916A-1FD088543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23" name="16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9EE95EA-AE10-457B-BDDE-87384B549E3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68950" y="1793541"/>
            <a:ext cx="9522039" cy="4283897"/>
            <a:chOff x="1368950" y="1793541"/>
            <a:chExt cx="9522039" cy="4283897"/>
          </a:xfrm>
        </p:grpSpPr>
        <p:grpSp>
          <p:nvGrpSpPr>
            <p:cNvPr id="24" name="îṡḷïḓe">
              <a:extLst>
                <a:ext uri="{FF2B5EF4-FFF2-40B4-BE49-F238E27FC236}">
                  <a16:creationId xmlns:a16="http://schemas.microsoft.com/office/drawing/2014/main" xmlns="" id="{67FE3B51-7586-4B6B-B597-B7BB01F37404}"/>
                </a:ext>
              </a:extLst>
            </p:cNvPr>
            <p:cNvGrpSpPr/>
            <p:nvPr/>
          </p:nvGrpSpPr>
          <p:grpSpPr>
            <a:xfrm>
              <a:off x="1368950" y="4392813"/>
              <a:ext cx="2407615" cy="962645"/>
              <a:chOff x="609599" y="3012455"/>
              <a:chExt cx="2407615" cy="962645"/>
            </a:xfrm>
          </p:grpSpPr>
          <p:sp>
            <p:nvSpPr>
              <p:cNvPr id="50" name="íṧ1îḋè">
                <a:extLst>
                  <a:ext uri="{FF2B5EF4-FFF2-40B4-BE49-F238E27FC236}">
                    <a16:creationId xmlns:a16="http://schemas.microsoft.com/office/drawing/2014/main" xmlns="" id="{3CDB6A6F-646B-4193-8A4C-7D6C2124C9EF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51" name="íṡḷiḓê">
                <a:extLst>
                  <a:ext uri="{FF2B5EF4-FFF2-40B4-BE49-F238E27FC236}">
                    <a16:creationId xmlns:a16="http://schemas.microsoft.com/office/drawing/2014/main" xmlns="" id="{FE59F3A2-39AA-4170-B9CA-530A26DF2765}"/>
                  </a:ext>
                </a:extLst>
              </p:cNvPr>
              <p:cNvSpPr/>
              <p:nvPr/>
            </p:nvSpPr>
            <p:spPr>
              <a:xfrm>
                <a:off x="609599" y="3012455"/>
                <a:ext cx="2407615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algn="r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25" name="iSľiḑê">
              <a:extLst>
                <a:ext uri="{FF2B5EF4-FFF2-40B4-BE49-F238E27FC236}">
                  <a16:creationId xmlns:a16="http://schemas.microsoft.com/office/drawing/2014/main" xmlns="" id="{6A21B568-3ED9-421F-8B6D-DDA39D65761E}"/>
                </a:ext>
              </a:extLst>
            </p:cNvPr>
            <p:cNvGrpSpPr/>
            <p:nvPr/>
          </p:nvGrpSpPr>
          <p:grpSpPr>
            <a:xfrm>
              <a:off x="8433660" y="4392813"/>
              <a:ext cx="2457329" cy="962645"/>
              <a:chOff x="9029821" y="3012455"/>
              <a:chExt cx="2457329" cy="962645"/>
            </a:xfrm>
          </p:grpSpPr>
          <p:sp>
            <p:nvSpPr>
              <p:cNvPr id="48" name="ïş1iḑé">
                <a:extLst>
                  <a:ext uri="{FF2B5EF4-FFF2-40B4-BE49-F238E27FC236}">
                    <a16:creationId xmlns:a16="http://schemas.microsoft.com/office/drawing/2014/main" xmlns="" id="{4713EE28-8183-4FCD-8F17-D07E5210E58B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49" name="iṧ1íḋé">
                <a:extLst>
                  <a:ext uri="{FF2B5EF4-FFF2-40B4-BE49-F238E27FC236}">
                    <a16:creationId xmlns:a16="http://schemas.microsoft.com/office/drawing/2014/main" xmlns="" id="{6F07BFA2-8128-4F5F-85F5-533FF6ABA269}"/>
                  </a:ext>
                </a:extLst>
              </p:cNvPr>
              <p:cNvSpPr/>
              <p:nvPr/>
            </p:nvSpPr>
            <p:spPr>
              <a:xfrm>
                <a:off x="9029821" y="3012455"/>
                <a:ext cx="2457329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26" name="iş1îḑé">
              <a:extLst>
                <a:ext uri="{FF2B5EF4-FFF2-40B4-BE49-F238E27FC236}">
                  <a16:creationId xmlns:a16="http://schemas.microsoft.com/office/drawing/2014/main" xmlns="" id="{B54939C3-DC77-43AA-9F26-9694869008BB}"/>
                </a:ext>
              </a:extLst>
            </p:cNvPr>
            <p:cNvGrpSpPr/>
            <p:nvPr/>
          </p:nvGrpSpPr>
          <p:grpSpPr>
            <a:xfrm>
              <a:off x="4250448" y="2373757"/>
              <a:ext cx="3904467" cy="3703681"/>
              <a:chOff x="3882406" y="907348"/>
              <a:chExt cx="4763194" cy="4518250"/>
            </a:xfrm>
          </p:grpSpPr>
          <p:sp>
            <p:nvSpPr>
              <p:cNvPr id="42" name="iṥļiḑè">
                <a:extLst>
                  <a:ext uri="{FF2B5EF4-FFF2-40B4-BE49-F238E27FC236}">
                    <a16:creationId xmlns:a16="http://schemas.microsoft.com/office/drawing/2014/main" xmlns="" id="{202F1166-3B1D-47E8-9A04-B1DDDA975DB5}"/>
                  </a:ext>
                </a:extLst>
              </p:cNvPr>
              <p:cNvSpPr/>
              <p:nvPr/>
            </p:nvSpPr>
            <p:spPr>
              <a:xfrm>
                <a:off x="7418780" y="4017012"/>
                <a:ext cx="1226820" cy="1057603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şľidé">
                <a:extLst>
                  <a:ext uri="{FF2B5EF4-FFF2-40B4-BE49-F238E27FC236}">
                    <a16:creationId xmlns:a16="http://schemas.microsoft.com/office/drawing/2014/main" xmlns="" id="{90D10947-A0E1-4C98-BE07-2C510C2D8B80}"/>
                  </a:ext>
                </a:extLst>
              </p:cNvPr>
              <p:cNvSpPr/>
              <p:nvPr/>
            </p:nvSpPr>
            <p:spPr>
              <a:xfrm>
                <a:off x="4847030" y="4017011"/>
                <a:ext cx="3185160" cy="1057603"/>
              </a:xfrm>
              <a:prstGeom prst="parallelogram">
                <a:avLst>
                  <a:gd name="adj" fmla="val 57722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ïšľíḓé">
                <a:extLst>
                  <a:ext uri="{FF2B5EF4-FFF2-40B4-BE49-F238E27FC236}">
                    <a16:creationId xmlns:a16="http://schemas.microsoft.com/office/drawing/2014/main" xmlns="" id="{77A04886-9B1C-4338-A13D-684EDB433577}"/>
                  </a:ext>
                </a:extLst>
              </p:cNvPr>
              <p:cNvSpPr/>
              <p:nvPr/>
            </p:nvSpPr>
            <p:spPr>
              <a:xfrm rot="7176267">
                <a:off x="3798188" y="4283776"/>
                <a:ext cx="1226040" cy="1057603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Sļîdè">
                <a:extLst>
                  <a:ext uri="{FF2B5EF4-FFF2-40B4-BE49-F238E27FC236}">
                    <a16:creationId xmlns:a16="http://schemas.microsoft.com/office/drawing/2014/main" xmlns="" id="{05C6328B-A0A7-45C4-B342-0F5D7F489304}"/>
                  </a:ext>
                </a:extLst>
              </p:cNvPr>
              <p:cNvSpPr/>
              <p:nvPr/>
            </p:nvSpPr>
            <p:spPr>
              <a:xfrm rot="7176267">
                <a:off x="3599284" y="2888630"/>
                <a:ext cx="3209239" cy="1057603"/>
              </a:xfrm>
              <a:prstGeom prst="parallelogram">
                <a:avLst>
                  <a:gd name="adj" fmla="val 5732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iṧ1ïďè">
                <a:extLst>
                  <a:ext uri="{FF2B5EF4-FFF2-40B4-BE49-F238E27FC236}">
                    <a16:creationId xmlns:a16="http://schemas.microsoft.com/office/drawing/2014/main" xmlns="" id="{C7F664E7-65EA-4446-9B9E-BCE80B91AEE4}"/>
                  </a:ext>
                </a:extLst>
              </p:cNvPr>
              <p:cNvSpPr/>
              <p:nvPr/>
            </p:nvSpPr>
            <p:spPr>
              <a:xfrm rot="14409079">
                <a:off x="5375029" y="991566"/>
                <a:ext cx="1226040" cy="1057603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Sļîḑé">
                <a:extLst>
                  <a:ext uri="{FF2B5EF4-FFF2-40B4-BE49-F238E27FC236}">
                    <a16:creationId xmlns:a16="http://schemas.microsoft.com/office/drawing/2014/main" xmlns="" id="{21DADD7A-54CC-4E83-B7DF-FAB175C9CD93}"/>
                  </a:ext>
                </a:extLst>
              </p:cNvPr>
              <p:cNvSpPr/>
              <p:nvPr/>
            </p:nvSpPr>
            <p:spPr>
              <a:xfrm rot="14409079">
                <a:off x="5188621" y="2372001"/>
                <a:ext cx="3183135" cy="1057603"/>
              </a:xfrm>
              <a:prstGeom prst="parallelogram">
                <a:avLst>
                  <a:gd name="adj" fmla="val 5732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7" name="ïṡḷídé">
              <a:extLst>
                <a:ext uri="{FF2B5EF4-FFF2-40B4-BE49-F238E27FC236}">
                  <a16:creationId xmlns:a16="http://schemas.microsoft.com/office/drawing/2014/main" xmlns="" id="{F9B03A5A-43C2-45A2-89D9-8A31AAEE114A}"/>
                </a:ext>
              </a:extLst>
            </p:cNvPr>
            <p:cNvSpPr/>
            <p:nvPr/>
          </p:nvSpPr>
          <p:spPr bwMode="auto">
            <a:xfrm>
              <a:off x="7428016" y="5329620"/>
              <a:ext cx="446169" cy="366714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îṧḻídé">
              <a:extLst>
                <a:ext uri="{FF2B5EF4-FFF2-40B4-BE49-F238E27FC236}">
                  <a16:creationId xmlns:a16="http://schemas.microsoft.com/office/drawing/2014/main" xmlns="" id="{4CC065AA-2AED-4BFA-B79A-58EF668D2D8B}"/>
                </a:ext>
              </a:extLst>
            </p:cNvPr>
            <p:cNvSpPr/>
            <p:nvPr/>
          </p:nvSpPr>
          <p:spPr bwMode="auto">
            <a:xfrm>
              <a:off x="5897308" y="2560660"/>
              <a:ext cx="401262" cy="40084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iṥ1îḑe">
              <a:extLst>
                <a:ext uri="{FF2B5EF4-FFF2-40B4-BE49-F238E27FC236}">
                  <a16:creationId xmlns:a16="http://schemas.microsoft.com/office/drawing/2014/main" xmlns="" id="{476DF9AD-3DA6-4F45-8868-914FEE536D6D}"/>
                </a:ext>
              </a:extLst>
            </p:cNvPr>
            <p:cNvSpPr/>
            <p:nvPr/>
          </p:nvSpPr>
          <p:spPr bwMode="auto">
            <a:xfrm>
              <a:off x="4367298" y="5329620"/>
              <a:ext cx="361663" cy="360992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grpSp>
          <p:nvGrpSpPr>
            <p:cNvPr id="30" name="íṥḷïḑe">
              <a:extLst>
                <a:ext uri="{FF2B5EF4-FFF2-40B4-BE49-F238E27FC236}">
                  <a16:creationId xmlns:a16="http://schemas.microsoft.com/office/drawing/2014/main" xmlns="" id="{09422AAE-25EB-4B43-B4EF-B6DCBEF4FB35}"/>
                </a:ext>
              </a:extLst>
            </p:cNvPr>
            <p:cNvGrpSpPr/>
            <p:nvPr/>
          </p:nvGrpSpPr>
          <p:grpSpPr>
            <a:xfrm>
              <a:off x="7653845" y="3093177"/>
              <a:ext cx="2457329" cy="962645"/>
              <a:chOff x="9029821" y="3012455"/>
              <a:chExt cx="2457329" cy="962645"/>
            </a:xfrm>
          </p:grpSpPr>
          <p:sp>
            <p:nvSpPr>
              <p:cNvPr id="40" name="ïṩľiḓê">
                <a:extLst>
                  <a:ext uri="{FF2B5EF4-FFF2-40B4-BE49-F238E27FC236}">
                    <a16:creationId xmlns:a16="http://schemas.microsoft.com/office/drawing/2014/main" xmlns="" id="{FA0FDC28-8EED-42FD-8B87-169FC514098B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41" name="íş1ïde">
                <a:extLst>
                  <a:ext uri="{FF2B5EF4-FFF2-40B4-BE49-F238E27FC236}">
                    <a16:creationId xmlns:a16="http://schemas.microsoft.com/office/drawing/2014/main" xmlns="" id="{9CBA8F1B-BA02-4EA7-B490-F2BD1D2634A7}"/>
                  </a:ext>
                </a:extLst>
              </p:cNvPr>
              <p:cNvSpPr/>
              <p:nvPr/>
            </p:nvSpPr>
            <p:spPr>
              <a:xfrm>
                <a:off x="9029821" y="3012455"/>
                <a:ext cx="2457329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31" name="îšľïḋè">
              <a:extLst>
                <a:ext uri="{FF2B5EF4-FFF2-40B4-BE49-F238E27FC236}">
                  <a16:creationId xmlns:a16="http://schemas.microsoft.com/office/drawing/2014/main" xmlns="" id="{3BA658D7-0283-488E-8EB9-16F9095FC09A}"/>
                </a:ext>
              </a:extLst>
            </p:cNvPr>
            <p:cNvGrpSpPr/>
            <p:nvPr/>
          </p:nvGrpSpPr>
          <p:grpSpPr>
            <a:xfrm>
              <a:off x="6874030" y="1793541"/>
              <a:ext cx="2457329" cy="962645"/>
              <a:chOff x="9029821" y="3012455"/>
              <a:chExt cx="2457329" cy="962645"/>
            </a:xfrm>
          </p:grpSpPr>
          <p:sp>
            <p:nvSpPr>
              <p:cNvPr id="38" name="iślïḓè">
                <a:extLst>
                  <a:ext uri="{FF2B5EF4-FFF2-40B4-BE49-F238E27FC236}">
                    <a16:creationId xmlns:a16="http://schemas.microsoft.com/office/drawing/2014/main" xmlns="" id="{7722D5D9-522A-4CD4-BA49-4B7FFD7BAF36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39" name="ïṩḻïdè">
                <a:extLst>
                  <a:ext uri="{FF2B5EF4-FFF2-40B4-BE49-F238E27FC236}">
                    <a16:creationId xmlns:a16="http://schemas.microsoft.com/office/drawing/2014/main" xmlns="" id="{1A1DDEFC-65F7-4B0C-8909-FF3B1B50C954}"/>
                  </a:ext>
                </a:extLst>
              </p:cNvPr>
              <p:cNvSpPr/>
              <p:nvPr/>
            </p:nvSpPr>
            <p:spPr>
              <a:xfrm>
                <a:off x="9029821" y="3012455"/>
                <a:ext cx="2457329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32" name="îṧļïḓè">
              <a:extLst>
                <a:ext uri="{FF2B5EF4-FFF2-40B4-BE49-F238E27FC236}">
                  <a16:creationId xmlns:a16="http://schemas.microsoft.com/office/drawing/2014/main" xmlns="" id="{DB471DAC-C963-4127-B3EA-A843B46E3832}"/>
                </a:ext>
              </a:extLst>
            </p:cNvPr>
            <p:cNvGrpSpPr/>
            <p:nvPr/>
          </p:nvGrpSpPr>
          <p:grpSpPr>
            <a:xfrm>
              <a:off x="1987716" y="3093177"/>
              <a:ext cx="2407615" cy="962645"/>
              <a:chOff x="609599" y="3012455"/>
              <a:chExt cx="2407615" cy="962645"/>
            </a:xfrm>
          </p:grpSpPr>
          <p:sp>
            <p:nvSpPr>
              <p:cNvPr id="36" name="îšļíḓè">
                <a:extLst>
                  <a:ext uri="{FF2B5EF4-FFF2-40B4-BE49-F238E27FC236}">
                    <a16:creationId xmlns:a16="http://schemas.microsoft.com/office/drawing/2014/main" xmlns="" id="{740EE63D-9BA8-4A0B-849D-BA428ED39D03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37" name="íṩļíḑe">
                <a:extLst>
                  <a:ext uri="{FF2B5EF4-FFF2-40B4-BE49-F238E27FC236}">
                    <a16:creationId xmlns:a16="http://schemas.microsoft.com/office/drawing/2014/main" xmlns="" id="{D4993F68-E48C-479B-83F1-CDEB5220269E}"/>
                  </a:ext>
                </a:extLst>
              </p:cNvPr>
              <p:cNvSpPr/>
              <p:nvPr/>
            </p:nvSpPr>
            <p:spPr>
              <a:xfrm>
                <a:off x="609599" y="3012455"/>
                <a:ext cx="2407615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algn="r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33" name="îṥļîḍé">
              <a:extLst>
                <a:ext uri="{FF2B5EF4-FFF2-40B4-BE49-F238E27FC236}">
                  <a16:creationId xmlns:a16="http://schemas.microsoft.com/office/drawing/2014/main" xmlns="" id="{D4BF4933-7491-4F3E-82CB-97B81DFDEA86}"/>
                </a:ext>
              </a:extLst>
            </p:cNvPr>
            <p:cNvGrpSpPr/>
            <p:nvPr/>
          </p:nvGrpSpPr>
          <p:grpSpPr>
            <a:xfrm>
              <a:off x="2606482" y="1793541"/>
              <a:ext cx="2407615" cy="962645"/>
              <a:chOff x="609599" y="3012455"/>
              <a:chExt cx="2407615" cy="962645"/>
            </a:xfrm>
          </p:grpSpPr>
          <p:sp>
            <p:nvSpPr>
              <p:cNvPr id="34" name="iṣļïde">
                <a:extLst>
                  <a:ext uri="{FF2B5EF4-FFF2-40B4-BE49-F238E27FC236}">
                    <a16:creationId xmlns:a16="http://schemas.microsoft.com/office/drawing/2014/main" xmlns="" id="{3E8670B7-2AB1-4AAA-A0C0-119A55315F41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  <p:sp>
            <p:nvSpPr>
              <p:cNvPr id="35" name="îŝḷïḋê">
                <a:extLst>
                  <a:ext uri="{FF2B5EF4-FFF2-40B4-BE49-F238E27FC236}">
                    <a16:creationId xmlns:a16="http://schemas.microsoft.com/office/drawing/2014/main" xmlns="" id="{CC263991-F7F9-4DF2-ABCF-EAF473B69126}"/>
                  </a:ext>
                </a:extLst>
              </p:cNvPr>
              <p:cNvSpPr/>
              <p:nvPr/>
            </p:nvSpPr>
            <p:spPr>
              <a:xfrm>
                <a:off x="609599" y="3012455"/>
                <a:ext cx="2407615" cy="373089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lvl="0" algn="r" defTabSz="914378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795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436998"/>
            <a:ext cx="4718822" cy="804151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sz="18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3241149"/>
            <a:ext cx="4718822" cy="804151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2373FF7-B511-47A4-ACD9-94613F1A2C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4B54941-58F0-48A9-B277-EFBD00A21F0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B745373-1B94-4BD5-BB68-3307A7E8B653}"/>
              </a:ext>
            </a:extLst>
          </p:cNvPr>
          <p:cNvSpPr txBox="1"/>
          <p:nvPr/>
        </p:nvSpPr>
        <p:spPr>
          <a:xfrm>
            <a:off x="5388747" y="2436998"/>
            <a:ext cx="1331649" cy="160830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/01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A18870C-D5C0-4794-9DCC-61C88246C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8AFA5C84-C0F1-4B8B-8474-8A1D8D094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30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F38651F-3D6D-4178-916A-1FD088543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2" name="2089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6453260-2EA9-4D3A-84BE-414423B0081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299"/>
            <a:ext cx="10858501" cy="5003801"/>
            <a:chOff x="660400" y="1130299"/>
            <a:chExt cx="10858501" cy="5003801"/>
          </a:xfrm>
        </p:grpSpPr>
        <p:sp>
          <p:nvSpPr>
            <p:cNvPr id="53" name="ïS1îḓe">
              <a:extLst>
                <a:ext uri="{FF2B5EF4-FFF2-40B4-BE49-F238E27FC236}">
                  <a16:creationId xmlns:a16="http://schemas.microsoft.com/office/drawing/2014/main" xmlns="" id="{F3F454F9-8F15-4B0F-83F9-6CDE7F973B06}"/>
                </a:ext>
              </a:extLst>
            </p:cNvPr>
            <p:cNvSpPr/>
            <p:nvPr/>
          </p:nvSpPr>
          <p:spPr>
            <a:xfrm flipH="1">
              <a:off x="4439218" y="1131015"/>
              <a:ext cx="1714303" cy="5003085"/>
            </a:xfrm>
            <a:custGeom>
              <a:avLst/>
              <a:gdLst>
                <a:gd name="connsiteX0" fmla="*/ 857469 w 1714303"/>
                <a:gd name="connsiteY0" fmla="*/ 0 h 5003085"/>
                <a:gd name="connsiteX1" fmla="*/ 5717 w 1714303"/>
                <a:gd name="connsiteY1" fmla="*/ 763774 h 5003085"/>
                <a:gd name="connsiteX2" fmla="*/ 0 w 1714303"/>
                <a:gd name="connsiteY2" fmla="*/ 2473905 h 5003085"/>
                <a:gd name="connsiteX3" fmla="*/ 2146 w 1714303"/>
                <a:gd name="connsiteY3" fmla="*/ 2473905 h 5003085"/>
                <a:gd name="connsiteX4" fmla="*/ 2146 w 1714303"/>
                <a:gd name="connsiteY4" fmla="*/ 5003085 h 5003085"/>
                <a:gd name="connsiteX5" fmla="*/ 277822 w 1714303"/>
                <a:gd name="connsiteY5" fmla="*/ 5003085 h 5003085"/>
                <a:gd name="connsiteX6" fmla="*/ 277822 w 1714303"/>
                <a:gd name="connsiteY6" fmla="*/ 2473905 h 5003085"/>
                <a:gd name="connsiteX7" fmla="*/ 280424 w 1714303"/>
                <a:gd name="connsiteY7" fmla="*/ 2473905 h 5003085"/>
                <a:gd name="connsiteX8" fmla="*/ 280424 w 1714303"/>
                <a:gd name="connsiteY8" fmla="*/ 808217 h 5003085"/>
                <a:gd name="connsiteX9" fmla="*/ 712176 w 1714303"/>
                <a:gd name="connsiteY9" fmla="*/ 298271 h 5003085"/>
                <a:gd name="connsiteX10" fmla="*/ 1384892 w 1714303"/>
                <a:gd name="connsiteY10" fmla="*/ 661602 h 5003085"/>
                <a:gd name="connsiteX11" fmla="*/ 1017610 w 1714303"/>
                <a:gd name="connsiteY11" fmla="*/ 1389639 h 5003085"/>
                <a:gd name="connsiteX12" fmla="*/ 1006891 w 1714303"/>
                <a:gd name="connsiteY12" fmla="*/ 1263298 h 5003085"/>
                <a:gd name="connsiteX13" fmla="*/ 697726 w 1714303"/>
                <a:gd name="connsiteY13" fmla="*/ 1565463 h 5003085"/>
                <a:gd name="connsiteX14" fmla="*/ 1097799 w 1714303"/>
                <a:gd name="connsiteY14" fmla="*/ 1827652 h 5003085"/>
                <a:gd name="connsiteX15" fmla="*/ 1076759 w 1714303"/>
                <a:gd name="connsiteY15" fmla="*/ 1679777 h 5003085"/>
                <a:gd name="connsiteX16" fmla="*/ 1714303 w 1714303"/>
                <a:gd name="connsiteY16" fmla="*/ 857013 h 5003085"/>
                <a:gd name="connsiteX17" fmla="*/ 857469 w 1714303"/>
                <a:gd name="connsiteY17" fmla="*/ 0 h 5003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303" h="5003085">
                  <a:moveTo>
                    <a:pt x="857469" y="0"/>
                  </a:moveTo>
                  <a:cubicBezTo>
                    <a:pt x="415873" y="229"/>
                    <a:pt x="52401" y="334466"/>
                    <a:pt x="5717" y="763774"/>
                  </a:cubicBezTo>
                  <a:lnTo>
                    <a:pt x="0" y="2473905"/>
                  </a:lnTo>
                  <a:lnTo>
                    <a:pt x="2146" y="2473905"/>
                  </a:lnTo>
                  <a:lnTo>
                    <a:pt x="2146" y="5003085"/>
                  </a:lnTo>
                  <a:lnTo>
                    <a:pt x="277822" y="5003085"/>
                  </a:lnTo>
                  <a:lnTo>
                    <a:pt x="277822" y="2473905"/>
                  </a:lnTo>
                  <a:lnTo>
                    <a:pt x="280424" y="2473905"/>
                  </a:lnTo>
                  <a:lnTo>
                    <a:pt x="280424" y="808217"/>
                  </a:lnTo>
                  <a:cubicBezTo>
                    <a:pt x="300273" y="566302"/>
                    <a:pt x="471370" y="359208"/>
                    <a:pt x="712176" y="298271"/>
                  </a:cubicBezTo>
                  <a:cubicBezTo>
                    <a:pt x="997046" y="226109"/>
                    <a:pt x="1289777" y="383605"/>
                    <a:pt x="1384892" y="661602"/>
                  </a:cubicBezTo>
                  <a:cubicBezTo>
                    <a:pt x="1488582" y="964340"/>
                    <a:pt x="1322805" y="1293193"/>
                    <a:pt x="1017610" y="1389639"/>
                  </a:cubicBezTo>
                  <a:lnTo>
                    <a:pt x="1006891" y="1263298"/>
                  </a:lnTo>
                  <a:lnTo>
                    <a:pt x="697726" y="1565463"/>
                  </a:lnTo>
                  <a:lnTo>
                    <a:pt x="1097799" y="1827652"/>
                  </a:lnTo>
                  <a:lnTo>
                    <a:pt x="1076759" y="1679777"/>
                  </a:lnTo>
                  <a:cubicBezTo>
                    <a:pt x="1451743" y="1582644"/>
                    <a:pt x="1713827" y="1244513"/>
                    <a:pt x="1714303" y="857013"/>
                  </a:cubicBezTo>
                  <a:cubicBezTo>
                    <a:pt x="1714938" y="383605"/>
                    <a:pt x="1330903" y="-229"/>
                    <a:pt x="857469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wrap="square" lIns="22860" rIns="22860">
              <a:noAutofit/>
            </a:bodyPr>
            <a:lstStyle/>
            <a:p>
              <a:endParaRPr sz="2000"/>
            </a:p>
          </p:txBody>
        </p:sp>
        <p:sp>
          <p:nvSpPr>
            <p:cNvPr id="54" name="ïS1iḋé">
              <a:extLst>
                <a:ext uri="{FF2B5EF4-FFF2-40B4-BE49-F238E27FC236}">
                  <a16:creationId xmlns:a16="http://schemas.microsoft.com/office/drawing/2014/main" xmlns="" id="{7FC39933-4627-4010-BA48-CBFB9F67C993}"/>
                </a:ext>
              </a:extLst>
            </p:cNvPr>
            <p:cNvSpPr/>
            <p:nvPr/>
          </p:nvSpPr>
          <p:spPr>
            <a:xfrm>
              <a:off x="6151375" y="1130299"/>
              <a:ext cx="1714302" cy="4211246"/>
            </a:xfrm>
            <a:custGeom>
              <a:avLst/>
              <a:gdLst>
                <a:gd name="connsiteX0" fmla="*/ 857429 w 1714302"/>
                <a:gd name="connsiteY0" fmla="*/ 1 h 4211246"/>
                <a:gd name="connsiteX1" fmla="*/ 1714302 w 1714302"/>
                <a:gd name="connsiteY1" fmla="*/ 857116 h 4211246"/>
                <a:gd name="connsiteX2" fmla="*/ 1076747 w 1714302"/>
                <a:gd name="connsiteY2" fmla="*/ 1679736 h 4211246"/>
                <a:gd name="connsiteX3" fmla="*/ 1097782 w 1714302"/>
                <a:gd name="connsiteY3" fmla="*/ 1827573 h 4211246"/>
                <a:gd name="connsiteX4" fmla="*/ 697723 w 1714302"/>
                <a:gd name="connsiteY4" fmla="*/ 1565477 h 4211246"/>
                <a:gd name="connsiteX5" fmla="*/ 1006896 w 1714302"/>
                <a:gd name="connsiteY5" fmla="*/ 1263269 h 4211246"/>
                <a:gd name="connsiteX6" fmla="*/ 1017612 w 1714302"/>
                <a:gd name="connsiteY6" fmla="*/ 1389676 h 4211246"/>
                <a:gd name="connsiteX7" fmla="*/ 1384888 w 1714302"/>
                <a:gd name="connsiteY7" fmla="*/ 661604 h 4211246"/>
                <a:gd name="connsiteX8" fmla="*/ 712169 w 1714302"/>
                <a:gd name="connsiteY8" fmla="*/ 298312 h 4211246"/>
                <a:gd name="connsiteX9" fmla="*/ 280359 w 1714302"/>
                <a:gd name="connsiteY9" fmla="*/ 808295 h 4211246"/>
                <a:gd name="connsiteX10" fmla="*/ 280359 w 1714302"/>
                <a:gd name="connsiteY10" fmla="*/ 2474621 h 4211246"/>
                <a:gd name="connsiteX11" fmla="*/ 275676 w 1714302"/>
                <a:gd name="connsiteY11" fmla="*/ 2474621 h 4211246"/>
                <a:gd name="connsiteX12" fmla="*/ 275676 w 1714302"/>
                <a:gd name="connsiteY12" fmla="*/ 4211246 h 4211246"/>
                <a:gd name="connsiteX13" fmla="*/ 0 w 1714302"/>
                <a:gd name="connsiteY13" fmla="*/ 4211246 h 4211246"/>
                <a:gd name="connsiteX14" fmla="*/ 0 w 1714302"/>
                <a:gd name="connsiteY14" fmla="*/ 2474621 h 4211246"/>
                <a:gd name="connsiteX15" fmla="*/ 0 w 1714302"/>
                <a:gd name="connsiteY15" fmla="*/ 2298701 h 4211246"/>
                <a:gd name="connsiteX16" fmla="*/ 0 w 1714302"/>
                <a:gd name="connsiteY16" fmla="*/ 763829 h 4211246"/>
                <a:gd name="connsiteX17" fmla="*/ 857429 w 1714302"/>
                <a:gd name="connsiteY17" fmla="*/ 1 h 421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302" h="4211246">
                  <a:moveTo>
                    <a:pt x="857429" y="1"/>
                  </a:moveTo>
                  <a:cubicBezTo>
                    <a:pt x="1330753" y="918"/>
                    <a:pt x="1714540" y="384150"/>
                    <a:pt x="1714302" y="857116"/>
                  </a:cubicBezTo>
                  <a:cubicBezTo>
                    <a:pt x="1714143" y="1244588"/>
                    <a:pt x="1451882" y="1583011"/>
                    <a:pt x="1076747" y="1679736"/>
                  </a:cubicBezTo>
                  <a:lnTo>
                    <a:pt x="1097782" y="1827573"/>
                  </a:lnTo>
                  <a:lnTo>
                    <a:pt x="697723" y="1565477"/>
                  </a:lnTo>
                  <a:lnTo>
                    <a:pt x="1006896" y="1263269"/>
                  </a:lnTo>
                  <a:lnTo>
                    <a:pt x="1017612" y="1389676"/>
                  </a:lnTo>
                  <a:cubicBezTo>
                    <a:pt x="1322736" y="1293295"/>
                    <a:pt x="1488554" y="964384"/>
                    <a:pt x="1384888" y="661604"/>
                  </a:cubicBezTo>
                  <a:cubicBezTo>
                    <a:pt x="1289715" y="383692"/>
                    <a:pt x="997053" y="226113"/>
                    <a:pt x="712169" y="298312"/>
                  </a:cubicBezTo>
                  <a:cubicBezTo>
                    <a:pt x="471340" y="359281"/>
                    <a:pt x="300283" y="566369"/>
                    <a:pt x="280359" y="808295"/>
                  </a:cubicBezTo>
                  <a:lnTo>
                    <a:pt x="280359" y="2474621"/>
                  </a:lnTo>
                  <a:lnTo>
                    <a:pt x="275676" y="2474621"/>
                  </a:lnTo>
                  <a:lnTo>
                    <a:pt x="275676" y="4211246"/>
                  </a:lnTo>
                  <a:lnTo>
                    <a:pt x="0" y="4211246"/>
                  </a:lnTo>
                  <a:lnTo>
                    <a:pt x="0" y="2474621"/>
                  </a:lnTo>
                  <a:lnTo>
                    <a:pt x="0" y="2298701"/>
                  </a:lnTo>
                  <a:lnTo>
                    <a:pt x="0" y="763829"/>
                  </a:lnTo>
                  <a:cubicBezTo>
                    <a:pt x="46912" y="326619"/>
                    <a:pt x="414347" y="-801"/>
                    <a:pt x="85742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wrap="square" lIns="25400" tIns="25400" rIns="25400" bIns="25400" anchor="ctr">
              <a:noAutofit/>
            </a:bodyPr>
            <a:lstStyle/>
            <a:p>
              <a:endParaRPr sz="2000"/>
            </a:p>
          </p:txBody>
        </p:sp>
        <p:sp>
          <p:nvSpPr>
            <p:cNvPr id="55" name="iṥḷîdê">
              <a:extLst>
                <a:ext uri="{FF2B5EF4-FFF2-40B4-BE49-F238E27FC236}">
                  <a16:creationId xmlns:a16="http://schemas.microsoft.com/office/drawing/2014/main" xmlns="" id="{4559F977-B86B-4321-8519-AC49A3384C19}"/>
                </a:ext>
              </a:extLst>
            </p:cNvPr>
            <p:cNvSpPr/>
            <p:nvPr/>
          </p:nvSpPr>
          <p:spPr>
            <a:xfrm>
              <a:off x="4689967" y="1369995"/>
              <a:ext cx="1212804" cy="12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2000"/>
            </a:p>
          </p:txBody>
        </p:sp>
        <p:sp>
          <p:nvSpPr>
            <p:cNvPr id="56" name="î$ḻiḑé">
              <a:extLst>
                <a:ext uri="{FF2B5EF4-FFF2-40B4-BE49-F238E27FC236}">
                  <a16:creationId xmlns:a16="http://schemas.microsoft.com/office/drawing/2014/main" xmlns="" id="{F450B401-8AD4-4949-9EC7-03EE788387CF}"/>
                </a:ext>
              </a:extLst>
            </p:cNvPr>
            <p:cNvSpPr/>
            <p:nvPr/>
          </p:nvSpPr>
          <p:spPr bwMode="auto">
            <a:xfrm>
              <a:off x="5076428" y="1756868"/>
              <a:ext cx="439882" cy="439058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57" name="íṩlîde">
              <a:extLst>
                <a:ext uri="{FF2B5EF4-FFF2-40B4-BE49-F238E27FC236}">
                  <a16:creationId xmlns:a16="http://schemas.microsoft.com/office/drawing/2014/main" xmlns="" id="{257C6FC3-2EC0-4469-8911-1CA3CFC03338}"/>
                </a:ext>
              </a:extLst>
            </p:cNvPr>
            <p:cNvSpPr/>
            <p:nvPr/>
          </p:nvSpPr>
          <p:spPr>
            <a:xfrm>
              <a:off x="6402125" y="1369280"/>
              <a:ext cx="1212804" cy="12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2000"/>
            </a:p>
          </p:txBody>
        </p:sp>
        <p:sp>
          <p:nvSpPr>
            <p:cNvPr id="58" name="işliḋé">
              <a:extLst>
                <a:ext uri="{FF2B5EF4-FFF2-40B4-BE49-F238E27FC236}">
                  <a16:creationId xmlns:a16="http://schemas.microsoft.com/office/drawing/2014/main" xmlns="" id="{6CFEC7C9-AAB9-4F12-A7E1-B43715782E48}"/>
                </a:ext>
              </a:extLst>
            </p:cNvPr>
            <p:cNvSpPr/>
            <p:nvPr/>
          </p:nvSpPr>
          <p:spPr bwMode="auto">
            <a:xfrm>
              <a:off x="6762207" y="1776308"/>
              <a:ext cx="492640" cy="39874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47BC2E90-E7EF-4E67-A5AC-018D2C2136B9}"/>
                </a:ext>
              </a:extLst>
            </p:cNvPr>
            <p:cNvCxnSpPr>
              <a:stCxn id="53" idx="5"/>
            </p:cNvCxnSpPr>
            <p:nvPr/>
          </p:nvCxnSpPr>
          <p:spPr>
            <a:xfrm flipH="1">
              <a:off x="660400" y="6134100"/>
              <a:ext cx="5215299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DCB15447-F847-4EA2-9CD2-4D57329A4C5D}"/>
                </a:ext>
              </a:extLst>
            </p:cNvPr>
            <p:cNvCxnSpPr>
              <a:cxnSpLocks/>
              <a:endCxn id="54" idx="12"/>
            </p:cNvCxnSpPr>
            <p:nvPr/>
          </p:nvCxnSpPr>
          <p:spPr>
            <a:xfrm flipH="1">
              <a:off x="6427051" y="5341545"/>
              <a:ext cx="50918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ïslíďe">
              <a:extLst>
                <a:ext uri="{FF2B5EF4-FFF2-40B4-BE49-F238E27FC236}">
                  <a16:creationId xmlns:a16="http://schemas.microsoft.com/office/drawing/2014/main" xmlns="" id="{63858D00-045B-4675-A27E-611983A5D9BC}"/>
                </a:ext>
              </a:extLst>
            </p:cNvPr>
            <p:cNvSpPr txBox="1"/>
            <p:nvPr/>
          </p:nvSpPr>
          <p:spPr bwMode="auto">
            <a:xfrm>
              <a:off x="660400" y="1857789"/>
              <a:ext cx="3778818" cy="585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62" name="iṥļïḓè">
              <a:extLst>
                <a:ext uri="{FF2B5EF4-FFF2-40B4-BE49-F238E27FC236}">
                  <a16:creationId xmlns:a16="http://schemas.microsoft.com/office/drawing/2014/main" xmlns="" id="{4239532E-7B33-4EB6-A265-E652EB4D6547}"/>
                </a:ext>
              </a:extLst>
            </p:cNvPr>
            <p:cNvSpPr/>
            <p:nvPr/>
          </p:nvSpPr>
          <p:spPr bwMode="auto">
            <a:xfrm>
              <a:off x="660400" y="2682587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3" name="îšļîďe">
              <a:extLst>
                <a:ext uri="{FF2B5EF4-FFF2-40B4-BE49-F238E27FC236}">
                  <a16:creationId xmlns:a16="http://schemas.microsoft.com/office/drawing/2014/main" xmlns="" id="{78F550C9-46A9-45DA-8433-A76B57494999}"/>
                </a:ext>
              </a:extLst>
            </p:cNvPr>
            <p:cNvSpPr/>
            <p:nvPr/>
          </p:nvSpPr>
          <p:spPr bwMode="auto">
            <a:xfrm>
              <a:off x="660400" y="3595371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4" name="îṣľíḋe">
              <a:extLst>
                <a:ext uri="{FF2B5EF4-FFF2-40B4-BE49-F238E27FC236}">
                  <a16:creationId xmlns:a16="http://schemas.microsoft.com/office/drawing/2014/main" xmlns="" id="{407B2548-AA7F-44C2-B1F6-58FD7B683B9B}"/>
                </a:ext>
              </a:extLst>
            </p:cNvPr>
            <p:cNvSpPr/>
            <p:nvPr/>
          </p:nvSpPr>
          <p:spPr bwMode="auto">
            <a:xfrm>
              <a:off x="660400" y="4508155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5" name="ïśḻiďè">
              <a:extLst>
                <a:ext uri="{FF2B5EF4-FFF2-40B4-BE49-F238E27FC236}">
                  <a16:creationId xmlns:a16="http://schemas.microsoft.com/office/drawing/2014/main" xmlns="" id="{4637FF68-8F83-4756-A36E-7640DBAE969D}"/>
                </a:ext>
              </a:extLst>
            </p:cNvPr>
            <p:cNvSpPr/>
            <p:nvPr/>
          </p:nvSpPr>
          <p:spPr bwMode="auto">
            <a:xfrm>
              <a:off x="660400" y="5420939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A5244DD6-4165-45E6-B4C2-5C7876F380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1" y="3409007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B951E32C-6C35-48D4-BDC5-FF5FCB15D9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1" y="4365067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5D1D63B5-44F4-4F1C-8C7A-A9C8BA06F3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1" y="5321128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îšliḓê">
              <a:extLst>
                <a:ext uri="{FF2B5EF4-FFF2-40B4-BE49-F238E27FC236}">
                  <a16:creationId xmlns:a16="http://schemas.microsoft.com/office/drawing/2014/main" xmlns="" id="{ACB7218B-B16C-4FBB-B5A8-69F67237FAAF}"/>
                </a:ext>
              </a:extLst>
            </p:cNvPr>
            <p:cNvSpPr txBox="1"/>
            <p:nvPr/>
          </p:nvSpPr>
          <p:spPr bwMode="auto">
            <a:xfrm>
              <a:off x="7740082" y="1857789"/>
              <a:ext cx="3778818" cy="585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70" name="îśľîďê">
              <a:extLst>
                <a:ext uri="{FF2B5EF4-FFF2-40B4-BE49-F238E27FC236}">
                  <a16:creationId xmlns:a16="http://schemas.microsoft.com/office/drawing/2014/main" xmlns="" id="{3982B023-5F36-4837-8873-C144B30EF86F}"/>
                </a:ext>
              </a:extLst>
            </p:cNvPr>
            <p:cNvSpPr/>
            <p:nvPr/>
          </p:nvSpPr>
          <p:spPr bwMode="auto">
            <a:xfrm>
              <a:off x="7740082" y="2682587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71" name="iṥḷïďe">
              <a:extLst>
                <a:ext uri="{FF2B5EF4-FFF2-40B4-BE49-F238E27FC236}">
                  <a16:creationId xmlns:a16="http://schemas.microsoft.com/office/drawing/2014/main" xmlns="" id="{A7563E56-39C2-4425-BAD9-15D7B3F388E2}"/>
                </a:ext>
              </a:extLst>
            </p:cNvPr>
            <p:cNvSpPr/>
            <p:nvPr/>
          </p:nvSpPr>
          <p:spPr bwMode="auto">
            <a:xfrm>
              <a:off x="7740082" y="3595371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72" name="íṡ1iḑé">
              <a:extLst>
                <a:ext uri="{FF2B5EF4-FFF2-40B4-BE49-F238E27FC236}">
                  <a16:creationId xmlns:a16="http://schemas.microsoft.com/office/drawing/2014/main" xmlns="" id="{ED68D326-DE8B-46F0-A747-0592EAFB1EC0}"/>
                </a:ext>
              </a:extLst>
            </p:cNvPr>
            <p:cNvSpPr/>
            <p:nvPr/>
          </p:nvSpPr>
          <p:spPr bwMode="auto">
            <a:xfrm>
              <a:off x="7740082" y="4508155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A223345E-EBA1-4F09-81A9-00B59B7845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40083" y="3409007"/>
              <a:ext cx="3712423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3E02A0BA-59E3-4304-BD53-04FA46E07C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40083" y="4365067"/>
              <a:ext cx="3712423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727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7A18870C-D5C0-4794-9DCC-61C88246C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8AFA5C84-C0F1-4B8B-8474-8A1D8D094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31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7F38651F-3D6D-4178-916A-1FD088543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2" name="1859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5EA736-5F06-46F1-A9BC-27154EA9CB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7653" y="1130301"/>
            <a:ext cx="10852835" cy="4889754"/>
            <a:chOff x="667653" y="1130301"/>
            <a:chExt cx="10852835" cy="4889754"/>
          </a:xfrm>
        </p:grpSpPr>
        <p:grpSp>
          <p:nvGrpSpPr>
            <p:cNvPr id="53" name="îŝľíḑê">
              <a:extLst>
                <a:ext uri="{FF2B5EF4-FFF2-40B4-BE49-F238E27FC236}">
                  <a16:creationId xmlns:a16="http://schemas.microsoft.com/office/drawing/2014/main" xmlns="" id="{DF3E2B56-0F91-4080-8E31-A019A3F9090F}"/>
                </a:ext>
              </a:extLst>
            </p:cNvPr>
            <p:cNvGrpSpPr/>
            <p:nvPr/>
          </p:nvGrpSpPr>
          <p:grpSpPr>
            <a:xfrm>
              <a:off x="1922175" y="2580468"/>
              <a:ext cx="4060185" cy="3439587"/>
              <a:chOff x="3576000" y="2016663"/>
              <a:chExt cx="4365000" cy="3697811"/>
            </a:xfrm>
          </p:grpSpPr>
          <p:grpSp>
            <p:nvGrpSpPr>
              <p:cNvPr id="86" name="isḻidé">
                <a:extLst>
                  <a:ext uri="{FF2B5EF4-FFF2-40B4-BE49-F238E27FC236}">
                    <a16:creationId xmlns:a16="http://schemas.microsoft.com/office/drawing/2014/main" xmlns="" id="{9B0A2295-2003-4FF3-B5B9-8856FCD5745E}"/>
                  </a:ext>
                </a:extLst>
              </p:cNvPr>
              <p:cNvGrpSpPr/>
              <p:nvPr/>
            </p:nvGrpSpPr>
            <p:grpSpPr>
              <a:xfrm>
                <a:off x="3576000" y="4255792"/>
                <a:ext cx="4365000" cy="1458682"/>
                <a:chOff x="1744775" y="4158980"/>
                <a:chExt cx="4230512" cy="1413739"/>
              </a:xfrm>
            </p:grpSpPr>
            <p:sp>
              <p:nvSpPr>
                <p:cNvPr id="97" name="iṥḷïḍé">
                  <a:extLst>
                    <a:ext uri="{FF2B5EF4-FFF2-40B4-BE49-F238E27FC236}">
                      <a16:creationId xmlns:a16="http://schemas.microsoft.com/office/drawing/2014/main" xmlns="" id="{C381AC26-3EB0-405A-A6C8-E3E32532CEF9}"/>
                    </a:ext>
                  </a:extLst>
                </p:cNvPr>
                <p:cNvSpPr/>
                <p:nvPr/>
              </p:nvSpPr>
              <p:spPr>
                <a:xfrm>
                  <a:off x="1744775" y="4158980"/>
                  <a:ext cx="4230512" cy="1413739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Sļiḋê">
                  <a:extLst>
                    <a:ext uri="{FF2B5EF4-FFF2-40B4-BE49-F238E27FC236}">
                      <a16:creationId xmlns:a16="http://schemas.microsoft.com/office/drawing/2014/main" xmlns="" id="{AAF3D5F9-7F73-4185-A9BC-E79E9DEA6338}"/>
                    </a:ext>
                  </a:extLst>
                </p:cNvPr>
                <p:cNvSpPr/>
                <p:nvPr/>
              </p:nvSpPr>
              <p:spPr>
                <a:xfrm>
                  <a:off x="1899492" y="4158980"/>
                  <a:ext cx="3795138" cy="1413739"/>
                </a:xfrm>
                <a:prstGeom prst="ellipse">
                  <a:avLst/>
                </a:prstGeom>
                <a:solidFill>
                  <a:schemeClr val="tx2">
                    <a:lumMod val="40000"/>
                    <a:lumOff val="60000"/>
                    <a:alpha val="7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87" name="ïṩ1îďé">
                <a:extLst>
                  <a:ext uri="{FF2B5EF4-FFF2-40B4-BE49-F238E27FC236}">
                    <a16:creationId xmlns:a16="http://schemas.microsoft.com/office/drawing/2014/main" xmlns="" id="{5AFB4777-B2E2-40A5-9CEA-9B9DEB01756A}"/>
                  </a:ext>
                </a:extLst>
              </p:cNvPr>
              <p:cNvSpPr/>
              <p:nvPr/>
            </p:nvSpPr>
            <p:spPr bwMode="auto">
              <a:xfrm>
                <a:off x="3867762" y="2016663"/>
                <a:ext cx="1890737" cy="3696729"/>
              </a:xfrm>
              <a:custGeom>
                <a:avLst/>
                <a:gdLst>
                  <a:gd name="T0" fmla="*/ 536 w 536"/>
                  <a:gd name="T1" fmla="*/ 0 h 1048"/>
                  <a:gd name="T2" fmla="*/ 390 w 536"/>
                  <a:gd name="T3" fmla="*/ 1048 h 1048"/>
                  <a:gd name="T4" fmla="*/ 96 w 536"/>
                  <a:gd name="T5" fmla="*/ 716 h 1048"/>
                  <a:gd name="T6" fmla="*/ 536 w 536"/>
                  <a:gd name="T7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6" h="1048">
                    <a:moveTo>
                      <a:pt x="536" y="0"/>
                    </a:moveTo>
                    <a:cubicBezTo>
                      <a:pt x="390" y="1048"/>
                      <a:pt x="390" y="1048"/>
                      <a:pt x="390" y="1048"/>
                    </a:cubicBezTo>
                    <a:cubicBezTo>
                      <a:pt x="390" y="1048"/>
                      <a:pt x="0" y="972"/>
                      <a:pt x="96" y="716"/>
                    </a:cubicBezTo>
                    <a:lnTo>
                      <a:pt x="53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şḷíḋé">
                <a:extLst>
                  <a:ext uri="{FF2B5EF4-FFF2-40B4-BE49-F238E27FC236}">
                    <a16:creationId xmlns:a16="http://schemas.microsoft.com/office/drawing/2014/main" xmlns="" id="{FC9F787B-639D-4275-8813-987A70F23B34}"/>
                  </a:ext>
                </a:extLst>
              </p:cNvPr>
              <p:cNvSpPr/>
              <p:nvPr/>
            </p:nvSpPr>
            <p:spPr bwMode="auto">
              <a:xfrm>
                <a:off x="5758499" y="2016663"/>
                <a:ext cx="1672284" cy="3097870"/>
              </a:xfrm>
              <a:custGeom>
                <a:avLst/>
                <a:gdLst>
                  <a:gd name="T0" fmla="*/ 0 w 474"/>
                  <a:gd name="T1" fmla="*/ 0 h 878"/>
                  <a:gd name="T2" fmla="*/ 430 w 474"/>
                  <a:gd name="T3" fmla="*/ 878 h 878"/>
                  <a:gd name="T4" fmla="*/ 452 w 474"/>
                  <a:gd name="T5" fmla="*/ 742 h 878"/>
                  <a:gd name="T6" fmla="*/ 0 w 474"/>
                  <a:gd name="T7" fmla="*/ 0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4" h="878">
                    <a:moveTo>
                      <a:pt x="0" y="0"/>
                    </a:moveTo>
                    <a:cubicBezTo>
                      <a:pt x="430" y="878"/>
                      <a:pt x="430" y="878"/>
                      <a:pt x="430" y="878"/>
                    </a:cubicBezTo>
                    <a:cubicBezTo>
                      <a:pt x="430" y="878"/>
                      <a:pt x="474" y="846"/>
                      <a:pt x="452" y="74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şľîḑé">
                <a:extLst>
                  <a:ext uri="{FF2B5EF4-FFF2-40B4-BE49-F238E27FC236}">
                    <a16:creationId xmlns:a16="http://schemas.microsoft.com/office/drawing/2014/main" xmlns="" id="{1990BA2C-F7CA-48A5-9D2B-3DF36CDC5B88}"/>
                  </a:ext>
                </a:extLst>
              </p:cNvPr>
              <p:cNvSpPr/>
              <p:nvPr/>
            </p:nvSpPr>
            <p:spPr bwMode="auto">
              <a:xfrm>
                <a:off x="5758499" y="4112668"/>
                <a:ext cx="1517862" cy="1001864"/>
              </a:xfrm>
              <a:custGeom>
                <a:avLst/>
                <a:gdLst>
                  <a:gd name="T0" fmla="*/ 806 w 806"/>
                  <a:gd name="T1" fmla="*/ 532 h 532"/>
                  <a:gd name="T2" fmla="*/ 0 w 806"/>
                  <a:gd name="T3" fmla="*/ 382 h 532"/>
                  <a:gd name="T4" fmla="*/ 0 w 806"/>
                  <a:gd name="T5" fmla="*/ 0 h 532"/>
                  <a:gd name="T6" fmla="*/ 601 w 806"/>
                  <a:gd name="T7" fmla="*/ 116 h 532"/>
                  <a:gd name="T8" fmla="*/ 806 w 806"/>
                  <a:gd name="T9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6" h="532">
                    <a:moveTo>
                      <a:pt x="806" y="532"/>
                    </a:moveTo>
                    <a:lnTo>
                      <a:pt x="0" y="382"/>
                    </a:lnTo>
                    <a:lnTo>
                      <a:pt x="0" y="0"/>
                    </a:lnTo>
                    <a:lnTo>
                      <a:pt x="601" y="116"/>
                    </a:lnTo>
                    <a:lnTo>
                      <a:pt x="806" y="5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ṩlîdè">
                <a:extLst>
                  <a:ext uri="{FF2B5EF4-FFF2-40B4-BE49-F238E27FC236}">
                    <a16:creationId xmlns:a16="http://schemas.microsoft.com/office/drawing/2014/main" xmlns="" id="{C40F0EEA-55D5-4C43-8A19-86D81140652C}"/>
                  </a:ext>
                </a:extLst>
              </p:cNvPr>
              <p:cNvSpPr/>
              <p:nvPr/>
            </p:nvSpPr>
            <p:spPr bwMode="auto">
              <a:xfrm>
                <a:off x="5758499" y="3434715"/>
                <a:ext cx="1131806" cy="896405"/>
              </a:xfrm>
              <a:custGeom>
                <a:avLst/>
                <a:gdLst>
                  <a:gd name="T0" fmla="*/ 0 w 601"/>
                  <a:gd name="T1" fmla="*/ 360 h 476"/>
                  <a:gd name="T2" fmla="*/ 0 w 601"/>
                  <a:gd name="T3" fmla="*/ 0 h 476"/>
                  <a:gd name="T4" fmla="*/ 403 w 601"/>
                  <a:gd name="T5" fmla="*/ 69 h 476"/>
                  <a:gd name="T6" fmla="*/ 601 w 601"/>
                  <a:gd name="T7" fmla="*/ 476 h 476"/>
                  <a:gd name="T8" fmla="*/ 0 w 601"/>
                  <a:gd name="T9" fmla="*/ 36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1" h="476">
                    <a:moveTo>
                      <a:pt x="0" y="360"/>
                    </a:moveTo>
                    <a:lnTo>
                      <a:pt x="0" y="0"/>
                    </a:lnTo>
                    <a:lnTo>
                      <a:pt x="403" y="69"/>
                    </a:lnTo>
                    <a:lnTo>
                      <a:pt x="601" y="476"/>
                    </a:lnTo>
                    <a:lnTo>
                      <a:pt x="0" y="3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ṧḻïḍê">
                <a:extLst>
                  <a:ext uri="{FF2B5EF4-FFF2-40B4-BE49-F238E27FC236}">
                    <a16:creationId xmlns:a16="http://schemas.microsoft.com/office/drawing/2014/main" xmlns="" id="{715D4530-0462-4B0A-A3FA-111B1F5089B2}"/>
                  </a:ext>
                </a:extLst>
              </p:cNvPr>
              <p:cNvSpPr/>
              <p:nvPr/>
            </p:nvSpPr>
            <p:spPr bwMode="auto">
              <a:xfrm>
                <a:off x="5758499" y="2743580"/>
                <a:ext cx="758931" cy="821077"/>
              </a:xfrm>
              <a:custGeom>
                <a:avLst/>
                <a:gdLst>
                  <a:gd name="T0" fmla="*/ 0 w 403"/>
                  <a:gd name="T1" fmla="*/ 367 h 436"/>
                  <a:gd name="T2" fmla="*/ 0 w 403"/>
                  <a:gd name="T3" fmla="*/ 0 h 436"/>
                  <a:gd name="T4" fmla="*/ 212 w 403"/>
                  <a:gd name="T5" fmla="*/ 45 h 436"/>
                  <a:gd name="T6" fmla="*/ 403 w 403"/>
                  <a:gd name="T7" fmla="*/ 436 h 436"/>
                  <a:gd name="T8" fmla="*/ 0 w 403"/>
                  <a:gd name="T9" fmla="*/ 367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3" h="436">
                    <a:moveTo>
                      <a:pt x="0" y="367"/>
                    </a:moveTo>
                    <a:lnTo>
                      <a:pt x="0" y="0"/>
                    </a:lnTo>
                    <a:lnTo>
                      <a:pt x="212" y="45"/>
                    </a:lnTo>
                    <a:lnTo>
                      <a:pt x="403" y="436"/>
                    </a:lnTo>
                    <a:lnTo>
                      <a:pt x="0" y="36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Slïďè">
                <a:extLst>
                  <a:ext uri="{FF2B5EF4-FFF2-40B4-BE49-F238E27FC236}">
                    <a16:creationId xmlns:a16="http://schemas.microsoft.com/office/drawing/2014/main" xmlns="" id="{77855E76-C63E-4696-AED3-5297D7DE0AC9}"/>
                  </a:ext>
                </a:extLst>
              </p:cNvPr>
              <p:cNvSpPr/>
              <p:nvPr/>
            </p:nvSpPr>
            <p:spPr bwMode="auto">
              <a:xfrm>
                <a:off x="5758499" y="2016663"/>
                <a:ext cx="399240" cy="811662"/>
              </a:xfrm>
              <a:custGeom>
                <a:avLst/>
                <a:gdLst>
                  <a:gd name="T0" fmla="*/ 0 w 212"/>
                  <a:gd name="T1" fmla="*/ 386 h 431"/>
                  <a:gd name="T2" fmla="*/ 0 w 212"/>
                  <a:gd name="T3" fmla="*/ 0 h 431"/>
                  <a:gd name="T4" fmla="*/ 212 w 212"/>
                  <a:gd name="T5" fmla="*/ 431 h 431"/>
                  <a:gd name="T6" fmla="*/ 0 w 212"/>
                  <a:gd name="T7" fmla="*/ 38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" h="431">
                    <a:moveTo>
                      <a:pt x="0" y="386"/>
                    </a:moveTo>
                    <a:lnTo>
                      <a:pt x="0" y="0"/>
                    </a:lnTo>
                    <a:lnTo>
                      <a:pt x="212" y="431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şľíḋé">
                <a:extLst>
                  <a:ext uri="{FF2B5EF4-FFF2-40B4-BE49-F238E27FC236}">
                    <a16:creationId xmlns:a16="http://schemas.microsoft.com/office/drawing/2014/main" xmlns="" id="{AE98B5F9-674F-4737-8275-5C153E33F908}"/>
                  </a:ext>
                </a:extLst>
              </p:cNvPr>
              <p:cNvSpPr/>
              <p:nvPr/>
            </p:nvSpPr>
            <p:spPr bwMode="auto">
              <a:xfrm>
                <a:off x="5628557" y="2016663"/>
                <a:ext cx="129942" cy="932185"/>
              </a:xfrm>
              <a:custGeom>
                <a:avLst/>
                <a:gdLst>
                  <a:gd name="T0" fmla="*/ 69 w 69"/>
                  <a:gd name="T1" fmla="*/ 0 h 495"/>
                  <a:gd name="T2" fmla="*/ 69 w 69"/>
                  <a:gd name="T3" fmla="*/ 386 h 495"/>
                  <a:gd name="T4" fmla="*/ 0 w 69"/>
                  <a:gd name="T5" fmla="*/ 495 h 495"/>
                  <a:gd name="T6" fmla="*/ 69 w 69"/>
                  <a:gd name="T7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495">
                    <a:moveTo>
                      <a:pt x="69" y="0"/>
                    </a:moveTo>
                    <a:lnTo>
                      <a:pt x="69" y="386"/>
                    </a:lnTo>
                    <a:lnTo>
                      <a:pt x="0" y="49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ṥliḍè">
                <a:extLst>
                  <a:ext uri="{FF2B5EF4-FFF2-40B4-BE49-F238E27FC236}">
                    <a16:creationId xmlns:a16="http://schemas.microsoft.com/office/drawing/2014/main" xmlns="" id="{47931DBF-1401-4DD3-951F-EC90E147A0A7}"/>
                  </a:ext>
                </a:extLst>
              </p:cNvPr>
              <p:cNvSpPr/>
              <p:nvPr/>
            </p:nvSpPr>
            <p:spPr bwMode="auto">
              <a:xfrm>
                <a:off x="5502382" y="2743580"/>
                <a:ext cx="256115" cy="1122390"/>
              </a:xfrm>
              <a:custGeom>
                <a:avLst/>
                <a:gdLst>
                  <a:gd name="T0" fmla="*/ 136 w 136"/>
                  <a:gd name="T1" fmla="*/ 0 h 596"/>
                  <a:gd name="T2" fmla="*/ 136 w 136"/>
                  <a:gd name="T3" fmla="*/ 367 h 596"/>
                  <a:gd name="T4" fmla="*/ 0 w 136"/>
                  <a:gd name="T5" fmla="*/ 596 h 596"/>
                  <a:gd name="T6" fmla="*/ 67 w 136"/>
                  <a:gd name="T7" fmla="*/ 109 h 596"/>
                  <a:gd name="T8" fmla="*/ 136 w 136"/>
                  <a:gd name="T9" fmla="*/ 0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596">
                    <a:moveTo>
                      <a:pt x="136" y="0"/>
                    </a:moveTo>
                    <a:lnTo>
                      <a:pt x="136" y="367"/>
                    </a:lnTo>
                    <a:lnTo>
                      <a:pt x="0" y="596"/>
                    </a:lnTo>
                    <a:lnTo>
                      <a:pt x="67" y="109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ṣľïḓê">
                <a:extLst>
                  <a:ext uri="{FF2B5EF4-FFF2-40B4-BE49-F238E27FC236}">
                    <a16:creationId xmlns:a16="http://schemas.microsoft.com/office/drawing/2014/main" xmlns="" id="{8A7C2AE6-CF4C-4A0B-A408-F2C713EA7FA8}"/>
                  </a:ext>
                </a:extLst>
              </p:cNvPr>
              <p:cNvSpPr/>
              <p:nvPr/>
            </p:nvSpPr>
            <p:spPr bwMode="auto">
              <a:xfrm>
                <a:off x="5378090" y="3434715"/>
                <a:ext cx="380407" cy="1322009"/>
              </a:xfrm>
              <a:custGeom>
                <a:avLst/>
                <a:gdLst>
                  <a:gd name="T0" fmla="*/ 202 w 202"/>
                  <a:gd name="T1" fmla="*/ 0 h 702"/>
                  <a:gd name="T2" fmla="*/ 202 w 202"/>
                  <a:gd name="T3" fmla="*/ 360 h 702"/>
                  <a:gd name="T4" fmla="*/ 0 w 202"/>
                  <a:gd name="T5" fmla="*/ 702 h 702"/>
                  <a:gd name="T6" fmla="*/ 66 w 202"/>
                  <a:gd name="T7" fmla="*/ 229 h 702"/>
                  <a:gd name="T8" fmla="*/ 202 w 202"/>
                  <a:gd name="T9" fmla="*/ 0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702">
                    <a:moveTo>
                      <a:pt x="202" y="0"/>
                    </a:moveTo>
                    <a:lnTo>
                      <a:pt x="202" y="360"/>
                    </a:lnTo>
                    <a:lnTo>
                      <a:pt x="0" y="702"/>
                    </a:lnTo>
                    <a:lnTo>
                      <a:pt x="66" y="229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$lîḍe">
                <a:extLst>
                  <a:ext uri="{FF2B5EF4-FFF2-40B4-BE49-F238E27FC236}">
                    <a16:creationId xmlns:a16="http://schemas.microsoft.com/office/drawing/2014/main" xmlns="" id="{406072E2-378B-45F2-BC13-FCA7735304C0}"/>
                  </a:ext>
                </a:extLst>
              </p:cNvPr>
              <p:cNvSpPr/>
              <p:nvPr/>
            </p:nvSpPr>
            <p:spPr bwMode="auto">
              <a:xfrm>
                <a:off x="5244384" y="4112668"/>
                <a:ext cx="514114" cy="1600723"/>
              </a:xfrm>
              <a:custGeom>
                <a:avLst/>
                <a:gdLst>
                  <a:gd name="T0" fmla="*/ 273 w 273"/>
                  <a:gd name="T1" fmla="*/ 0 h 850"/>
                  <a:gd name="T2" fmla="*/ 273 w 273"/>
                  <a:gd name="T3" fmla="*/ 382 h 850"/>
                  <a:gd name="T4" fmla="*/ 0 w 273"/>
                  <a:gd name="T5" fmla="*/ 850 h 850"/>
                  <a:gd name="T6" fmla="*/ 71 w 273"/>
                  <a:gd name="T7" fmla="*/ 342 h 850"/>
                  <a:gd name="T8" fmla="*/ 273 w 273"/>
                  <a:gd name="T9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850">
                    <a:moveTo>
                      <a:pt x="273" y="0"/>
                    </a:moveTo>
                    <a:lnTo>
                      <a:pt x="273" y="382"/>
                    </a:lnTo>
                    <a:lnTo>
                      <a:pt x="0" y="850"/>
                    </a:lnTo>
                    <a:lnTo>
                      <a:pt x="71" y="342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4" name="ïṥľídè">
              <a:extLst>
                <a:ext uri="{FF2B5EF4-FFF2-40B4-BE49-F238E27FC236}">
                  <a16:creationId xmlns:a16="http://schemas.microsoft.com/office/drawing/2014/main" xmlns="" id="{D06E8F9B-F454-48F3-BD5A-182DAC25FCAC}"/>
                </a:ext>
              </a:extLst>
            </p:cNvPr>
            <p:cNvGrpSpPr/>
            <p:nvPr/>
          </p:nvGrpSpPr>
          <p:grpSpPr>
            <a:xfrm>
              <a:off x="7412166" y="1259597"/>
              <a:ext cx="4040698" cy="1062720"/>
              <a:chOff x="7479790" y="1365407"/>
              <a:chExt cx="4040698" cy="1062720"/>
            </a:xfrm>
          </p:grpSpPr>
          <p:grpSp>
            <p:nvGrpSpPr>
              <p:cNvPr id="80" name="ísḷîdè">
                <a:extLst>
                  <a:ext uri="{FF2B5EF4-FFF2-40B4-BE49-F238E27FC236}">
                    <a16:creationId xmlns:a16="http://schemas.microsoft.com/office/drawing/2014/main" xmlns="" id="{2AD35DD3-9F20-422F-B14E-FCC30A218A87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84" name="îşļïde">
                  <a:extLst>
                    <a:ext uri="{FF2B5EF4-FFF2-40B4-BE49-F238E27FC236}">
                      <a16:creationId xmlns:a16="http://schemas.microsoft.com/office/drawing/2014/main" xmlns="" id="{8797B94D-1722-4391-8726-60C2729C1053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85" name="íŝ1ïḍé">
                  <a:extLst>
                    <a:ext uri="{FF2B5EF4-FFF2-40B4-BE49-F238E27FC236}">
                      <a16:creationId xmlns:a16="http://schemas.microsoft.com/office/drawing/2014/main" xmlns="" id="{53F6E04E-304A-408D-9B00-ABFF37059219}"/>
                    </a:ext>
                  </a:extLst>
                </p:cNvPr>
                <p:cNvSpPr/>
                <p:nvPr/>
              </p:nvSpPr>
              <p:spPr bwMode="auto">
                <a:xfrm>
                  <a:off x="5956802" y="2306549"/>
                  <a:ext cx="288018" cy="292579"/>
                </a:xfrm>
                <a:custGeom>
                  <a:avLst/>
                  <a:gdLst>
                    <a:gd name="connsiteX0" fmla="*/ 149604 w 577154"/>
                    <a:gd name="connsiteY0" fmla="*/ 536234 h 586292"/>
                    <a:gd name="connsiteX1" fmla="*/ 214914 w 577154"/>
                    <a:gd name="connsiteY1" fmla="*/ 562021 h 586292"/>
                    <a:gd name="connsiteX2" fmla="*/ 211877 w 577154"/>
                    <a:gd name="connsiteY2" fmla="*/ 559746 h 586292"/>
                    <a:gd name="connsiteX3" fmla="*/ 202004 w 577154"/>
                    <a:gd name="connsiteY3" fmla="*/ 554437 h 586292"/>
                    <a:gd name="connsiteX4" fmla="*/ 196688 w 577154"/>
                    <a:gd name="connsiteY4" fmla="*/ 551403 h 586292"/>
                    <a:gd name="connsiteX5" fmla="*/ 184537 w 577154"/>
                    <a:gd name="connsiteY5" fmla="*/ 543818 h 586292"/>
                    <a:gd name="connsiteX6" fmla="*/ 177702 w 577154"/>
                    <a:gd name="connsiteY6" fmla="*/ 538509 h 586292"/>
                    <a:gd name="connsiteX7" fmla="*/ 173905 w 577154"/>
                    <a:gd name="connsiteY7" fmla="*/ 536234 h 586292"/>
                    <a:gd name="connsiteX8" fmla="*/ 299943 w 577154"/>
                    <a:gd name="connsiteY8" fmla="*/ 499816 h 586292"/>
                    <a:gd name="connsiteX9" fmla="*/ 318939 w 577154"/>
                    <a:gd name="connsiteY9" fmla="*/ 500576 h 586292"/>
                    <a:gd name="connsiteX10" fmla="*/ 329576 w 577154"/>
                    <a:gd name="connsiteY10" fmla="*/ 511222 h 586292"/>
                    <a:gd name="connsiteX11" fmla="*/ 319698 w 577154"/>
                    <a:gd name="connsiteY11" fmla="*/ 521108 h 586292"/>
                    <a:gd name="connsiteX12" fmla="*/ 318939 w 577154"/>
                    <a:gd name="connsiteY12" fmla="*/ 521108 h 586292"/>
                    <a:gd name="connsiteX13" fmla="*/ 297663 w 577154"/>
                    <a:gd name="connsiteY13" fmla="*/ 519587 h 586292"/>
                    <a:gd name="connsiteX14" fmla="*/ 288545 w 577154"/>
                    <a:gd name="connsiteY14" fmla="*/ 508941 h 586292"/>
                    <a:gd name="connsiteX15" fmla="*/ 299943 w 577154"/>
                    <a:gd name="connsiteY15" fmla="*/ 499816 h 586292"/>
                    <a:gd name="connsiteX16" fmla="*/ 88851 w 577154"/>
                    <a:gd name="connsiteY16" fmla="*/ 485417 h 586292"/>
                    <a:gd name="connsiteX17" fmla="*/ 119987 w 577154"/>
                    <a:gd name="connsiteY17" fmla="*/ 515755 h 586292"/>
                    <a:gd name="connsiteX18" fmla="*/ 150364 w 577154"/>
                    <a:gd name="connsiteY18" fmla="*/ 515755 h 586292"/>
                    <a:gd name="connsiteX19" fmla="*/ 148085 w 577154"/>
                    <a:gd name="connsiteY19" fmla="*/ 513480 h 586292"/>
                    <a:gd name="connsiteX20" fmla="*/ 142010 w 577154"/>
                    <a:gd name="connsiteY20" fmla="*/ 507412 h 586292"/>
                    <a:gd name="connsiteX21" fmla="*/ 136694 w 577154"/>
                    <a:gd name="connsiteY21" fmla="*/ 501344 h 586292"/>
                    <a:gd name="connsiteX22" fmla="*/ 127581 w 577154"/>
                    <a:gd name="connsiteY22" fmla="*/ 489967 h 586292"/>
                    <a:gd name="connsiteX23" fmla="*/ 123784 w 577154"/>
                    <a:gd name="connsiteY23" fmla="*/ 485417 h 586292"/>
                    <a:gd name="connsiteX24" fmla="*/ 399912 w 577154"/>
                    <a:gd name="connsiteY24" fmla="*/ 482256 h 586292"/>
                    <a:gd name="connsiteX25" fmla="*/ 405611 w 577154"/>
                    <a:gd name="connsiteY25" fmla="*/ 486996 h 586292"/>
                    <a:gd name="connsiteX26" fmla="*/ 401812 w 577154"/>
                    <a:gd name="connsiteY26" fmla="*/ 500648 h 586292"/>
                    <a:gd name="connsiteX27" fmla="*/ 382056 w 577154"/>
                    <a:gd name="connsiteY27" fmla="*/ 509750 h 586292"/>
                    <a:gd name="connsiteX28" fmla="*/ 378257 w 577154"/>
                    <a:gd name="connsiteY28" fmla="*/ 510508 h 586292"/>
                    <a:gd name="connsiteX29" fmla="*/ 369139 w 577154"/>
                    <a:gd name="connsiteY29" fmla="*/ 503682 h 586292"/>
                    <a:gd name="connsiteX30" fmla="*/ 375217 w 577154"/>
                    <a:gd name="connsiteY30" fmla="*/ 490789 h 586292"/>
                    <a:gd name="connsiteX31" fmla="*/ 391934 w 577154"/>
                    <a:gd name="connsiteY31" fmla="*/ 483204 h 586292"/>
                    <a:gd name="connsiteX32" fmla="*/ 399912 w 577154"/>
                    <a:gd name="connsiteY32" fmla="*/ 482256 h 586292"/>
                    <a:gd name="connsiteX33" fmla="*/ 229351 w 577154"/>
                    <a:gd name="connsiteY33" fmla="*/ 474063 h 586292"/>
                    <a:gd name="connsiteX34" fmla="*/ 246091 w 577154"/>
                    <a:gd name="connsiteY34" fmla="*/ 483157 h 586292"/>
                    <a:gd name="connsiteX35" fmla="*/ 250656 w 577154"/>
                    <a:gd name="connsiteY35" fmla="*/ 496797 h 586292"/>
                    <a:gd name="connsiteX36" fmla="*/ 241525 w 577154"/>
                    <a:gd name="connsiteY36" fmla="*/ 502101 h 586292"/>
                    <a:gd name="connsiteX37" fmla="*/ 236960 w 577154"/>
                    <a:gd name="connsiteY37" fmla="*/ 501343 h 586292"/>
                    <a:gd name="connsiteX38" fmla="*/ 218698 w 577154"/>
                    <a:gd name="connsiteY38" fmla="*/ 490735 h 586292"/>
                    <a:gd name="connsiteX39" fmla="*/ 215654 w 577154"/>
                    <a:gd name="connsiteY39" fmla="*/ 477094 h 586292"/>
                    <a:gd name="connsiteX40" fmla="*/ 229351 w 577154"/>
                    <a:gd name="connsiteY40" fmla="*/ 474063 h 586292"/>
                    <a:gd name="connsiteX41" fmla="*/ 464745 w 577154"/>
                    <a:gd name="connsiteY41" fmla="*/ 433889 h 586292"/>
                    <a:gd name="connsiteX42" fmla="*/ 466262 w 577154"/>
                    <a:gd name="connsiteY42" fmla="*/ 447550 h 586292"/>
                    <a:gd name="connsiteX43" fmla="*/ 451842 w 577154"/>
                    <a:gd name="connsiteY43" fmla="*/ 463488 h 586292"/>
                    <a:gd name="connsiteX44" fmla="*/ 445012 w 577154"/>
                    <a:gd name="connsiteY44" fmla="*/ 466524 h 586292"/>
                    <a:gd name="connsiteX45" fmla="*/ 438181 w 577154"/>
                    <a:gd name="connsiteY45" fmla="*/ 463488 h 586292"/>
                    <a:gd name="connsiteX46" fmla="*/ 438181 w 577154"/>
                    <a:gd name="connsiteY46" fmla="*/ 449068 h 586292"/>
                    <a:gd name="connsiteX47" fmla="*/ 450324 w 577154"/>
                    <a:gd name="connsiteY47" fmla="*/ 435407 h 586292"/>
                    <a:gd name="connsiteX48" fmla="*/ 464745 w 577154"/>
                    <a:gd name="connsiteY48" fmla="*/ 433889 h 586292"/>
                    <a:gd name="connsiteX49" fmla="*/ 49362 w 577154"/>
                    <a:gd name="connsiteY49" fmla="*/ 424740 h 586292"/>
                    <a:gd name="connsiteX50" fmla="*/ 73663 w 577154"/>
                    <a:gd name="connsiteY50" fmla="*/ 464938 h 586292"/>
                    <a:gd name="connsiteX51" fmla="*/ 109355 w 577154"/>
                    <a:gd name="connsiteY51" fmla="*/ 464938 h 586292"/>
                    <a:gd name="connsiteX52" fmla="*/ 104039 w 577154"/>
                    <a:gd name="connsiteY52" fmla="*/ 456595 h 586292"/>
                    <a:gd name="connsiteX53" fmla="*/ 101761 w 577154"/>
                    <a:gd name="connsiteY53" fmla="*/ 452044 h 586292"/>
                    <a:gd name="connsiteX54" fmla="*/ 94926 w 577154"/>
                    <a:gd name="connsiteY54" fmla="*/ 439909 h 586292"/>
                    <a:gd name="connsiteX55" fmla="*/ 92648 w 577154"/>
                    <a:gd name="connsiteY55" fmla="*/ 435358 h 586292"/>
                    <a:gd name="connsiteX56" fmla="*/ 88092 w 577154"/>
                    <a:gd name="connsiteY56" fmla="*/ 424740 h 586292"/>
                    <a:gd name="connsiteX57" fmla="*/ 161771 w 577154"/>
                    <a:gd name="connsiteY57" fmla="*/ 417898 h 586292"/>
                    <a:gd name="connsiteX58" fmla="*/ 176164 w 577154"/>
                    <a:gd name="connsiteY58" fmla="*/ 420173 h 586292"/>
                    <a:gd name="connsiteX59" fmla="*/ 187527 w 577154"/>
                    <a:gd name="connsiteY59" fmla="*/ 435341 h 586292"/>
                    <a:gd name="connsiteX60" fmla="*/ 186012 w 577154"/>
                    <a:gd name="connsiteY60" fmla="*/ 449750 h 586292"/>
                    <a:gd name="connsiteX61" fmla="*/ 179194 w 577154"/>
                    <a:gd name="connsiteY61" fmla="*/ 452025 h 586292"/>
                    <a:gd name="connsiteX62" fmla="*/ 171619 w 577154"/>
                    <a:gd name="connsiteY62" fmla="*/ 448233 h 586292"/>
                    <a:gd name="connsiteX63" fmla="*/ 159498 w 577154"/>
                    <a:gd name="connsiteY63" fmla="*/ 431549 h 586292"/>
                    <a:gd name="connsiteX64" fmla="*/ 161771 w 577154"/>
                    <a:gd name="connsiteY64" fmla="*/ 417898 h 586292"/>
                    <a:gd name="connsiteX65" fmla="*/ 31136 w 577154"/>
                    <a:gd name="connsiteY65" fmla="*/ 373923 h 586292"/>
                    <a:gd name="connsiteX66" fmla="*/ 41008 w 577154"/>
                    <a:gd name="connsiteY66" fmla="*/ 404261 h 586292"/>
                    <a:gd name="connsiteX67" fmla="*/ 79738 w 577154"/>
                    <a:gd name="connsiteY67" fmla="*/ 404261 h 586292"/>
                    <a:gd name="connsiteX68" fmla="*/ 78979 w 577154"/>
                    <a:gd name="connsiteY68" fmla="*/ 401227 h 586292"/>
                    <a:gd name="connsiteX69" fmla="*/ 77460 w 577154"/>
                    <a:gd name="connsiteY69" fmla="*/ 397435 h 586292"/>
                    <a:gd name="connsiteX70" fmla="*/ 72144 w 577154"/>
                    <a:gd name="connsiteY70" fmla="*/ 379232 h 586292"/>
                    <a:gd name="connsiteX71" fmla="*/ 71385 w 577154"/>
                    <a:gd name="connsiteY71" fmla="*/ 377715 h 586292"/>
                    <a:gd name="connsiteX72" fmla="*/ 70625 w 577154"/>
                    <a:gd name="connsiteY72" fmla="*/ 373923 h 586292"/>
                    <a:gd name="connsiteX73" fmla="*/ 499728 w 577154"/>
                    <a:gd name="connsiteY73" fmla="*/ 361797 h 586292"/>
                    <a:gd name="connsiteX74" fmla="*/ 506554 w 577154"/>
                    <a:gd name="connsiteY74" fmla="*/ 374694 h 586292"/>
                    <a:gd name="connsiteX75" fmla="*/ 498970 w 577154"/>
                    <a:gd name="connsiteY75" fmla="*/ 394418 h 586292"/>
                    <a:gd name="connsiteX76" fmla="*/ 489868 w 577154"/>
                    <a:gd name="connsiteY76" fmla="*/ 400487 h 586292"/>
                    <a:gd name="connsiteX77" fmla="*/ 485318 w 577154"/>
                    <a:gd name="connsiteY77" fmla="*/ 399729 h 586292"/>
                    <a:gd name="connsiteX78" fmla="*/ 480009 w 577154"/>
                    <a:gd name="connsiteY78" fmla="*/ 386073 h 586292"/>
                    <a:gd name="connsiteX79" fmla="*/ 486835 w 577154"/>
                    <a:gd name="connsiteY79" fmla="*/ 367866 h 586292"/>
                    <a:gd name="connsiteX80" fmla="*/ 499728 w 577154"/>
                    <a:gd name="connsiteY80" fmla="*/ 361797 h 586292"/>
                    <a:gd name="connsiteX81" fmla="*/ 132907 w 577154"/>
                    <a:gd name="connsiteY81" fmla="*/ 343643 h 586292"/>
                    <a:gd name="connsiteX82" fmla="*/ 145066 w 577154"/>
                    <a:gd name="connsiteY82" fmla="*/ 350471 h 586292"/>
                    <a:gd name="connsiteX83" fmla="*/ 150385 w 577154"/>
                    <a:gd name="connsiteY83" fmla="*/ 368678 h 586292"/>
                    <a:gd name="connsiteX84" fmla="*/ 144306 w 577154"/>
                    <a:gd name="connsiteY84" fmla="*/ 381575 h 586292"/>
                    <a:gd name="connsiteX85" fmla="*/ 141266 w 577154"/>
                    <a:gd name="connsiteY85" fmla="*/ 382333 h 586292"/>
                    <a:gd name="connsiteX86" fmla="*/ 131388 w 577154"/>
                    <a:gd name="connsiteY86" fmla="*/ 375506 h 586292"/>
                    <a:gd name="connsiteX87" fmla="*/ 125309 w 577154"/>
                    <a:gd name="connsiteY87" fmla="*/ 355781 h 586292"/>
                    <a:gd name="connsiteX88" fmla="*/ 132907 w 577154"/>
                    <a:gd name="connsiteY88" fmla="*/ 343643 h 586292"/>
                    <a:gd name="connsiteX89" fmla="*/ 21263 w 577154"/>
                    <a:gd name="connsiteY89" fmla="*/ 323864 h 586292"/>
                    <a:gd name="connsiteX90" fmla="*/ 25820 w 577154"/>
                    <a:gd name="connsiteY90" fmla="*/ 354203 h 586292"/>
                    <a:gd name="connsiteX91" fmla="*/ 66069 w 577154"/>
                    <a:gd name="connsiteY91" fmla="*/ 354203 h 586292"/>
                    <a:gd name="connsiteX92" fmla="*/ 63031 w 577154"/>
                    <a:gd name="connsiteY92" fmla="*/ 337516 h 586292"/>
                    <a:gd name="connsiteX93" fmla="*/ 63031 w 577154"/>
                    <a:gd name="connsiteY93" fmla="*/ 335999 h 586292"/>
                    <a:gd name="connsiteX94" fmla="*/ 61512 w 577154"/>
                    <a:gd name="connsiteY94" fmla="*/ 323864 h 586292"/>
                    <a:gd name="connsiteX95" fmla="*/ 509625 w 577154"/>
                    <a:gd name="connsiteY95" fmla="*/ 282911 h 586292"/>
                    <a:gd name="connsiteX96" fmla="*/ 519524 w 577154"/>
                    <a:gd name="connsiteY96" fmla="*/ 292773 h 586292"/>
                    <a:gd name="connsiteX97" fmla="*/ 519524 w 577154"/>
                    <a:gd name="connsiteY97" fmla="*/ 293532 h 586292"/>
                    <a:gd name="connsiteX98" fmla="*/ 518763 w 577154"/>
                    <a:gd name="connsiteY98" fmla="*/ 313256 h 586292"/>
                    <a:gd name="connsiteX99" fmla="*/ 508863 w 577154"/>
                    <a:gd name="connsiteY99" fmla="*/ 323118 h 586292"/>
                    <a:gd name="connsiteX100" fmla="*/ 508102 w 577154"/>
                    <a:gd name="connsiteY100" fmla="*/ 322360 h 586292"/>
                    <a:gd name="connsiteX101" fmla="*/ 498964 w 577154"/>
                    <a:gd name="connsiteY101" fmla="*/ 311739 h 586292"/>
                    <a:gd name="connsiteX102" fmla="*/ 498964 w 577154"/>
                    <a:gd name="connsiteY102" fmla="*/ 293532 h 586292"/>
                    <a:gd name="connsiteX103" fmla="*/ 509625 w 577154"/>
                    <a:gd name="connsiteY103" fmla="*/ 282911 h 586292"/>
                    <a:gd name="connsiteX104" fmla="*/ 20504 w 577154"/>
                    <a:gd name="connsiteY104" fmla="*/ 273047 h 586292"/>
                    <a:gd name="connsiteX105" fmla="*/ 19744 w 577154"/>
                    <a:gd name="connsiteY105" fmla="*/ 293525 h 586292"/>
                    <a:gd name="connsiteX106" fmla="*/ 20504 w 577154"/>
                    <a:gd name="connsiteY106" fmla="*/ 303385 h 586292"/>
                    <a:gd name="connsiteX107" fmla="*/ 60753 w 577154"/>
                    <a:gd name="connsiteY107" fmla="*/ 303385 h 586292"/>
                    <a:gd name="connsiteX108" fmla="*/ 60753 w 577154"/>
                    <a:gd name="connsiteY108" fmla="*/ 293525 h 586292"/>
                    <a:gd name="connsiteX109" fmla="*/ 61512 w 577154"/>
                    <a:gd name="connsiteY109" fmla="*/ 273805 h 586292"/>
                    <a:gd name="connsiteX110" fmla="*/ 61512 w 577154"/>
                    <a:gd name="connsiteY110" fmla="*/ 273047 h 586292"/>
                    <a:gd name="connsiteX111" fmla="*/ 129811 w 577154"/>
                    <a:gd name="connsiteY111" fmla="*/ 263173 h 586292"/>
                    <a:gd name="connsiteX112" fmla="*/ 138897 w 577154"/>
                    <a:gd name="connsiteY112" fmla="*/ 274553 h 586292"/>
                    <a:gd name="connsiteX113" fmla="*/ 138140 w 577154"/>
                    <a:gd name="connsiteY113" fmla="*/ 292760 h 586292"/>
                    <a:gd name="connsiteX114" fmla="*/ 138140 w 577154"/>
                    <a:gd name="connsiteY114" fmla="*/ 293518 h 586292"/>
                    <a:gd name="connsiteX115" fmla="*/ 128297 w 577154"/>
                    <a:gd name="connsiteY115" fmla="*/ 303380 h 586292"/>
                    <a:gd name="connsiteX116" fmla="*/ 117697 w 577154"/>
                    <a:gd name="connsiteY116" fmla="*/ 294277 h 586292"/>
                    <a:gd name="connsiteX117" fmla="*/ 117697 w 577154"/>
                    <a:gd name="connsiteY117" fmla="*/ 293518 h 586292"/>
                    <a:gd name="connsiteX118" fmla="*/ 118454 w 577154"/>
                    <a:gd name="connsiteY118" fmla="*/ 273035 h 586292"/>
                    <a:gd name="connsiteX119" fmla="*/ 129811 w 577154"/>
                    <a:gd name="connsiteY119" fmla="*/ 263173 h 586292"/>
                    <a:gd name="connsiteX120" fmla="*/ 28098 w 577154"/>
                    <a:gd name="connsiteY120" fmla="*/ 222230 h 586292"/>
                    <a:gd name="connsiteX121" fmla="*/ 22782 w 577154"/>
                    <a:gd name="connsiteY121" fmla="*/ 252568 h 586292"/>
                    <a:gd name="connsiteX122" fmla="*/ 63031 w 577154"/>
                    <a:gd name="connsiteY122" fmla="*/ 252568 h 586292"/>
                    <a:gd name="connsiteX123" fmla="*/ 63031 w 577154"/>
                    <a:gd name="connsiteY123" fmla="*/ 250293 h 586292"/>
                    <a:gd name="connsiteX124" fmla="*/ 63031 w 577154"/>
                    <a:gd name="connsiteY124" fmla="*/ 249535 h 586292"/>
                    <a:gd name="connsiteX125" fmla="*/ 66828 w 577154"/>
                    <a:gd name="connsiteY125" fmla="*/ 229815 h 586292"/>
                    <a:gd name="connsiteX126" fmla="*/ 67588 w 577154"/>
                    <a:gd name="connsiteY126" fmla="*/ 226022 h 586292"/>
                    <a:gd name="connsiteX127" fmla="*/ 68347 w 577154"/>
                    <a:gd name="connsiteY127" fmla="*/ 222230 h 586292"/>
                    <a:gd name="connsiteX128" fmla="*/ 492894 w 577154"/>
                    <a:gd name="connsiteY128" fmla="*/ 204013 h 586292"/>
                    <a:gd name="connsiteX129" fmla="*/ 505825 w 577154"/>
                    <a:gd name="connsiteY129" fmla="*/ 210836 h 586292"/>
                    <a:gd name="connsiteX130" fmla="*/ 511911 w 577154"/>
                    <a:gd name="connsiteY130" fmla="*/ 230547 h 586292"/>
                    <a:gd name="connsiteX131" fmla="*/ 504304 w 577154"/>
                    <a:gd name="connsiteY131" fmla="*/ 242677 h 586292"/>
                    <a:gd name="connsiteX132" fmla="*/ 502022 w 577154"/>
                    <a:gd name="connsiteY132" fmla="*/ 243435 h 586292"/>
                    <a:gd name="connsiteX133" fmla="*/ 492133 w 577154"/>
                    <a:gd name="connsiteY133" fmla="*/ 235854 h 586292"/>
                    <a:gd name="connsiteX134" fmla="*/ 486809 w 577154"/>
                    <a:gd name="connsiteY134" fmla="*/ 216901 h 586292"/>
                    <a:gd name="connsiteX135" fmla="*/ 492894 w 577154"/>
                    <a:gd name="connsiteY135" fmla="*/ 204013 h 586292"/>
                    <a:gd name="connsiteX136" fmla="*/ 151873 w 577154"/>
                    <a:gd name="connsiteY136" fmla="*/ 186619 h 586292"/>
                    <a:gd name="connsiteX137" fmla="*/ 157203 w 577154"/>
                    <a:gd name="connsiteY137" fmla="*/ 200274 h 586292"/>
                    <a:gd name="connsiteX138" fmla="*/ 150350 w 577154"/>
                    <a:gd name="connsiteY138" fmla="*/ 217723 h 586292"/>
                    <a:gd name="connsiteX139" fmla="*/ 140450 w 577154"/>
                    <a:gd name="connsiteY139" fmla="*/ 224550 h 586292"/>
                    <a:gd name="connsiteX140" fmla="*/ 137404 w 577154"/>
                    <a:gd name="connsiteY140" fmla="*/ 224550 h 586292"/>
                    <a:gd name="connsiteX141" fmla="*/ 131312 w 577154"/>
                    <a:gd name="connsiteY141" fmla="*/ 211654 h 586292"/>
                    <a:gd name="connsiteX142" fmla="*/ 138927 w 577154"/>
                    <a:gd name="connsiteY142" fmla="*/ 191929 h 586292"/>
                    <a:gd name="connsiteX143" fmla="*/ 151873 w 577154"/>
                    <a:gd name="connsiteY143" fmla="*/ 186619 h 586292"/>
                    <a:gd name="connsiteX144" fmla="*/ 218736 w 577154"/>
                    <a:gd name="connsiteY144" fmla="*/ 186536 h 586292"/>
                    <a:gd name="connsiteX145" fmla="*/ 281780 w 577154"/>
                    <a:gd name="connsiteY145" fmla="*/ 186536 h 586292"/>
                    <a:gd name="connsiteX146" fmla="*/ 292414 w 577154"/>
                    <a:gd name="connsiteY146" fmla="*/ 196401 h 586292"/>
                    <a:gd name="connsiteX147" fmla="*/ 281780 w 577154"/>
                    <a:gd name="connsiteY147" fmla="*/ 207024 h 586292"/>
                    <a:gd name="connsiteX148" fmla="*/ 264310 w 577154"/>
                    <a:gd name="connsiteY148" fmla="*/ 207024 h 586292"/>
                    <a:gd name="connsiteX149" fmla="*/ 322037 w 577154"/>
                    <a:gd name="connsiteY149" fmla="*/ 294288 h 586292"/>
                    <a:gd name="connsiteX150" fmla="*/ 379004 w 577154"/>
                    <a:gd name="connsiteY150" fmla="*/ 207024 h 586292"/>
                    <a:gd name="connsiteX151" fmla="*/ 361534 w 577154"/>
                    <a:gd name="connsiteY151" fmla="*/ 207024 h 586292"/>
                    <a:gd name="connsiteX152" fmla="*/ 351659 w 577154"/>
                    <a:gd name="connsiteY152" fmla="*/ 196401 h 586292"/>
                    <a:gd name="connsiteX153" fmla="*/ 361534 w 577154"/>
                    <a:gd name="connsiteY153" fmla="*/ 186536 h 586292"/>
                    <a:gd name="connsiteX154" fmla="*/ 425337 w 577154"/>
                    <a:gd name="connsiteY154" fmla="*/ 186536 h 586292"/>
                    <a:gd name="connsiteX155" fmla="*/ 435211 w 577154"/>
                    <a:gd name="connsiteY155" fmla="*/ 196401 h 586292"/>
                    <a:gd name="connsiteX156" fmla="*/ 425337 w 577154"/>
                    <a:gd name="connsiteY156" fmla="*/ 207024 h 586292"/>
                    <a:gd name="connsiteX157" fmla="*/ 405588 w 577154"/>
                    <a:gd name="connsiteY157" fmla="*/ 207024 h 586292"/>
                    <a:gd name="connsiteX158" fmla="*/ 401031 w 577154"/>
                    <a:gd name="connsiteY158" fmla="*/ 209301 h 586292"/>
                    <a:gd name="connsiteX159" fmla="*/ 337987 w 577154"/>
                    <a:gd name="connsiteY159" fmla="*/ 307947 h 586292"/>
                    <a:gd name="connsiteX160" fmla="*/ 373687 w 577154"/>
                    <a:gd name="connsiteY160" fmla="*/ 307947 h 586292"/>
                    <a:gd name="connsiteX161" fmla="*/ 384321 w 577154"/>
                    <a:gd name="connsiteY161" fmla="*/ 317812 h 586292"/>
                    <a:gd name="connsiteX162" fmla="*/ 373687 w 577154"/>
                    <a:gd name="connsiteY162" fmla="*/ 328435 h 586292"/>
                    <a:gd name="connsiteX163" fmla="*/ 331911 w 577154"/>
                    <a:gd name="connsiteY163" fmla="*/ 328435 h 586292"/>
                    <a:gd name="connsiteX164" fmla="*/ 331911 w 577154"/>
                    <a:gd name="connsiteY164" fmla="*/ 338300 h 586292"/>
                    <a:gd name="connsiteX165" fmla="*/ 373687 w 577154"/>
                    <a:gd name="connsiteY165" fmla="*/ 338300 h 586292"/>
                    <a:gd name="connsiteX166" fmla="*/ 384321 w 577154"/>
                    <a:gd name="connsiteY166" fmla="*/ 348164 h 586292"/>
                    <a:gd name="connsiteX167" fmla="*/ 373687 w 577154"/>
                    <a:gd name="connsiteY167" fmla="*/ 358788 h 586292"/>
                    <a:gd name="connsiteX168" fmla="*/ 331911 w 577154"/>
                    <a:gd name="connsiteY168" fmla="*/ 358788 h 586292"/>
                    <a:gd name="connsiteX169" fmla="*/ 331911 w 577154"/>
                    <a:gd name="connsiteY169" fmla="*/ 399005 h 586292"/>
                    <a:gd name="connsiteX170" fmla="*/ 355457 w 577154"/>
                    <a:gd name="connsiteY170" fmla="*/ 399005 h 586292"/>
                    <a:gd name="connsiteX171" fmla="*/ 365332 w 577154"/>
                    <a:gd name="connsiteY171" fmla="*/ 408870 h 586292"/>
                    <a:gd name="connsiteX172" fmla="*/ 355457 w 577154"/>
                    <a:gd name="connsiteY172" fmla="*/ 419493 h 586292"/>
                    <a:gd name="connsiteX173" fmla="*/ 288616 w 577154"/>
                    <a:gd name="connsiteY173" fmla="*/ 419493 h 586292"/>
                    <a:gd name="connsiteX174" fmla="*/ 278742 w 577154"/>
                    <a:gd name="connsiteY174" fmla="*/ 408870 h 586292"/>
                    <a:gd name="connsiteX175" fmla="*/ 288616 w 577154"/>
                    <a:gd name="connsiteY175" fmla="*/ 399005 h 586292"/>
                    <a:gd name="connsiteX176" fmla="*/ 312162 w 577154"/>
                    <a:gd name="connsiteY176" fmla="*/ 399005 h 586292"/>
                    <a:gd name="connsiteX177" fmla="*/ 312162 w 577154"/>
                    <a:gd name="connsiteY177" fmla="*/ 358788 h 586292"/>
                    <a:gd name="connsiteX178" fmla="*/ 270386 w 577154"/>
                    <a:gd name="connsiteY178" fmla="*/ 358788 h 586292"/>
                    <a:gd name="connsiteX179" fmla="*/ 259752 w 577154"/>
                    <a:gd name="connsiteY179" fmla="*/ 348164 h 586292"/>
                    <a:gd name="connsiteX180" fmla="*/ 270386 w 577154"/>
                    <a:gd name="connsiteY180" fmla="*/ 338300 h 586292"/>
                    <a:gd name="connsiteX181" fmla="*/ 312162 w 577154"/>
                    <a:gd name="connsiteY181" fmla="*/ 338300 h 586292"/>
                    <a:gd name="connsiteX182" fmla="*/ 312162 w 577154"/>
                    <a:gd name="connsiteY182" fmla="*/ 328435 h 586292"/>
                    <a:gd name="connsiteX183" fmla="*/ 270386 w 577154"/>
                    <a:gd name="connsiteY183" fmla="*/ 328435 h 586292"/>
                    <a:gd name="connsiteX184" fmla="*/ 259752 w 577154"/>
                    <a:gd name="connsiteY184" fmla="*/ 317812 h 586292"/>
                    <a:gd name="connsiteX185" fmla="*/ 270386 w 577154"/>
                    <a:gd name="connsiteY185" fmla="*/ 307947 h 586292"/>
                    <a:gd name="connsiteX186" fmla="*/ 305326 w 577154"/>
                    <a:gd name="connsiteY186" fmla="*/ 307947 h 586292"/>
                    <a:gd name="connsiteX187" fmla="*/ 242283 w 577154"/>
                    <a:gd name="connsiteY187" fmla="*/ 209301 h 586292"/>
                    <a:gd name="connsiteX188" fmla="*/ 238485 w 577154"/>
                    <a:gd name="connsiteY188" fmla="*/ 207024 h 586292"/>
                    <a:gd name="connsiteX189" fmla="*/ 218736 w 577154"/>
                    <a:gd name="connsiteY189" fmla="*/ 207024 h 586292"/>
                    <a:gd name="connsiteX190" fmla="*/ 208102 w 577154"/>
                    <a:gd name="connsiteY190" fmla="*/ 196401 h 586292"/>
                    <a:gd name="connsiteX191" fmla="*/ 218736 w 577154"/>
                    <a:gd name="connsiteY191" fmla="*/ 186536 h 586292"/>
                    <a:gd name="connsiteX192" fmla="*/ 44805 w 577154"/>
                    <a:gd name="connsiteY192" fmla="*/ 172171 h 586292"/>
                    <a:gd name="connsiteX193" fmla="*/ 33414 w 577154"/>
                    <a:gd name="connsiteY193" fmla="*/ 202510 h 586292"/>
                    <a:gd name="connsiteX194" fmla="*/ 73663 w 577154"/>
                    <a:gd name="connsiteY194" fmla="*/ 202510 h 586292"/>
                    <a:gd name="connsiteX195" fmla="*/ 77460 w 577154"/>
                    <a:gd name="connsiteY195" fmla="*/ 188858 h 586292"/>
                    <a:gd name="connsiteX196" fmla="*/ 78979 w 577154"/>
                    <a:gd name="connsiteY196" fmla="*/ 185065 h 586292"/>
                    <a:gd name="connsiteX197" fmla="*/ 83535 w 577154"/>
                    <a:gd name="connsiteY197" fmla="*/ 172171 h 586292"/>
                    <a:gd name="connsiteX198" fmla="*/ 451103 w 577154"/>
                    <a:gd name="connsiteY198" fmla="*/ 136487 h 586292"/>
                    <a:gd name="connsiteX199" fmla="*/ 465547 w 577154"/>
                    <a:gd name="connsiteY199" fmla="*/ 138009 h 586292"/>
                    <a:gd name="connsiteX200" fmla="*/ 477709 w 577154"/>
                    <a:gd name="connsiteY200" fmla="*/ 154748 h 586292"/>
                    <a:gd name="connsiteX201" fmla="*/ 475429 w 577154"/>
                    <a:gd name="connsiteY201" fmla="*/ 168444 h 586292"/>
                    <a:gd name="connsiteX202" fmla="*/ 469347 w 577154"/>
                    <a:gd name="connsiteY202" fmla="*/ 169966 h 586292"/>
                    <a:gd name="connsiteX203" fmla="*/ 460986 w 577154"/>
                    <a:gd name="connsiteY203" fmla="*/ 166161 h 586292"/>
                    <a:gd name="connsiteX204" fmla="*/ 449583 w 577154"/>
                    <a:gd name="connsiteY204" fmla="*/ 150183 h 586292"/>
                    <a:gd name="connsiteX205" fmla="*/ 451103 w 577154"/>
                    <a:gd name="connsiteY205" fmla="*/ 136487 h 586292"/>
                    <a:gd name="connsiteX206" fmla="*/ 185242 w 577154"/>
                    <a:gd name="connsiteY206" fmla="*/ 122835 h 586292"/>
                    <a:gd name="connsiteX207" fmla="*/ 199674 w 577154"/>
                    <a:gd name="connsiteY207" fmla="*/ 122835 h 586292"/>
                    <a:gd name="connsiteX208" fmla="*/ 199674 w 577154"/>
                    <a:gd name="connsiteY208" fmla="*/ 137266 h 586292"/>
                    <a:gd name="connsiteX209" fmla="*/ 186762 w 577154"/>
                    <a:gd name="connsiteY209" fmla="*/ 150938 h 586292"/>
                    <a:gd name="connsiteX210" fmla="*/ 179166 w 577154"/>
                    <a:gd name="connsiteY210" fmla="*/ 154736 h 586292"/>
                    <a:gd name="connsiteX211" fmla="*/ 173090 w 577154"/>
                    <a:gd name="connsiteY211" fmla="*/ 152457 h 586292"/>
                    <a:gd name="connsiteX212" fmla="*/ 171571 w 577154"/>
                    <a:gd name="connsiteY212" fmla="*/ 138026 h 586292"/>
                    <a:gd name="connsiteX213" fmla="*/ 185242 w 577154"/>
                    <a:gd name="connsiteY213" fmla="*/ 122835 h 586292"/>
                    <a:gd name="connsiteX214" fmla="*/ 81257 w 577154"/>
                    <a:gd name="connsiteY214" fmla="*/ 111494 h 586292"/>
                    <a:gd name="connsiteX215" fmla="*/ 54677 w 577154"/>
                    <a:gd name="connsiteY215" fmla="*/ 151692 h 586292"/>
                    <a:gd name="connsiteX216" fmla="*/ 92648 w 577154"/>
                    <a:gd name="connsiteY216" fmla="*/ 151692 h 586292"/>
                    <a:gd name="connsiteX217" fmla="*/ 92648 w 577154"/>
                    <a:gd name="connsiteY217" fmla="*/ 150934 h 586292"/>
                    <a:gd name="connsiteX218" fmla="*/ 94926 w 577154"/>
                    <a:gd name="connsiteY218" fmla="*/ 146383 h 586292"/>
                    <a:gd name="connsiteX219" fmla="*/ 101761 w 577154"/>
                    <a:gd name="connsiteY219" fmla="*/ 135006 h 586292"/>
                    <a:gd name="connsiteX220" fmla="*/ 104039 w 577154"/>
                    <a:gd name="connsiteY220" fmla="*/ 130455 h 586292"/>
                    <a:gd name="connsiteX221" fmla="*/ 113152 w 577154"/>
                    <a:gd name="connsiteY221" fmla="*/ 116803 h 586292"/>
                    <a:gd name="connsiteX222" fmla="*/ 116190 w 577154"/>
                    <a:gd name="connsiteY222" fmla="*/ 111494 h 586292"/>
                    <a:gd name="connsiteX223" fmla="*/ 400213 w 577154"/>
                    <a:gd name="connsiteY223" fmla="*/ 85002 h 586292"/>
                    <a:gd name="connsiteX224" fmla="*/ 418420 w 577154"/>
                    <a:gd name="connsiteY224" fmla="*/ 95611 h 586292"/>
                    <a:gd name="connsiteX225" fmla="*/ 421455 w 577154"/>
                    <a:gd name="connsiteY225" fmla="*/ 109251 h 586292"/>
                    <a:gd name="connsiteX226" fmla="*/ 413110 w 577154"/>
                    <a:gd name="connsiteY226" fmla="*/ 113798 h 586292"/>
                    <a:gd name="connsiteX227" fmla="*/ 407800 w 577154"/>
                    <a:gd name="connsiteY227" fmla="*/ 112282 h 586292"/>
                    <a:gd name="connsiteX228" fmla="*/ 391110 w 577154"/>
                    <a:gd name="connsiteY228" fmla="*/ 103189 h 586292"/>
                    <a:gd name="connsiteX229" fmla="*/ 386558 w 577154"/>
                    <a:gd name="connsiteY229" fmla="*/ 89549 h 586292"/>
                    <a:gd name="connsiteX230" fmla="*/ 400213 w 577154"/>
                    <a:gd name="connsiteY230" fmla="*/ 85002 h 586292"/>
                    <a:gd name="connsiteX231" fmla="*/ 255897 w 577154"/>
                    <a:gd name="connsiteY231" fmla="*/ 76571 h 586292"/>
                    <a:gd name="connsiteX232" fmla="*/ 268814 w 577154"/>
                    <a:gd name="connsiteY232" fmla="*/ 82644 h 586292"/>
                    <a:gd name="connsiteX233" fmla="*/ 262735 w 577154"/>
                    <a:gd name="connsiteY233" fmla="*/ 95550 h 586292"/>
                    <a:gd name="connsiteX234" fmla="*/ 245259 w 577154"/>
                    <a:gd name="connsiteY234" fmla="*/ 103141 h 586292"/>
                    <a:gd name="connsiteX235" fmla="*/ 240700 w 577154"/>
                    <a:gd name="connsiteY235" fmla="*/ 104660 h 586292"/>
                    <a:gd name="connsiteX236" fmla="*/ 231582 w 577154"/>
                    <a:gd name="connsiteY236" fmla="*/ 99346 h 586292"/>
                    <a:gd name="connsiteX237" fmla="*/ 236141 w 577154"/>
                    <a:gd name="connsiteY237" fmla="*/ 85681 h 586292"/>
                    <a:gd name="connsiteX238" fmla="*/ 255897 w 577154"/>
                    <a:gd name="connsiteY238" fmla="*/ 76571 h 586292"/>
                    <a:gd name="connsiteX239" fmla="*/ 318232 w 577154"/>
                    <a:gd name="connsiteY239" fmla="*/ 65184 h 586292"/>
                    <a:gd name="connsiteX240" fmla="*/ 318990 w 577154"/>
                    <a:gd name="connsiteY240" fmla="*/ 65184 h 586292"/>
                    <a:gd name="connsiteX241" fmla="*/ 339459 w 577154"/>
                    <a:gd name="connsiteY241" fmla="*/ 66705 h 586292"/>
                    <a:gd name="connsiteX242" fmla="*/ 348556 w 577154"/>
                    <a:gd name="connsiteY242" fmla="*/ 78111 h 586292"/>
                    <a:gd name="connsiteX243" fmla="*/ 337943 w 577154"/>
                    <a:gd name="connsiteY243" fmla="*/ 87237 h 586292"/>
                    <a:gd name="connsiteX244" fmla="*/ 337184 w 577154"/>
                    <a:gd name="connsiteY244" fmla="*/ 86476 h 586292"/>
                    <a:gd name="connsiteX245" fmla="*/ 318990 w 577154"/>
                    <a:gd name="connsiteY245" fmla="*/ 85716 h 586292"/>
                    <a:gd name="connsiteX246" fmla="*/ 308376 w 577154"/>
                    <a:gd name="connsiteY246" fmla="*/ 75830 h 586292"/>
                    <a:gd name="connsiteX247" fmla="*/ 318232 w 577154"/>
                    <a:gd name="connsiteY247" fmla="*/ 65184 h 586292"/>
                    <a:gd name="connsiteX248" fmla="*/ 133656 w 577154"/>
                    <a:gd name="connsiteY248" fmla="*/ 60677 h 586292"/>
                    <a:gd name="connsiteX249" fmla="*/ 98723 w 577154"/>
                    <a:gd name="connsiteY249" fmla="*/ 91015 h 586292"/>
                    <a:gd name="connsiteX250" fmla="*/ 132138 w 577154"/>
                    <a:gd name="connsiteY250" fmla="*/ 91015 h 586292"/>
                    <a:gd name="connsiteX251" fmla="*/ 136694 w 577154"/>
                    <a:gd name="connsiteY251" fmla="*/ 85706 h 586292"/>
                    <a:gd name="connsiteX252" fmla="*/ 142010 w 577154"/>
                    <a:gd name="connsiteY252" fmla="*/ 79638 h 586292"/>
                    <a:gd name="connsiteX253" fmla="*/ 148085 w 577154"/>
                    <a:gd name="connsiteY253" fmla="*/ 73571 h 586292"/>
                    <a:gd name="connsiteX254" fmla="*/ 154161 w 577154"/>
                    <a:gd name="connsiteY254" fmla="*/ 67503 h 586292"/>
                    <a:gd name="connsiteX255" fmla="*/ 161755 w 577154"/>
                    <a:gd name="connsiteY255" fmla="*/ 60677 h 586292"/>
                    <a:gd name="connsiteX256" fmla="*/ 214914 w 577154"/>
                    <a:gd name="connsiteY256" fmla="*/ 25029 h 586292"/>
                    <a:gd name="connsiteX257" fmla="*/ 168589 w 577154"/>
                    <a:gd name="connsiteY257" fmla="*/ 40198 h 586292"/>
                    <a:gd name="connsiteX258" fmla="*/ 188334 w 577154"/>
                    <a:gd name="connsiteY258" fmla="*/ 40198 h 586292"/>
                    <a:gd name="connsiteX259" fmla="*/ 196688 w 577154"/>
                    <a:gd name="connsiteY259" fmla="*/ 34889 h 586292"/>
                    <a:gd name="connsiteX260" fmla="*/ 202004 w 577154"/>
                    <a:gd name="connsiteY260" fmla="*/ 31855 h 586292"/>
                    <a:gd name="connsiteX261" fmla="*/ 211877 w 577154"/>
                    <a:gd name="connsiteY261" fmla="*/ 26546 h 586292"/>
                    <a:gd name="connsiteX262" fmla="*/ 214914 w 577154"/>
                    <a:gd name="connsiteY262" fmla="*/ 25029 h 586292"/>
                    <a:gd name="connsiteX263" fmla="*/ 318954 w 577154"/>
                    <a:gd name="connsiteY263" fmla="*/ 20478 h 586292"/>
                    <a:gd name="connsiteX264" fmla="*/ 294653 w 577154"/>
                    <a:gd name="connsiteY264" fmla="*/ 21237 h 586292"/>
                    <a:gd name="connsiteX265" fmla="*/ 290855 w 577154"/>
                    <a:gd name="connsiteY265" fmla="*/ 21995 h 586292"/>
                    <a:gd name="connsiteX266" fmla="*/ 289337 w 577154"/>
                    <a:gd name="connsiteY266" fmla="*/ 22754 h 586292"/>
                    <a:gd name="connsiteX267" fmla="*/ 278705 w 577154"/>
                    <a:gd name="connsiteY267" fmla="*/ 24271 h 586292"/>
                    <a:gd name="connsiteX268" fmla="*/ 277945 w 577154"/>
                    <a:gd name="connsiteY268" fmla="*/ 24271 h 586292"/>
                    <a:gd name="connsiteX269" fmla="*/ 268073 w 577154"/>
                    <a:gd name="connsiteY269" fmla="*/ 26546 h 586292"/>
                    <a:gd name="connsiteX270" fmla="*/ 266554 w 577154"/>
                    <a:gd name="connsiteY270" fmla="*/ 26546 h 586292"/>
                    <a:gd name="connsiteX271" fmla="*/ 257441 w 577154"/>
                    <a:gd name="connsiteY271" fmla="*/ 29580 h 586292"/>
                    <a:gd name="connsiteX272" fmla="*/ 254404 w 577154"/>
                    <a:gd name="connsiteY272" fmla="*/ 30338 h 586292"/>
                    <a:gd name="connsiteX273" fmla="*/ 246810 w 577154"/>
                    <a:gd name="connsiteY273" fmla="*/ 32614 h 586292"/>
                    <a:gd name="connsiteX274" fmla="*/ 240734 w 577154"/>
                    <a:gd name="connsiteY274" fmla="*/ 35648 h 586292"/>
                    <a:gd name="connsiteX275" fmla="*/ 236937 w 577154"/>
                    <a:gd name="connsiteY275" fmla="*/ 37164 h 586292"/>
                    <a:gd name="connsiteX276" fmla="*/ 109355 w 577154"/>
                    <a:gd name="connsiteY276" fmla="*/ 163069 h 586292"/>
                    <a:gd name="connsiteX277" fmla="*/ 109355 w 577154"/>
                    <a:gd name="connsiteY277" fmla="*/ 164586 h 586292"/>
                    <a:gd name="connsiteX278" fmla="*/ 104799 w 577154"/>
                    <a:gd name="connsiteY278" fmla="*/ 174446 h 586292"/>
                    <a:gd name="connsiteX279" fmla="*/ 103280 w 577154"/>
                    <a:gd name="connsiteY279" fmla="*/ 178239 h 586292"/>
                    <a:gd name="connsiteX280" fmla="*/ 100242 w 577154"/>
                    <a:gd name="connsiteY280" fmla="*/ 185823 h 586292"/>
                    <a:gd name="connsiteX281" fmla="*/ 97964 w 577154"/>
                    <a:gd name="connsiteY281" fmla="*/ 190374 h 586292"/>
                    <a:gd name="connsiteX282" fmla="*/ 95686 w 577154"/>
                    <a:gd name="connsiteY282" fmla="*/ 197201 h 586292"/>
                    <a:gd name="connsiteX283" fmla="*/ 94167 w 577154"/>
                    <a:gd name="connsiteY283" fmla="*/ 203268 h 586292"/>
                    <a:gd name="connsiteX284" fmla="*/ 92648 w 577154"/>
                    <a:gd name="connsiteY284" fmla="*/ 209336 h 586292"/>
                    <a:gd name="connsiteX285" fmla="*/ 90370 w 577154"/>
                    <a:gd name="connsiteY285" fmla="*/ 215404 h 586292"/>
                    <a:gd name="connsiteX286" fmla="*/ 88851 w 577154"/>
                    <a:gd name="connsiteY286" fmla="*/ 221471 h 586292"/>
                    <a:gd name="connsiteX287" fmla="*/ 87332 w 577154"/>
                    <a:gd name="connsiteY287" fmla="*/ 227539 h 586292"/>
                    <a:gd name="connsiteX288" fmla="*/ 86573 w 577154"/>
                    <a:gd name="connsiteY288" fmla="*/ 234365 h 586292"/>
                    <a:gd name="connsiteX289" fmla="*/ 85054 w 577154"/>
                    <a:gd name="connsiteY289" fmla="*/ 240433 h 586292"/>
                    <a:gd name="connsiteX290" fmla="*/ 84295 w 577154"/>
                    <a:gd name="connsiteY290" fmla="*/ 247259 h 586292"/>
                    <a:gd name="connsiteX291" fmla="*/ 83535 w 577154"/>
                    <a:gd name="connsiteY291" fmla="*/ 253327 h 586292"/>
                    <a:gd name="connsiteX292" fmla="*/ 82776 w 577154"/>
                    <a:gd name="connsiteY292" fmla="*/ 260912 h 586292"/>
                    <a:gd name="connsiteX293" fmla="*/ 82016 w 577154"/>
                    <a:gd name="connsiteY293" fmla="*/ 266221 h 586292"/>
                    <a:gd name="connsiteX294" fmla="*/ 81257 w 577154"/>
                    <a:gd name="connsiteY294" fmla="*/ 275322 h 586292"/>
                    <a:gd name="connsiteX295" fmla="*/ 81257 w 577154"/>
                    <a:gd name="connsiteY295" fmla="*/ 279873 h 586292"/>
                    <a:gd name="connsiteX296" fmla="*/ 80498 w 577154"/>
                    <a:gd name="connsiteY296" fmla="*/ 293525 h 586292"/>
                    <a:gd name="connsiteX297" fmla="*/ 81257 w 577154"/>
                    <a:gd name="connsiteY297" fmla="*/ 306419 h 586292"/>
                    <a:gd name="connsiteX298" fmla="*/ 81257 w 577154"/>
                    <a:gd name="connsiteY298" fmla="*/ 311729 h 586292"/>
                    <a:gd name="connsiteX299" fmla="*/ 82016 w 577154"/>
                    <a:gd name="connsiteY299" fmla="*/ 320072 h 586292"/>
                    <a:gd name="connsiteX300" fmla="*/ 82776 w 577154"/>
                    <a:gd name="connsiteY300" fmla="*/ 325381 h 586292"/>
                    <a:gd name="connsiteX301" fmla="*/ 83535 w 577154"/>
                    <a:gd name="connsiteY301" fmla="*/ 332966 h 586292"/>
                    <a:gd name="connsiteX302" fmla="*/ 84295 w 577154"/>
                    <a:gd name="connsiteY302" fmla="*/ 339033 h 586292"/>
                    <a:gd name="connsiteX303" fmla="*/ 85054 w 577154"/>
                    <a:gd name="connsiteY303" fmla="*/ 345859 h 586292"/>
                    <a:gd name="connsiteX304" fmla="*/ 86573 w 577154"/>
                    <a:gd name="connsiteY304" fmla="*/ 351927 h 586292"/>
                    <a:gd name="connsiteX305" fmla="*/ 87332 w 577154"/>
                    <a:gd name="connsiteY305" fmla="*/ 358753 h 586292"/>
                    <a:gd name="connsiteX306" fmla="*/ 88851 w 577154"/>
                    <a:gd name="connsiteY306" fmla="*/ 364821 h 586292"/>
                    <a:gd name="connsiteX307" fmla="*/ 90370 w 577154"/>
                    <a:gd name="connsiteY307" fmla="*/ 370889 h 586292"/>
                    <a:gd name="connsiteX308" fmla="*/ 91889 w 577154"/>
                    <a:gd name="connsiteY308" fmla="*/ 376956 h 586292"/>
                    <a:gd name="connsiteX309" fmla="*/ 94167 w 577154"/>
                    <a:gd name="connsiteY309" fmla="*/ 383783 h 586292"/>
                    <a:gd name="connsiteX310" fmla="*/ 95686 w 577154"/>
                    <a:gd name="connsiteY310" fmla="*/ 389092 h 586292"/>
                    <a:gd name="connsiteX311" fmla="*/ 97964 w 577154"/>
                    <a:gd name="connsiteY311" fmla="*/ 395918 h 586292"/>
                    <a:gd name="connsiteX312" fmla="*/ 100242 w 577154"/>
                    <a:gd name="connsiteY312" fmla="*/ 401227 h 586292"/>
                    <a:gd name="connsiteX313" fmla="*/ 103280 w 577154"/>
                    <a:gd name="connsiteY313" fmla="*/ 408812 h 586292"/>
                    <a:gd name="connsiteX314" fmla="*/ 104799 w 577154"/>
                    <a:gd name="connsiteY314" fmla="*/ 412604 h 586292"/>
                    <a:gd name="connsiteX315" fmla="*/ 108596 w 577154"/>
                    <a:gd name="connsiteY315" fmla="*/ 422464 h 586292"/>
                    <a:gd name="connsiteX316" fmla="*/ 109355 w 577154"/>
                    <a:gd name="connsiteY316" fmla="*/ 423223 h 586292"/>
                    <a:gd name="connsiteX317" fmla="*/ 236937 w 577154"/>
                    <a:gd name="connsiteY317" fmla="*/ 549886 h 586292"/>
                    <a:gd name="connsiteX318" fmla="*/ 240734 w 577154"/>
                    <a:gd name="connsiteY318" fmla="*/ 551403 h 586292"/>
                    <a:gd name="connsiteX319" fmla="*/ 246810 w 577154"/>
                    <a:gd name="connsiteY319" fmla="*/ 553678 h 586292"/>
                    <a:gd name="connsiteX320" fmla="*/ 254404 w 577154"/>
                    <a:gd name="connsiteY320" fmla="*/ 555954 h 586292"/>
                    <a:gd name="connsiteX321" fmla="*/ 257441 w 577154"/>
                    <a:gd name="connsiteY321" fmla="*/ 557471 h 586292"/>
                    <a:gd name="connsiteX322" fmla="*/ 266554 w 577154"/>
                    <a:gd name="connsiteY322" fmla="*/ 559746 h 586292"/>
                    <a:gd name="connsiteX323" fmla="*/ 268073 w 577154"/>
                    <a:gd name="connsiteY323" fmla="*/ 559746 h 586292"/>
                    <a:gd name="connsiteX324" fmla="*/ 277945 w 577154"/>
                    <a:gd name="connsiteY324" fmla="*/ 562021 h 586292"/>
                    <a:gd name="connsiteX325" fmla="*/ 278705 w 577154"/>
                    <a:gd name="connsiteY325" fmla="*/ 562780 h 586292"/>
                    <a:gd name="connsiteX326" fmla="*/ 289337 w 577154"/>
                    <a:gd name="connsiteY326" fmla="*/ 564297 h 586292"/>
                    <a:gd name="connsiteX327" fmla="*/ 290855 w 577154"/>
                    <a:gd name="connsiteY327" fmla="*/ 564297 h 586292"/>
                    <a:gd name="connsiteX328" fmla="*/ 294653 w 577154"/>
                    <a:gd name="connsiteY328" fmla="*/ 565055 h 586292"/>
                    <a:gd name="connsiteX329" fmla="*/ 318954 w 577154"/>
                    <a:gd name="connsiteY329" fmla="*/ 566572 h 586292"/>
                    <a:gd name="connsiteX330" fmla="*/ 556650 w 577154"/>
                    <a:gd name="connsiteY330" fmla="*/ 293525 h 586292"/>
                    <a:gd name="connsiteX331" fmla="*/ 318954 w 577154"/>
                    <a:gd name="connsiteY331" fmla="*/ 20478 h 586292"/>
                    <a:gd name="connsiteX332" fmla="*/ 258201 w 577154"/>
                    <a:gd name="connsiteY332" fmla="*/ 0 h 586292"/>
                    <a:gd name="connsiteX333" fmla="*/ 287818 w 577154"/>
                    <a:gd name="connsiteY333" fmla="*/ 2275 h 586292"/>
                    <a:gd name="connsiteX334" fmla="*/ 318954 w 577154"/>
                    <a:gd name="connsiteY334" fmla="*/ 0 h 586292"/>
                    <a:gd name="connsiteX335" fmla="*/ 577154 w 577154"/>
                    <a:gd name="connsiteY335" fmla="*/ 293525 h 586292"/>
                    <a:gd name="connsiteX336" fmla="*/ 318954 w 577154"/>
                    <a:gd name="connsiteY336" fmla="*/ 586292 h 586292"/>
                    <a:gd name="connsiteX337" fmla="*/ 287818 w 577154"/>
                    <a:gd name="connsiteY337" fmla="*/ 584775 h 586292"/>
                    <a:gd name="connsiteX338" fmla="*/ 258201 w 577154"/>
                    <a:gd name="connsiteY338" fmla="*/ 586292 h 586292"/>
                    <a:gd name="connsiteX339" fmla="*/ 110874 w 577154"/>
                    <a:gd name="connsiteY339" fmla="*/ 533958 h 586292"/>
                    <a:gd name="connsiteX340" fmla="*/ 108596 w 577154"/>
                    <a:gd name="connsiteY340" fmla="*/ 532441 h 586292"/>
                    <a:gd name="connsiteX341" fmla="*/ 60753 w 577154"/>
                    <a:gd name="connsiteY341" fmla="*/ 482383 h 586292"/>
                    <a:gd name="connsiteX342" fmla="*/ 59993 w 577154"/>
                    <a:gd name="connsiteY342" fmla="*/ 480866 h 586292"/>
                    <a:gd name="connsiteX343" fmla="*/ 25060 w 577154"/>
                    <a:gd name="connsiteY343" fmla="*/ 419430 h 586292"/>
                    <a:gd name="connsiteX344" fmla="*/ 24301 w 577154"/>
                    <a:gd name="connsiteY344" fmla="*/ 417913 h 586292"/>
                    <a:gd name="connsiteX345" fmla="*/ 0 w 577154"/>
                    <a:gd name="connsiteY345" fmla="*/ 293525 h 586292"/>
                    <a:gd name="connsiteX346" fmla="*/ 9872 w 577154"/>
                    <a:gd name="connsiteY346" fmla="*/ 211611 h 586292"/>
                    <a:gd name="connsiteX347" fmla="*/ 10632 w 577154"/>
                    <a:gd name="connsiteY347" fmla="*/ 207819 h 586292"/>
                    <a:gd name="connsiteX348" fmla="*/ 28857 w 577154"/>
                    <a:gd name="connsiteY348" fmla="*/ 158519 h 586292"/>
                    <a:gd name="connsiteX349" fmla="*/ 29617 w 577154"/>
                    <a:gd name="connsiteY349" fmla="*/ 157002 h 586292"/>
                    <a:gd name="connsiteX350" fmla="*/ 67588 w 577154"/>
                    <a:gd name="connsiteY350" fmla="*/ 94808 h 586292"/>
                    <a:gd name="connsiteX351" fmla="*/ 69106 w 577154"/>
                    <a:gd name="connsiteY351" fmla="*/ 94049 h 586292"/>
                    <a:gd name="connsiteX352" fmla="*/ 123025 w 577154"/>
                    <a:gd name="connsiteY352" fmla="*/ 43232 h 586292"/>
                    <a:gd name="connsiteX353" fmla="*/ 258201 w 577154"/>
                    <a:gd name="connsiteY353" fmla="*/ 0 h 586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</a:cxnLst>
                  <a:rect l="l" t="t" r="r" b="b"/>
                  <a:pathLst>
                    <a:path w="577154" h="586292">
                      <a:moveTo>
                        <a:pt x="149604" y="536234"/>
                      </a:moveTo>
                      <a:cubicBezTo>
                        <a:pt x="170108" y="548369"/>
                        <a:pt x="191372" y="556712"/>
                        <a:pt x="214914" y="562021"/>
                      </a:cubicBezTo>
                      <a:cubicBezTo>
                        <a:pt x="214155" y="561263"/>
                        <a:pt x="212636" y="560504"/>
                        <a:pt x="211877" y="559746"/>
                      </a:cubicBezTo>
                      <a:cubicBezTo>
                        <a:pt x="208079" y="558229"/>
                        <a:pt x="205041" y="556712"/>
                        <a:pt x="202004" y="554437"/>
                      </a:cubicBezTo>
                      <a:cubicBezTo>
                        <a:pt x="199725" y="553678"/>
                        <a:pt x="198207" y="552920"/>
                        <a:pt x="196688" y="551403"/>
                      </a:cubicBezTo>
                      <a:cubicBezTo>
                        <a:pt x="192131" y="549128"/>
                        <a:pt x="188334" y="546094"/>
                        <a:pt x="184537" y="543818"/>
                      </a:cubicBezTo>
                      <a:cubicBezTo>
                        <a:pt x="182259" y="542301"/>
                        <a:pt x="179981" y="540784"/>
                        <a:pt x="177702" y="538509"/>
                      </a:cubicBezTo>
                      <a:cubicBezTo>
                        <a:pt x="176184" y="537751"/>
                        <a:pt x="175424" y="536992"/>
                        <a:pt x="173905" y="536234"/>
                      </a:cubicBezTo>
                      <a:close/>
                      <a:moveTo>
                        <a:pt x="299943" y="499816"/>
                      </a:moveTo>
                      <a:cubicBezTo>
                        <a:pt x="306021" y="500576"/>
                        <a:pt x="312100" y="500576"/>
                        <a:pt x="318939" y="500576"/>
                      </a:cubicBezTo>
                      <a:cubicBezTo>
                        <a:pt x="324257" y="500576"/>
                        <a:pt x="329576" y="505139"/>
                        <a:pt x="329576" y="511222"/>
                      </a:cubicBezTo>
                      <a:cubicBezTo>
                        <a:pt x="329576" y="516546"/>
                        <a:pt x="325017" y="521108"/>
                        <a:pt x="319698" y="521108"/>
                      </a:cubicBezTo>
                      <a:lnTo>
                        <a:pt x="318939" y="521108"/>
                      </a:lnTo>
                      <a:cubicBezTo>
                        <a:pt x="311340" y="521108"/>
                        <a:pt x="304502" y="520348"/>
                        <a:pt x="297663" y="519587"/>
                      </a:cubicBezTo>
                      <a:cubicBezTo>
                        <a:pt x="291584" y="518827"/>
                        <a:pt x="287785" y="514264"/>
                        <a:pt x="288545" y="508941"/>
                      </a:cubicBezTo>
                      <a:cubicBezTo>
                        <a:pt x="289305" y="502857"/>
                        <a:pt x="293864" y="499055"/>
                        <a:pt x="299943" y="499816"/>
                      </a:cubicBezTo>
                      <a:close/>
                      <a:moveTo>
                        <a:pt x="88851" y="485417"/>
                      </a:moveTo>
                      <a:cubicBezTo>
                        <a:pt x="98723" y="496794"/>
                        <a:pt x="109355" y="506654"/>
                        <a:pt x="119987" y="515755"/>
                      </a:cubicBezTo>
                      <a:lnTo>
                        <a:pt x="150364" y="515755"/>
                      </a:lnTo>
                      <a:cubicBezTo>
                        <a:pt x="149604" y="514997"/>
                        <a:pt x="148845" y="514238"/>
                        <a:pt x="148085" y="513480"/>
                      </a:cubicBezTo>
                      <a:cubicBezTo>
                        <a:pt x="146566" y="511204"/>
                        <a:pt x="144288" y="508929"/>
                        <a:pt x="142010" y="507412"/>
                      </a:cubicBezTo>
                      <a:cubicBezTo>
                        <a:pt x="140491" y="505137"/>
                        <a:pt x="138213" y="502861"/>
                        <a:pt x="136694" y="501344"/>
                      </a:cubicBezTo>
                      <a:cubicBezTo>
                        <a:pt x="133656" y="497552"/>
                        <a:pt x="130619" y="493760"/>
                        <a:pt x="127581" y="489967"/>
                      </a:cubicBezTo>
                      <a:cubicBezTo>
                        <a:pt x="126062" y="488450"/>
                        <a:pt x="125303" y="486934"/>
                        <a:pt x="123784" y="485417"/>
                      </a:cubicBezTo>
                      <a:close/>
                      <a:moveTo>
                        <a:pt x="399912" y="482256"/>
                      </a:moveTo>
                      <a:cubicBezTo>
                        <a:pt x="402382" y="483014"/>
                        <a:pt x="404471" y="484721"/>
                        <a:pt x="405611" y="486996"/>
                      </a:cubicBezTo>
                      <a:cubicBezTo>
                        <a:pt x="408650" y="492305"/>
                        <a:pt x="406371" y="498373"/>
                        <a:pt x="401812" y="500648"/>
                      </a:cubicBezTo>
                      <a:cubicBezTo>
                        <a:pt x="394973" y="504441"/>
                        <a:pt x="388895" y="506716"/>
                        <a:pt x="382056" y="509750"/>
                      </a:cubicBezTo>
                      <a:cubicBezTo>
                        <a:pt x="380536" y="509750"/>
                        <a:pt x="379776" y="510508"/>
                        <a:pt x="378257" y="510508"/>
                      </a:cubicBezTo>
                      <a:cubicBezTo>
                        <a:pt x="374458" y="510508"/>
                        <a:pt x="370658" y="507474"/>
                        <a:pt x="369139" y="503682"/>
                      </a:cubicBezTo>
                      <a:cubicBezTo>
                        <a:pt x="366859" y="498373"/>
                        <a:pt x="369899" y="492305"/>
                        <a:pt x="375217" y="490789"/>
                      </a:cubicBezTo>
                      <a:cubicBezTo>
                        <a:pt x="380536" y="488513"/>
                        <a:pt x="386615" y="486238"/>
                        <a:pt x="391934" y="483204"/>
                      </a:cubicBezTo>
                      <a:cubicBezTo>
                        <a:pt x="394593" y="481687"/>
                        <a:pt x="397443" y="481498"/>
                        <a:pt x="399912" y="482256"/>
                      </a:cubicBezTo>
                      <a:close/>
                      <a:moveTo>
                        <a:pt x="229351" y="474063"/>
                      </a:moveTo>
                      <a:cubicBezTo>
                        <a:pt x="234677" y="477094"/>
                        <a:pt x="240764" y="480126"/>
                        <a:pt x="246091" y="483157"/>
                      </a:cubicBezTo>
                      <a:cubicBezTo>
                        <a:pt x="250656" y="486188"/>
                        <a:pt x="252939" y="492250"/>
                        <a:pt x="250656" y="496797"/>
                      </a:cubicBezTo>
                      <a:cubicBezTo>
                        <a:pt x="248374" y="500586"/>
                        <a:pt x="245330" y="502101"/>
                        <a:pt x="241525" y="502101"/>
                      </a:cubicBezTo>
                      <a:cubicBezTo>
                        <a:pt x="240004" y="502101"/>
                        <a:pt x="238482" y="502101"/>
                        <a:pt x="236960" y="501343"/>
                      </a:cubicBezTo>
                      <a:cubicBezTo>
                        <a:pt x="230872" y="498312"/>
                        <a:pt x="224024" y="494523"/>
                        <a:pt x="218698" y="490735"/>
                      </a:cubicBezTo>
                      <a:cubicBezTo>
                        <a:pt x="214132" y="487703"/>
                        <a:pt x="212610" y="481641"/>
                        <a:pt x="215654" y="477094"/>
                      </a:cubicBezTo>
                      <a:cubicBezTo>
                        <a:pt x="218698" y="471790"/>
                        <a:pt x="224785" y="471032"/>
                        <a:pt x="229351" y="474063"/>
                      </a:cubicBezTo>
                      <a:close/>
                      <a:moveTo>
                        <a:pt x="464745" y="433889"/>
                      </a:moveTo>
                      <a:cubicBezTo>
                        <a:pt x="469298" y="436925"/>
                        <a:pt x="470057" y="443755"/>
                        <a:pt x="466262" y="447550"/>
                      </a:cubicBezTo>
                      <a:cubicBezTo>
                        <a:pt x="461709" y="453622"/>
                        <a:pt x="457155" y="458935"/>
                        <a:pt x="451842" y="463488"/>
                      </a:cubicBezTo>
                      <a:cubicBezTo>
                        <a:pt x="450324" y="465765"/>
                        <a:pt x="447288" y="466524"/>
                        <a:pt x="445012" y="466524"/>
                      </a:cubicBezTo>
                      <a:cubicBezTo>
                        <a:pt x="442735" y="466524"/>
                        <a:pt x="439699" y="465765"/>
                        <a:pt x="438181" y="463488"/>
                      </a:cubicBezTo>
                      <a:cubicBezTo>
                        <a:pt x="433627" y="459694"/>
                        <a:pt x="433627" y="453622"/>
                        <a:pt x="438181" y="449068"/>
                      </a:cubicBezTo>
                      <a:cubicBezTo>
                        <a:pt x="441976" y="444514"/>
                        <a:pt x="446530" y="439961"/>
                        <a:pt x="450324" y="435407"/>
                      </a:cubicBezTo>
                      <a:cubicBezTo>
                        <a:pt x="454119" y="430853"/>
                        <a:pt x="460191" y="430094"/>
                        <a:pt x="464745" y="433889"/>
                      </a:cubicBezTo>
                      <a:close/>
                      <a:moveTo>
                        <a:pt x="49362" y="424740"/>
                      </a:moveTo>
                      <a:cubicBezTo>
                        <a:pt x="56196" y="439150"/>
                        <a:pt x="64550" y="452803"/>
                        <a:pt x="73663" y="464938"/>
                      </a:cubicBezTo>
                      <a:lnTo>
                        <a:pt x="109355" y="464938"/>
                      </a:lnTo>
                      <a:cubicBezTo>
                        <a:pt x="107836" y="461904"/>
                        <a:pt x="106318" y="459629"/>
                        <a:pt x="104039" y="456595"/>
                      </a:cubicBezTo>
                      <a:cubicBezTo>
                        <a:pt x="103280" y="455078"/>
                        <a:pt x="102521" y="453561"/>
                        <a:pt x="101761" y="452044"/>
                      </a:cubicBezTo>
                      <a:cubicBezTo>
                        <a:pt x="99483" y="448252"/>
                        <a:pt x="97205" y="443701"/>
                        <a:pt x="94926" y="439909"/>
                      </a:cubicBezTo>
                      <a:cubicBezTo>
                        <a:pt x="94167" y="438392"/>
                        <a:pt x="93408" y="436875"/>
                        <a:pt x="92648" y="435358"/>
                      </a:cubicBezTo>
                      <a:cubicBezTo>
                        <a:pt x="91129" y="431566"/>
                        <a:pt x="89611" y="428532"/>
                        <a:pt x="88092" y="424740"/>
                      </a:cubicBezTo>
                      <a:close/>
                      <a:moveTo>
                        <a:pt x="161771" y="417898"/>
                      </a:moveTo>
                      <a:cubicBezTo>
                        <a:pt x="166316" y="414864"/>
                        <a:pt x="173134" y="415623"/>
                        <a:pt x="176164" y="420173"/>
                      </a:cubicBezTo>
                      <a:cubicBezTo>
                        <a:pt x="179194" y="425482"/>
                        <a:pt x="183739" y="430790"/>
                        <a:pt x="187527" y="435341"/>
                      </a:cubicBezTo>
                      <a:cubicBezTo>
                        <a:pt x="190557" y="439891"/>
                        <a:pt x="190557" y="446717"/>
                        <a:pt x="186012" y="449750"/>
                      </a:cubicBezTo>
                      <a:cubicBezTo>
                        <a:pt x="183739" y="451267"/>
                        <a:pt x="181466" y="452025"/>
                        <a:pt x="179194" y="452025"/>
                      </a:cubicBezTo>
                      <a:cubicBezTo>
                        <a:pt x="176921" y="452025"/>
                        <a:pt x="173891" y="451267"/>
                        <a:pt x="171619" y="448233"/>
                      </a:cubicBezTo>
                      <a:cubicBezTo>
                        <a:pt x="167074" y="442925"/>
                        <a:pt x="163286" y="437616"/>
                        <a:pt x="159498" y="431549"/>
                      </a:cubicBezTo>
                      <a:cubicBezTo>
                        <a:pt x="155711" y="426998"/>
                        <a:pt x="157226" y="420931"/>
                        <a:pt x="161771" y="417898"/>
                      </a:cubicBezTo>
                      <a:close/>
                      <a:moveTo>
                        <a:pt x="31136" y="373923"/>
                      </a:moveTo>
                      <a:cubicBezTo>
                        <a:pt x="33414" y="384541"/>
                        <a:pt x="37211" y="394401"/>
                        <a:pt x="41008" y="404261"/>
                      </a:cubicBezTo>
                      <a:lnTo>
                        <a:pt x="79738" y="404261"/>
                      </a:lnTo>
                      <a:cubicBezTo>
                        <a:pt x="79738" y="403503"/>
                        <a:pt x="78979" y="401986"/>
                        <a:pt x="78979" y="401227"/>
                      </a:cubicBezTo>
                      <a:cubicBezTo>
                        <a:pt x="78219" y="399710"/>
                        <a:pt x="77460" y="398952"/>
                        <a:pt x="77460" y="397435"/>
                      </a:cubicBezTo>
                      <a:cubicBezTo>
                        <a:pt x="75182" y="391367"/>
                        <a:pt x="73663" y="385300"/>
                        <a:pt x="72144" y="379232"/>
                      </a:cubicBezTo>
                      <a:cubicBezTo>
                        <a:pt x="71385" y="378473"/>
                        <a:pt x="71385" y="378473"/>
                        <a:pt x="71385" y="377715"/>
                      </a:cubicBezTo>
                      <a:cubicBezTo>
                        <a:pt x="71385" y="376956"/>
                        <a:pt x="70625" y="375439"/>
                        <a:pt x="70625" y="373923"/>
                      </a:cubicBezTo>
                      <a:close/>
                      <a:moveTo>
                        <a:pt x="499728" y="361797"/>
                      </a:moveTo>
                      <a:cubicBezTo>
                        <a:pt x="505037" y="363315"/>
                        <a:pt x="508071" y="369384"/>
                        <a:pt x="506554" y="374694"/>
                      </a:cubicBezTo>
                      <a:cubicBezTo>
                        <a:pt x="504279" y="381522"/>
                        <a:pt x="501245" y="387591"/>
                        <a:pt x="498970" y="394418"/>
                      </a:cubicBezTo>
                      <a:cubicBezTo>
                        <a:pt x="497453" y="398211"/>
                        <a:pt x="493661" y="400487"/>
                        <a:pt x="489868" y="400487"/>
                      </a:cubicBezTo>
                      <a:cubicBezTo>
                        <a:pt x="488352" y="400487"/>
                        <a:pt x="486835" y="399729"/>
                        <a:pt x="485318" y="399729"/>
                      </a:cubicBezTo>
                      <a:cubicBezTo>
                        <a:pt x="480767" y="397453"/>
                        <a:pt x="477733" y="391384"/>
                        <a:pt x="480009" y="386073"/>
                      </a:cubicBezTo>
                      <a:cubicBezTo>
                        <a:pt x="483042" y="380004"/>
                        <a:pt x="485318" y="373935"/>
                        <a:pt x="486835" y="367866"/>
                      </a:cubicBezTo>
                      <a:cubicBezTo>
                        <a:pt x="489110" y="362556"/>
                        <a:pt x="494419" y="360280"/>
                        <a:pt x="499728" y="361797"/>
                      </a:cubicBezTo>
                      <a:close/>
                      <a:moveTo>
                        <a:pt x="132907" y="343643"/>
                      </a:moveTo>
                      <a:cubicBezTo>
                        <a:pt x="138227" y="342126"/>
                        <a:pt x="143546" y="345161"/>
                        <a:pt x="145066" y="350471"/>
                      </a:cubicBezTo>
                      <a:cubicBezTo>
                        <a:pt x="146586" y="356540"/>
                        <a:pt x="148865" y="363368"/>
                        <a:pt x="150385" y="368678"/>
                      </a:cubicBezTo>
                      <a:cubicBezTo>
                        <a:pt x="152665" y="373988"/>
                        <a:pt x="149625" y="380057"/>
                        <a:pt x="144306" y="381575"/>
                      </a:cubicBezTo>
                      <a:cubicBezTo>
                        <a:pt x="142786" y="382333"/>
                        <a:pt x="142026" y="382333"/>
                        <a:pt x="141266" y="382333"/>
                      </a:cubicBezTo>
                      <a:cubicBezTo>
                        <a:pt x="136707" y="382333"/>
                        <a:pt x="132907" y="380057"/>
                        <a:pt x="131388" y="375506"/>
                      </a:cubicBezTo>
                      <a:cubicBezTo>
                        <a:pt x="129108" y="368678"/>
                        <a:pt x="126828" y="362609"/>
                        <a:pt x="125309" y="355781"/>
                      </a:cubicBezTo>
                      <a:cubicBezTo>
                        <a:pt x="123789" y="350471"/>
                        <a:pt x="127588" y="344402"/>
                        <a:pt x="132907" y="343643"/>
                      </a:cubicBezTo>
                      <a:close/>
                      <a:moveTo>
                        <a:pt x="21263" y="323864"/>
                      </a:moveTo>
                      <a:cubicBezTo>
                        <a:pt x="22782" y="333724"/>
                        <a:pt x="24301" y="344342"/>
                        <a:pt x="25820" y="354203"/>
                      </a:cubicBezTo>
                      <a:lnTo>
                        <a:pt x="66069" y="354203"/>
                      </a:lnTo>
                      <a:cubicBezTo>
                        <a:pt x="65309" y="348135"/>
                        <a:pt x="63790" y="342826"/>
                        <a:pt x="63031" y="337516"/>
                      </a:cubicBezTo>
                      <a:cubicBezTo>
                        <a:pt x="63031" y="336758"/>
                        <a:pt x="63031" y="336758"/>
                        <a:pt x="63031" y="335999"/>
                      </a:cubicBezTo>
                      <a:cubicBezTo>
                        <a:pt x="63031" y="332207"/>
                        <a:pt x="62272" y="327656"/>
                        <a:pt x="61512" y="323864"/>
                      </a:cubicBezTo>
                      <a:close/>
                      <a:moveTo>
                        <a:pt x="509625" y="282911"/>
                      </a:moveTo>
                      <a:cubicBezTo>
                        <a:pt x="514955" y="282911"/>
                        <a:pt x="519524" y="286704"/>
                        <a:pt x="519524" y="292773"/>
                      </a:cubicBezTo>
                      <a:lnTo>
                        <a:pt x="519524" y="293532"/>
                      </a:lnTo>
                      <a:cubicBezTo>
                        <a:pt x="519524" y="300360"/>
                        <a:pt x="519524" y="307187"/>
                        <a:pt x="518763" y="313256"/>
                      </a:cubicBezTo>
                      <a:cubicBezTo>
                        <a:pt x="518763" y="318567"/>
                        <a:pt x="514194" y="323118"/>
                        <a:pt x="508863" y="323118"/>
                      </a:cubicBezTo>
                      <a:cubicBezTo>
                        <a:pt x="508102" y="323118"/>
                        <a:pt x="508102" y="323118"/>
                        <a:pt x="508102" y="322360"/>
                      </a:cubicBezTo>
                      <a:cubicBezTo>
                        <a:pt x="502010" y="322360"/>
                        <a:pt x="498202" y="317808"/>
                        <a:pt x="498964" y="311739"/>
                      </a:cubicBezTo>
                      <a:cubicBezTo>
                        <a:pt x="498964" y="305670"/>
                        <a:pt x="498964" y="299601"/>
                        <a:pt x="498964" y="293532"/>
                      </a:cubicBezTo>
                      <a:cubicBezTo>
                        <a:pt x="498964" y="287463"/>
                        <a:pt x="503533" y="282911"/>
                        <a:pt x="509625" y="282911"/>
                      </a:cubicBezTo>
                      <a:close/>
                      <a:moveTo>
                        <a:pt x="20504" y="273047"/>
                      </a:moveTo>
                      <a:cubicBezTo>
                        <a:pt x="20504" y="279873"/>
                        <a:pt x="19744" y="286699"/>
                        <a:pt x="19744" y="293525"/>
                      </a:cubicBezTo>
                      <a:cubicBezTo>
                        <a:pt x="19744" y="296559"/>
                        <a:pt x="20504" y="300352"/>
                        <a:pt x="20504" y="303385"/>
                      </a:cubicBezTo>
                      <a:lnTo>
                        <a:pt x="60753" y="303385"/>
                      </a:lnTo>
                      <a:cubicBezTo>
                        <a:pt x="60753" y="300352"/>
                        <a:pt x="60753" y="296559"/>
                        <a:pt x="60753" y="293525"/>
                      </a:cubicBezTo>
                      <a:cubicBezTo>
                        <a:pt x="60753" y="286699"/>
                        <a:pt x="60753" y="279873"/>
                        <a:pt x="61512" y="273805"/>
                      </a:cubicBezTo>
                      <a:cubicBezTo>
                        <a:pt x="61512" y="273047"/>
                        <a:pt x="61512" y="273047"/>
                        <a:pt x="61512" y="273047"/>
                      </a:cubicBezTo>
                      <a:close/>
                      <a:moveTo>
                        <a:pt x="129811" y="263173"/>
                      </a:moveTo>
                      <a:cubicBezTo>
                        <a:pt x="135111" y="263932"/>
                        <a:pt x="138897" y="268484"/>
                        <a:pt x="138897" y="274553"/>
                      </a:cubicBezTo>
                      <a:cubicBezTo>
                        <a:pt x="138140" y="280622"/>
                        <a:pt x="138140" y="286691"/>
                        <a:pt x="138140" y="292760"/>
                      </a:cubicBezTo>
                      <a:lnTo>
                        <a:pt x="138140" y="293518"/>
                      </a:lnTo>
                      <a:cubicBezTo>
                        <a:pt x="138140" y="298829"/>
                        <a:pt x="133597" y="303380"/>
                        <a:pt x="128297" y="303380"/>
                      </a:cubicBezTo>
                      <a:cubicBezTo>
                        <a:pt x="122997" y="303380"/>
                        <a:pt x="118454" y="299587"/>
                        <a:pt x="117697" y="294277"/>
                      </a:cubicBezTo>
                      <a:lnTo>
                        <a:pt x="117697" y="293518"/>
                      </a:lnTo>
                      <a:cubicBezTo>
                        <a:pt x="117697" y="286691"/>
                        <a:pt x="118454" y="279863"/>
                        <a:pt x="118454" y="273035"/>
                      </a:cubicBezTo>
                      <a:cubicBezTo>
                        <a:pt x="119211" y="266966"/>
                        <a:pt x="123754" y="263173"/>
                        <a:pt x="129811" y="263173"/>
                      </a:cubicBezTo>
                      <a:close/>
                      <a:moveTo>
                        <a:pt x="28098" y="222230"/>
                      </a:moveTo>
                      <a:cubicBezTo>
                        <a:pt x="25820" y="232090"/>
                        <a:pt x="24301" y="242708"/>
                        <a:pt x="22782" y="252568"/>
                      </a:cubicBezTo>
                      <a:lnTo>
                        <a:pt x="63031" y="252568"/>
                      </a:lnTo>
                      <a:cubicBezTo>
                        <a:pt x="63031" y="251810"/>
                        <a:pt x="63031" y="251052"/>
                        <a:pt x="63031" y="250293"/>
                      </a:cubicBezTo>
                      <a:cubicBezTo>
                        <a:pt x="63031" y="250293"/>
                        <a:pt x="63031" y="249535"/>
                        <a:pt x="63031" y="249535"/>
                      </a:cubicBezTo>
                      <a:cubicBezTo>
                        <a:pt x="64550" y="242708"/>
                        <a:pt x="65309" y="236641"/>
                        <a:pt x="66828" y="229815"/>
                      </a:cubicBezTo>
                      <a:cubicBezTo>
                        <a:pt x="66828" y="229056"/>
                        <a:pt x="66828" y="227539"/>
                        <a:pt x="67588" y="226022"/>
                      </a:cubicBezTo>
                      <a:cubicBezTo>
                        <a:pt x="67588" y="225264"/>
                        <a:pt x="67588" y="223747"/>
                        <a:pt x="68347" y="222230"/>
                      </a:cubicBezTo>
                      <a:close/>
                      <a:moveTo>
                        <a:pt x="492894" y="204013"/>
                      </a:moveTo>
                      <a:cubicBezTo>
                        <a:pt x="498219" y="202497"/>
                        <a:pt x="504304" y="205530"/>
                        <a:pt x="505825" y="210836"/>
                      </a:cubicBezTo>
                      <a:cubicBezTo>
                        <a:pt x="508108" y="216901"/>
                        <a:pt x="510390" y="223724"/>
                        <a:pt x="511911" y="230547"/>
                      </a:cubicBezTo>
                      <a:cubicBezTo>
                        <a:pt x="513432" y="235854"/>
                        <a:pt x="509629" y="241161"/>
                        <a:pt x="504304" y="242677"/>
                      </a:cubicBezTo>
                      <a:cubicBezTo>
                        <a:pt x="503543" y="243435"/>
                        <a:pt x="502783" y="243435"/>
                        <a:pt x="502022" y="243435"/>
                      </a:cubicBezTo>
                      <a:cubicBezTo>
                        <a:pt x="497458" y="243435"/>
                        <a:pt x="493655" y="240403"/>
                        <a:pt x="492133" y="235854"/>
                      </a:cubicBezTo>
                      <a:cubicBezTo>
                        <a:pt x="490612" y="229031"/>
                        <a:pt x="489091" y="222966"/>
                        <a:pt x="486809" y="216901"/>
                      </a:cubicBezTo>
                      <a:cubicBezTo>
                        <a:pt x="485287" y="211595"/>
                        <a:pt x="487569" y="206288"/>
                        <a:pt x="492894" y="204013"/>
                      </a:cubicBezTo>
                      <a:close/>
                      <a:moveTo>
                        <a:pt x="151873" y="186619"/>
                      </a:moveTo>
                      <a:cubicBezTo>
                        <a:pt x="157203" y="188895"/>
                        <a:pt x="159488" y="194964"/>
                        <a:pt x="157203" y="200274"/>
                      </a:cubicBezTo>
                      <a:cubicBezTo>
                        <a:pt x="154919" y="205585"/>
                        <a:pt x="152634" y="211654"/>
                        <a:pt x="150350" y="217723"/>
                      </a:cubicBezTo>
                      <a:cubicBezTo>
                        <a:pt x="148827" y="222274"/>
                        <a:pt x="145019" y="224550"/>
                        <a:pt x="140450" y="224550"/>
                      </a:cubicBezTo>
                      <a:cubicBezTo>
                        <a:pt x="139689" y="224550"/>
                        <a:pt x="138927" y="224550"/>
                        <a:pt x="137404" y="224550"/>
                      </a:cubicBezTo>
                      <a:cubicBezTo>
                        <a:pt x="132074" y="222274"/>
                        <a:pt x="129028" y="216964"/>
                        <a:pt x="131312" y="211654"/>
                      </a:cubicBezTo>
                      <a:cubicBezTo>
                        <a:pt x="133597" y="204826"/>
                        <a:pt x="135881" y="197998"/>
                        <a:pt x="138927" y="191929"/>
                      </a:cubicBezTo>
                      <a:cubicBezTo>
                        <a:pt x="141212" y="186619"/>
                        <a:pt x="147304" y="184343"/>
                        <a:pt x="151873" y="186619"/>
                      </a:cubicBezTo>
                      <a:close/>
                      <a:moveTo>
                        <a:pt x="218736" y="186536"/>
                      </a:moveTo>
                      <a:lnTo>
                        <a:pt x="281780" y="186536"/>
                      </a:lnTo>
                      <a:cubicBezTo>
                        <a:pt x="288616" y="186536"/>
                        <a:pt x="292414" y="190330"/>
                        <a:pt x="292414" y="196401"/>
                      </a:cubicBezTo>
                      <a:cubicBezTo>
                        <a:pt x="292414" y="202471"/>
                        <a:pt x="288616" y="207024"/>
                        <a:pt x="281780" y="207024"/>
                      </a:cubicBezTo>
                      <a:lnTo>
                        <a:pt x="264310" y="207024"/>
                      </a:lnTo>
                      <a:lnTo>
                        <a:pt x="322037" y="294288"/>
                      </a:lnTo>
                      <a:lnTo>
                        <a:pt x="379004" y="207024"/>
                      </a:lnTo>
                      <a:lnTo>
                        <a:pt x="361534" y="207024"/>
                      </a:lnTo>
                      <a:cubicBezTo>
                        <a:pt x="355457" y="207024"/>
                        <a:pt x="351659" y="202471"/>
                        <a:pt x="351659" y="196401"/>
                      </a:cubicBezTo>
                      <a:cubicBezTo>
                        <a:pt x="351659" y="190330"/>
                        <a:pt x="355457" y="186536"/>
                        <a:pt x="361534" y="186536"/>
                      </a:cubicBezTo>
                      <a:lnTo>
                        <a:pt x="425337" y="186536"/>
                      </a:lnTo>
                      <a:cubicBezTo>
                        <a:pt x="431413" y="186536"/>
                        <a:pt x="435211" y="190330"/>
                        <a:pt x="435211" y="196401"/>
                      </a:cubicBezTo>
                      <a:cubicBezTo>
                        <a:pt x="435211" y="202471"/>
                        <a:pt x="431413" y="207024"/>
                        <a:pt x="425337" y="207024"/>
                      </a:cubicBezTo>
                      <a:lnTo>
                        <a:pt x="405588" y="207024"/>
                      </a:lnTo>
                      <a:cubicBezTo>
                        <a:pt x="404069" y="207024"/>
                        <a:pt x="402550" y="207024"/>
                        <a:pt x="401031" y="209301"/>
                      </a:cubicBezTo>
                      <a:lnTo>
                        <a:pt x="337987" y="307947"/>
                      </a:lnTo>
                      <a:lnTo>
                        <a:pt x="373687" y="307947"/>
                      </a:lnTo>
                      <a:cubicBezTo>
                        <a:pt x="380523" y="307947"/>
                        <a:pt x="384321" y="311741"/>
                        <a:pt x="384321" y="317812"/>
                      </a:cubicBezTo>
                      <a:cubicBezTo>
                        <a:pt x="384321" y="324641"/>
                        <a:pt x="380523" y="328435"/>
                        <a:pt x="373687" y="328435"/>
                      </a:cubicBezTo>
                      <a:lnTo>
                        <a:pt x="331911" y="328435"/>
                      </a:lnTo>
                      <a:lnTo>
                        <a:pt x="331911" y="338300"/>
                      </a:lnTo>
                      <a:lnTo>
                        <a:pt x="373687" y="338300"/>
                      </a:lnTo>
                      <a:cubicBezTo>
                        <a:pt x="380523" y="338300"/>
                        <a:pt x="384321" y="342094"/>
                        <a:pt x="384321" y="348164"/>
                      </a:cubicBezTo>
                      <a:cubicBezTo>
                        <a:pt x="384321" y="354994"/>
                        <a:pt x="380523" y="358788"/>
                        <a:pt x="373687" y="358788"/>
                      </a:cubicBezTo>
                      <a:lnTo>
                        <a:pt x="331911" y="358788"/>
                      </a:lnTo>
                      <a:lnTo>
                        <a:pt x="331911" y="399005"/>
                      </a:lnTo>
                      <a:lnTo>
                        <a:pt x="355457" y="399005"/>
                      </a:lnTo>
                      <a:cubicBezTo>
                        <a:pt x="361534" y="399005"/>
                        <a:pt x="365332" y="402799"/>
                        <a:pt x="365332" y="408870"/>
                      </a:cubicBezTo>
                      <a:cubicBezTo>
                        <a:pt x="365332" y="415699"/>
                        <a:pt x="361534" y="419493"/>
                        <a:pt x="355457" y="419493"/>
                      </a:cubicBezTo>
                      <a:lnTo>
                        <a:pt x="288616" y="419493"/>
                      </a:lnTo>
                      <a:cubicBezTo>
                        <a:pt x="282539" y="419493"/>
                        <a:pt x="278742" y="415699"/>
                        <a:pt x="278742" y="408870"/>
                      </a:cubicBezTo>
                      <a:cubicBezTo>
                        <a:pt x="278742" y="402799"/>
                        <a:pt x="282539" y="399005"/>
                        <a:pt x="288616" y="399005"/>
                      </a:cubicBezTo>
                      <a:lnTo>
                        <a:pt x="312162" y="399005"/>
                      </a:lnTo>
                      <a:lnTo>
                        <a:pt x="312162" y="358788"/>
                      </a:lnTo>
                      <a:lnTo>
                        <a:pt x="270386" y="358788"/>
                      </a:lnTo>
                      <a:cubicBezTo>
                        <a:pt x="264310" y="358788"/>
                        <a:pt x="259752" y="354994"/>
                        <a:pt x="259752" y="348164"/>
                      </a:cubicBezTo>
                      <a:cubicBezTo>
                        <a:pt x="259752" y="342094"/>
                        <a:pt x="264310" y="338300"/>
                        <a:pt x="270386" y="338300"/>
                      </a:cubicBezTo>
                      <a:lnTo>
                        <a:pt x="312162" y="338300"/>
                      </a:lnTo>
                      <a:lnTo>
                        <a:pt x="312162" y="328435"/>
                      </a:lnTo>
                      <a:lnTo>
                        <a:pt x="270386" y="328435"/>
                      </a:lnTo>
                      <a:cubicBezTo>
                        <a:pt x="264310" y="328435"/>
                        <a:pt x="259752" y="324641"/>
                        <a:pt x="259752" y="317812"/>
                      </a:cubicBezTo>
                      <a:cubicBezTo>
                        <a:pt x="259752" y="311741"/>
                        <a:pt x="264310" y="307947"/>
                        <a:pt x="270386" y="307947"/>
                      </a:cubicBezTo>
                      <a:lnTo>
                        <a:pt x="305326" y="307947"/>
                      </a:lnTo>
                      <a:lnTo>
                        <a:pt x="242283" y="209301"/>
                      </a:lnTo>
                      <a:cubicBezTo>
                        <a:pt x="241523" y="207024"/>
                        <a:pt x="240004" y="207024"/>
                        <a:pt x="238485" y="207024"/>
                      </a:cubicBezTo>
                      <a:lnTo>
                        <a:pt x="218736" y="207024"/>
                      </a:lnTo>
                      <a:cubicBezTo>
                        <a:pt x="211900" y="207024"/>
                        <a:pt x="208102" y="202471"/>
                        <a:pt x="208102" y="196401"/>
                      </a:cubicBezTo>
                      <a:cubicBezTo>
                        <a:pt x="208102" y="190330"/>
                        <a:pt x="211900" y="186536"/>
                        <a:pt x="218736" y="186536"/>
                      </a:cubicBezTo>
                      <a:close/>
                      <a:moveTo>
                        <a:pt x="44805" y="172171"/>
                      </a:moveTo>
                      <a:cubicBezTo>
                        <a:pt x="41008" y="182031"/>
                        <a:pt x="37211" y="191891"/>
                        <a:pt x="33414" y="202510"/>
                      </a:cubicBezTo>
                      <a:lnTo>
                        <a:pt x="73663" y="202510"/>
                      </a:lnTo>
                      <a:cubicBezTo>
                        <a:pt x="74422" y="197959"/>
                        <a:pt x="75941" y="193408"/>
                        <a:pt x="77460" y="188858"/>
                      </a:cubicBezTo>
                      <a:cubicBezTo>
                        <a:pt x="77460" y="188099"/>
                        <a:pt x="78219" y="186582"/>
                        <a:pt x="78979" y="185065"/>
                      </a:cubicBezTo>
                      <a:cubicBezTo>
                        <a:pt x="80498" y="180514"/>
                        <a:pt x="82016" y="175963"/>
                        <a:pt x="83535" y="172171"/>
                      </a:cubicBezTo>
                      <a:close/>
                      <a:moveTo>
                        <a:pt x="451103" y="136487"/>
                      </a:moveTo>
                      <a:cubicBezTo>
                        <a:pt x="455664" y="132683"/>
                        <a:pt x="461746" y="133444"/>
                        <a:pt x="465547" y="138009"/>
                      </a:cubicBezTo>
                      <a:cubicBezTo>
                        <a:pt x="470108" y="143335"/>
                        <a:pt x="473909" y="148661"/>
                        <a:pt x="477709" y="154748"/>
                      </a:cubicBezTo>
                      <a:cubicBezTo>
                        <a:pt x="481510" y="159313"/>
                        <a:pt x="479990" y="165400"/>
                        <a:pt x="475429" y="168444"/>
                      </a:cubicBezTo>
                      <a:cubicBezTo>
                        <a:pt x="473909" y="169966"/>
                        <a:pt x="471628" y="169966"/>
                        <a:pt x="469347" y="169966"/>
                      </a:cubicBezTo>
                      <a:cubicBezTo>
                        <a:pt x="466307" y="169966"/>
                        <a:pt x="463266" y="168444"/>
                        <a:pt x="460986" y="166161"/>
                      </a:cubicBezTo>
                      <a:cubicBezTo>
                        <a:pt x="457945" y="160835"/>
                        <a:pt x="454144" y="155509"/>
                        <a:pt x="449583" y="150183"/>
                      </a:cubicBezTo>
                      <a:cubicBezTo>
                        <a:pt x="446542" y="146379"/>
                        <a:pt x="446542" y="139531"/>
                        <a:pt x="451103" y="136487"/>
                      </a:cubicBezTo>
                      <a:close/>
                      <a:moveTo>
                        <a:pt x="185242" y="122835"/>
                      </a:moveTo>
                      <a:cubicBezTo>
                        <a:pt x="189040" y="119037"/>
                        <a:pt x="195876" y="119037"/>
                        <a:pt x="199674" y="122835"/>
                      </a:cubicBezTo>
                      <a:cubicBezTo>
                        <a:pt x="203472" y="126632"/>
                        <a:pt x="203472" y="132709"/>
                        <a:pt x="199674" y="137266"/>
                      </a:cubicBezTo>
                      <a:cubicBezTo>
                        <a:pt x="195117" y="141823"/>
                        <a:pt x="191319" y="146381"/>
                        <a:pt x="186762" y="150938"/>
                      </a:cubicBezTo>
                      <a:cubicBezTo>
                        <a:pt x="185242" y="153976"/>
                        <a:pt x="182204" y="154736"/>
                        <a:pt x="179166" y="154736"/>
                      </a:cubicBezTo>
                      <a:cubicBezTo>
                        <a:pt x="176887" y="154736"/>
                        <a:pt x="174609" y="153976"/>
                        <a:pt x="173090" y="152457"/>
                      </a:cubicBezTo>
                      <a:cubicBezTo>
                        <a:pt x="168532" y="149419"/>
                        <a:pt x="167773" y="142583"/>
                        <a:pt x="171571" y="138026"/>
                      </a:cubicBezTo>
                      <a:cubicBezTo>
                        <a:pt x="176128" y="132709"/>
                        <a:pt x="180685" y="127392"/>
                        <a:pt x="185242" y="122835"/>
                      </a:cubicBezTo>
                      <a:close/>
                      <a:moveTo>
                        <a:pt x="81257" y="111494"/>
                      </a:moveTo>
                      <a:cubicBezTo>
                        <a:pt x="71385" y="123629"/>
                        <a:pt x="62272" y="137282"/>
                        <a:pt x="54677" y="151692"/>
                      </a:cubicBezTo>
                      <a:lnTo>
                        <a:pt x="92648" y="151692"/>
                      </a:lnTo>
                      <a:lnTo>
                        <a:pt x="92648" y="150934"/>
                      </a:lnTo>
                      <a:cubicBezTo>
                        <a:pt x="93408" y="149417"/>
                        <a:pt x="94167" y="147900"/>
                        <a:pt x="94926" y="146383"/>
                      </a:cubicBezTo>
                      <a:cubicBezTo>
                        <a:pt x="97205" y="142591"/>
                        <a:pt x="99483" y="138799"/>
                        <a:pt x="101761" y="135006"/>
                      </a:cubicBezTo>
                      <a:cubicBezTo>
                        <a:pt x="102521" y="133489"/>
                        <a:pt x="103280" y="131972"/>
                        <a:pt x="104039" y="130455"/>
                      </a:cubicBezTo>
                      <a:cubicBezTo>
                        <a:pt x="107077" y="125905"/>
                        <a:pt x="110115" y="121354"/>
                        <a:pt x="113152" y="116803"/>
                      </a:cubicBezTo>
                      <a:cubicBezTo>
                        <a:pt x="113912" y="114528"/>
                        <a:pt x="115431" y="113011"/>
                        <a:pt x="116190" y="111494"/>
                      </a:cubicBezTo>
                      <a:close/>
                      <a:moveTo>
                        <a:pt x="400213" y="85002"/>
                      </a:moveTo>
                      <a:cubicBezTo>
                        <a:pt x="406282" y="88033"/>
                        <a:pt x="412351" y="91822"/>
                        <a:pt x="418420" y="95611"/>
                      </a:cubicBezTo>
                      <a:cubicBezTo>
                        <a:pt x="422972" y="98642"/>
                        <a:pt x="424489" y="104704"/>
                        <a:pt x="421455" y="109251"/>
                      </a:cubicBezTo>
                      <a:cubicBezTo>
                        <a:pt x="419179" y="112282"/>
                        <a:pt x="416144" y="113798"/>
                        <a:pt x="413110" y="113798"/>
                      </a:cubicBezTo>
                      <a:cubicBezTo>
                        <a:pt x="410834" y="113798"/>
                        <a:pt x="409317" y="113798"/>
                        <a:pt x="407800" y="112282"/>
                      </a:cubicBezTo>
                      <a:cubicBezTo>
                        <a:pt x="402489" y="109251"/>
                        <a:pt x="396420" y="106220"/>
                        <a:pt x="391110" y="103189"/>
                      </a:cubicBezTo>
                      <a:cubicBezTo>
                        <a:pt x="385799" y="100915"/>
                        <a:pt x="384282" y="94853"/>
                        <a:pt x="386558" y="89549"/>
                      </a:cubicBezTo>
                      <a:cubicBezTo>
                        <a:pt x="388834" y="84244"/>
                        <a:pt x="394903" y="82729"/>
                        <a:pt x="400213" y="85002"/>
                      </a:cubicBezTo>
                      <a:close/>
                      <a:moveTo>
                        <a:pt x="255897" y="76571"/>
                      </a:moveTo>
                      <a:cubicBezTo>
                        <a:pt x="261215" y="75053"/>
                        <a:pt x="266534" y="77330"/>
                        <a:pt x="268814" y="82644"/>
                      </a:cubicBezTo>
                      <a:cubicBezTo>
                        <a:pt x="271093" y="87958"/>
                        <a:pt x="268054" y="94032"/>
                        <a:pt x="262735" y="95550"/>
                      </a:cubicBezTo>
                      <a:cubicBezTo>
                        <a:pt x="257416" y="97827"/>
                        <a:pt x="251338" y="100864"/>
                        <a:pt x="245259" y="103141"/>
                      </a:cubicBezTo>
                      <a:cubicBezTo>
                        <a:pt x="243739" y="103901"/>
                        <a:pt x="242219" y="104660"/>
                        <a:pt x="240700" y="104660"/>
                      </a:cubicBezTo>
                      <a:cubicBezTo>
                        <a:pt x="237660" y="104660"/>
                        <a:pt x="233861" y="102382"/>
                        <a:pt x="231582" y="99346"/>
                      </a:cubicBezTo>
                      <a:cubicBezTo>
                        <a:pt x="229302" y="94032"/>
                        <a:pt x="231582" y="87958"/>
                        <a:pt x="236141" y="85681"/>
                      </a:cubicBezTo>
                      <a:cubicBezTo>
                        <a:pt x="242979" y="81885"/>
                        <a:pt x="249058" y="79608"/>
                        <a:pt x="255897" y="76571"/>
                      </a:cubicBezTo>
                      <a:close/>
                      <a:moveTo>
                        <a:pt x="318232" y="65184"/>
                      </a:moveTo>
                      <a:lnTo>
                        <a:pt x="318990" y="65184"/>
                      </a:lnTo>
                      <a:cubicBezTo>
                        <a:pt x="325813" y="65184"/>
                        <a:pt x="332636" y="65944"/>
                        <a:pt x="339459" y="66705"/>
                      </a:cubicBezTo>
                      <a:cubicBezTo>
                        <a:pt x="344766" y="67465"/>
                        <a:pt x="349314" y="72028"/>
                        <a:pt x="348556" y="78111"/>
                      </a:cubicBezTo>
                      <a:cubicBezTo>
                        <a:pt x="347798" y="83435"/>
                        <a:pt x="343249" y="87237"/>
                        <a:pt x="337943" y="87237"/>
                      </a:cubicBezTo>
                      <a:cubicBezTo>
                        <a:pt x="337943" y="87237"/>
                        <a:pt x="337184" y="86476"/>
                        <a:pt x="337184" y="86476"/>
                      </a:cubicBezTo>
                      <a:cubicBezTo>
                        <a:pt x="331120" y="85716"/>
                        <a:pt x="325055" y="85716"/>
                        <a:pt x="318990" y="85716"/>
                      </a:cubicBezTo>
                      <a:cubicBezTo>
                        <a:pt x="312925" y="85716"/>
                        <a:pt x="308376" y="81153"/>
                        <a:pt x="308376" y="75830"/>
                      </a:cubicBezTo>
                      <a:cubicBezTo>
                        <a:pt x="308376" y="69746"/>
                        <a:pt x="312925" y="65184"/>
                        <a:pt x="318232" y="65184"/>
                      </a:cubicBezTo>
                      <a:close/>
                      <a:moveTo>
                        <a:pt x="133656" y="60677"/>
                      </a:moveTo>
                      <a:cubicBezTo>
                        <a:pt x="121506" y="69778"/>
                        <a:pt x="109355" y="79638"/>
                        <a:pt x="98723" y="91015"/>
                      </a:cubicBezTo>
                      <a:lnTo>
                        <a:pt x="132138" y="91015"/>
                      </a:lnTo>
                      <a:cubicBezTo>
                        <a:pt x="133656" y="89498"/>
                        <a:pt x="135175" y="87223"/>
                        <a:pt x="136694" y="85706"/>
                      </a:cubicBezTo>
                      <a:cubicBezTo>
                        <a:pt x="138213" y="83431"/>
                        <a:pt x="140491" y="81155"/>
                        <a:pt x="142010" y="79638"/>
                      </a:cubicBezTo>
                      <a:cubicBezTo>
                        <a:pt x="144288" y="77363"/>
                        <a:pt x="146566" y="75088"/>
                        <a:pt x="148085" y="73571"/>
                      </a:cubicBezTo>
                      <a:cubicBezTo>
                        <a:pt x="150364" y="71295"/>
                        <a:pt x="151882" y="69020"/>
                        <a:pt x="154161" y="67503"/>
                      </a:cubicBezTo>
                      <a:cubicBezTo>
                        <a:pt x="156439" y="65228"/>
                        <a:pt x="159477" y="62952"/>
                        <a:pt x="161755" y="60677"/>
                      </a:cubicBezTo>
                      <a:close/>
                      <a:moveTo>
                        <a:pt x="214914" y="25029"/>
                      </a:moveTo>
                      <a:cubicBezTo>
                        <a:pt x="198966" y="28063"/>
                        <a:pt x="183018" y="33372"/>
                        <a:pt x="168589" y="40198"/>
                      </a:cubicBezTo>
                      <a:lnTo>
                        <a:pt x="188334" y="40198"/>
                      </a:lnTo>
                      <a:cubicBezTo>
                        <a:pt x="190612" y="38681"/>
                        <a:pt x="193650" y="37164"/>
                        <a:pt x="196688" y="34889"/>
                      </a:cubicBezTo>
                      <a:cubicBezTo>
                        <a:pt x="198207" y="34131"/>
                        <a:pt x="199725" y="32614"/>
                        <a:pt x="202004" y="31855"/>
                      </a:cubicBezTo>
                      <a:cubicBezTo>
                        <a:pt x="205041" y="30338"/>
                        <a:pt x="208079" y="28063"/>
                        <a:pt x="211877" y="26546"/>
                      </a:cubicBezTo>
                      <a:cubicBezTo>
                        <a:pt x="212636" y="25787"/>
                        <a:pt x="214155" y="25029"/>
                        <a:pt x="214914" y="25029"/>
                      </a:cubicBezTo>
                      <a:close/>
                      <a:moveTo>
                        <a:pt x="318954" y="20478"/>
                      </a:moveTo>
                      <a:cubicBezTo>
                        <a:pt x="310600" y="20478"/>
                        <a:pt x="303006" y="20478"/>
                        <a:pt x="294653" y="21237"/>
                      </a:cubicBezTo>
                      <a:lnTo>
                        <a:pt x="290855" y="21995"/>
                      </a:lnTo>
                      <a:cubicBezTo>
                        <a:pt x="290096" y="21995"/>
                        <a:pt x="290096" y="21995"/>
                        <a:pt x="289337" y="22754"/>
                      </a:cubicBezTo>
                      <a:cubicBezTo>
                        <a:pt x="285540" y="22754"/>
                        <a:pt x="282502" y="23512"/>
                        <a:pt x="278705" y="24271"/>
                      </a:cubicBezTo>
                      <a:cubicBezTo>
                        <a:pt x="278705" y="24271"/>
                        <a:pt x="278705" y="24271"/>
                        <a:pt x="277945" y="24271"/>
                      </a:cubicBezTo>
                      <a:cubicBezTo>
                        <a:pt x="274908" y="25029"/>
                        <a:pt x="271111" y="25787"/>
                        <a:pt x="268073" y="26546"/>
                      </a:cubicBezTo>
                      <a:cubicBezTo>
                        <a:pt x="267314" y="26546"/>
                        <a:pt x="267314" y="26546"/>
                        <a:pt x="266554" y="26546"/>
                      </a:cubicBezTo>
                      <a:cubicBezTo>
                        <a:pt x="263517" y="27304"/>
                        <a:pt x="260479" y="28821"/>
                        <a:pt x="257441" y="29580"/>
                      </a:cubicBezTo>
                      <a:cubicBezTo>
                        <a:pt x="256682" y="29580"/>
                        <a:pt x="255922" y="30338"/>
                        <a:pt x="254404" y="30338"/>
                      </a:cubicBezTo>
                      <a:cubicBezTo>
                        <a:pt x="252125" y="31097"/>
                        <a:pt x="249847" y="31855"/>
                        <a:pt x="246810" y="32614"/>
                      </a:cubicBezTo>
                      <a:cubicBezTo>
                        <a:pt x="245291" y="33372"/>
                        <a:pt x="243012" y="34131"/>
                        <a:pt x="240734" y="35648"/>
                      </a:cubicBezTo>
                      <a:cubicBezTo>
                        <a:pt x="239215" y="35648"/>
                        <a:pt x="238456" y="36406"/>
                        <a:pt x="236937" y="37164"/>
                      </a:cubicBezTo>
                      <a:cubicBezTo>
                        <a:pt x="182259" y="59918"/>
                        <a:pt x="136694" y="105426"/>
                        <a:pt x="109355" y="163069"/>
                      </a:cubicBezTo>
                      <a:cubicBezTo>
                        <a:pt x="109355" y="163828"/>
                        <a:pt x="109355" y="163828"/>
                        <a:pt x="109355" y="164586"/>
                      </a:cubicBezTo>
                      <a:cubicBezTo>
                        <a:pt x="107836" y="167620"/>
                        <a:pt x="106318" y="170654"/>
                        <a:pt x="104799" y="174446"/>
                      </a:cubicBezTo>
                      <a:cubicBezTo>
                        <a:pt x="104039" y="175205"/>
                        <a:pt x="103280" y="176722"/>
                        <a:pt x="103280" y="178239"/>
                      </a:cubicBezTo>
                      <a:cubicBezTo>
                        <a:pt x="101761" y="180514"/>
                        <a:pt x="101002" y="182789"/>
                        <a:pt x="100242" y="185823"/>
                      </a:cubicBezTo>
                      <a:cubicBezTo>
                        <a:pt x="99483" y="187341"/>
                        <a:pt x="98723" y="188858"/>
                        <a:pt x="97964" y="190374"/>
                      </a:cubicBezTo>
                      <a:cubicBezTo>
                        <a:pt x="97205" y="192650"/>
                        <a:pt x="96445" y="194925"/>
                        <a:pt x="95686" y="197201"/>
                      </a:cubicBezTo>
                      <a:cubicBezTo>
                        <a:pt x="95686" y="199476"/>
                        <a:pt x="94926" y="200993"/>
                        <a:pt x="94167" y="203268"/>
                      </a:cubicBezTo>
                      <a:cubicBezTo>
                        <a:pt x="93408" y="204785"/>
                        <a:pt x="92648" y="207061"/>
                        <a:pt x="92648" y="209336"/>
                      </a:cubicBezTo>
                      <a:cubicBezTo>
                        <a:pt x="91889" y="211611"/>
                        <a:pt x="91129" y="213128"/>
                        <a:pt x="90370" y="215404"/>
                      </a:cubicBezTo>
                      <a:cubicBezTo>
                        <a:pt x="90370" y="217679"/>
                        <a:pt x="89611" y="219955"/>
                        <a:pt x="88851" y="221471"/>
                      </a:cubicBezTo>
                      <a:cubicBezTo>
                        <a:pt x="88851" y="223747"/>
                        <a:pt x="88092" y="226022"/>
                        <a:pt x="87332" y="227539"/>
                      </a:cubicBezTo>
                      <a:cubicBezTo>
                        <a:pt x="87332" y="229815"/>
                        <a:pt x="86573" y="232090"/>
                        <a:pt x="86573" y="234365"/>
                      </a:cubicBezTo>
                      <a:cubicBezTo>
                        <a:pt x="85813" y="236641"/>
                        <a:pt x="85813" y="238158"/>
                        <a:pt x="85054" y="240433"/>
                      </a:cubicBezTo>
                      <a:cubicBezTo>
                        <a:pt x="85054" y="242708"/>
                        <a:pt x="84295" y="244984"/>
                        <a:pt x="84295" y="247259"/>
                      </a:cubicBezTo>
                      <a:cubicBezTo>
                        <a:pt x="83535" y="249535"/>
                        <a:pt x="83535" y="251810"/>
                        <a:pt x="83535" y="253327"/>
                      </a:cubicBezTo>
                      <a:cubicBezTo>
                        <a:pt x="82776" y="255602"/>
                        <a:pt x="82776" y="258636"/>
                        <a:pt x="82776" y="260912"/>
                      </a:cubicBezTo>
                      <a:cubicBezTo>
                        <a:pt x="82016" y="262428"/>
                        <a:pt x="82016" y="264704"/>
                        <a:pt x="82016" y="266221"/>
                      </a:cubicBezTo>
                      <a:cubicBezTo>
                        <a:pt x="82016" y="269255"/>
                        <a:pt x="81257" y="272288"/>
                        <a:pt x="81257" y="275322"/>
                      </a:cubicBezTo>
                      <a:cubicBezTo>
                        <a:pt x="81257" y="276839"/>
                        <a:pt x="81257" y="278356"/>
                        <a:pt x="81257" y="279873"/>
                      </a:cubicBezTo>
                      <a:cubicBezTo>
                        <a:pt x="80498" y="284424"/>
                        <a:pt x="80498" y="288975"/>
                        <a:pt x="80498" y="293525"/>
                      </a:cubicBezTo>
                      <a:cubicBezTo>
                        <a:pt x="80498" y="298076"/>
                        <a:pt x="80498" y="302627"/>
                        <a:pt x="81257" y="306419"/>
                      </a:cubicBezTo>
                      <a:cubicBezTo>
                        <a:pt x="81257" y="308695"/>
                        <a:pt x="81257" y="310212"/>
                        <a:pt x="81257" y="311729"/>
                      </a:cubicBezTo>
                      <a:cubicBezTo>
                        <a:pt x="81257" y="314004"/>
                        <a:pt x="81257" y="317038"/>
                        <a:pt x="82016" y="320072"/>
                      </a:cubicBezTo>
                      <a:cubicBezTo>
                        <a:pt x="82016" y="321589"/>
                        <a:pt x="82016" y="323864"/>
                        <a:pt x="82776" y="325381"/>
                      </a:cubicBezTo>
                      <a:cubicBezTo>
                        <a:pt x="82776" y="328415"/>
                        <a:pt x="82776" y="330690"/>
                        <a:pt x="83535" y="332966"/>
                      </a:cubicBezTo>
                      <a:cubicBezTo>
                        <a:pt x="83535" y="335241"/>
                        <a:pt x="83535" y="336758"/>
                        <a:pt x="84295" y="339033"/>
                      </a:cubicBezTo>
                      <a:cubicBezTo>
                        <a:pt x="84295" y="341309"/>
                        <a:pt x="85054" y="343584"/>
                        <a:pt x="85054" y="345859"/>
                      </a:cubicBezTo>
                      <a:cubicBezTo>
                        <a:pt x="85813" y="348135"/>
                        <a:pt x="85813" y="350410"/>
                        <a:pt x="86573" y="351927"/>
                      </a:cubicBezTo>
                      <a:cubicBezTo>
                        <a:pt x="86573" y="354203"/>
                        <a:pt x="87332" y="356478"/>
                        <a:pt x="87332" y="358753"/>
                      </a:cubicBezTo>
                      <a:cubicBezTo>
                        <a:pt x="88092" y="361029"/>
                        <a:pt x="88851" y="362546"/>
                        <a:pt x="88851" y="364821"/>
                      </a:cubicBezTo>
                      <a:cubicBezTo>
                        <a:pt x="89611" y="367096"/>
                        <a:pt x="90370" y="369372"/>
                        <a:pt x="90370" y="370889"/>
                      </a:cubicBezTo>
                      <a:cubicBezTo>
                        <a:pt x="91129" y="373164"/>
                        <a:pt x="91889" y="375439"/>
                        <a:pt x="91889" y="376956"/>
                      </a:cubicBezTo>
                      <a:cubicBezTo>
                        <a:pt x="92648" y="379232"/>
                        <a:pt x="93408" y="381507"/>
                        <a:pt x="94167" y="383783"/>
                      </a:cubicBezTo>
                      <a:cubicBezTo>
                        <a:pt x="94926" y="385300"/>
                        <a:pt x="95686" y="387575"/>
                        <a:pt x="95686" y="389092"/>
                      </a:cubicBezTo>
                      <a:cubicBezTo>
                        <a:pt x="96445" y="391367"/>
                        <a:pt x="97205" y="393643"/>
                        <a:pt x="97964" y="395918"/>
                      </a:cubicBezTo>
                      <a:cubicBezTo>
                        <a:pt x="98723" y="397435"/>
                        <a:pt x="99483" y="398952"/>
                        <a:pt x="100242" y="401227"/>
                      </a:cubicBezTo>
                      <a:cubicBezTo>
                        <a:pt x="101002" y="403503"/>
                        <a:pt x="101761" y="405778"/>
                        <a:pt x="103280" y="408812"/>
                      </a:cubicBezTo>
                      <a:cubicBezTo>
                        <a:pt x="103280" y="409570"/>
                        <a:pt x="104039" y="411087"/>
                        <a:pt x="104799" y="412604"/>
                      </a:cubicBezTo>
                      <a:cubicBezTo>
                        <a:pt x="106318" y="415638"/>
                        <a:pt x="107077" y="418672"/>
                        <a:pt x="108596" y="422464"/>
                      </a:cubicBezTo>
                      <a:cubicBezTo>
                        <a:pt x="109355" y="422464"/>
                        <a:pt x="109355" y="423223"/>
                        <a:pt x="109355" y="423223"/>
                      </a:cubicBezTo>
                      <a:cubicBezTo>
                        <a:pt x="136694" y="481624"/>
                        <a:pt x="182259" y="526374"/>
                        <a:pt x="236937" y="549886"/>
                      </a:cubicBezTo>
                      <a:cubicBezTo>
                        <a:pt x="237697" y="549886"/>
                        <a:pt x="239215" y="550644"/>
                        <a:pt x="240734" y="551403"/>
                      </a:cubicBezTo>
                      <a:cubicBezTo>
                        <a:pt x="243012" y="552161"/>
                        <a:pt x="245291" y="552920"/>
                        <a:pt x="246810" y="553678"/>
                      </a:cubicBezTo>
                      <a:cubicBezTo>
                        <a:pt x="249847" y="554437"/>
                        <a:pt x="252125" y="555195"/>
                        <a:pt x="254404" y="555954"/>
                      </a:cubicBezTo>
                      <a:cubicBezTo>
                        <a:pt x="255922" y="556712"/>
                        <a:pt x="256682" y="556712"/>
                        <a:pt x="257441" y="557471"/>
                      </a:cubicBezTo>
                      <a:cubicBezTo>
                        <a:pt x="260479" y="558229"/>
                        <a:pt x="263517" y="558988"/>
                        <a:pt x="266554" y="559746"/>
                      </a:cubicBezTo>
                      <a:cubicBezTo>
                        <a:pt x="267314" y="559746"/>
                        <a:pt x="267314" y="559746"/>
                        <a:pt x="268073" y="559746"/>
                      </a:cubicBezTo>
                      <a:cubicBezTo>
                        <a:pt x="271111" y="560504"/>
                        <a:pt x="274908" y="561263"/>
                        <a:pt x="277945" y="562021"/>
                      </a:cubicBezTo>
                      <a:cubicBezTo>
                        <a:pt x="278705" y="562021"/>
                        <a:pt x="278705" y="562021"/>
                        <a:pt x="278705" y="562780"/>
                      </a:cubicBezTo>
                      <a:cubicBezTo>
                        <a:pt x="282502" y="562780"/>
                        <a:pt x="285540" y="563538"/>
                        <a:pt x="289337" y="564297"/>
                      </a:cubicBezTo>
                      <a:cubicBezTo>
                        <a:pt x="290096" y="564297"/>
                        <a:pt x="290096" y="564297"/>
                        <a:pt x="290855" y="564297"/>
                      </a:cubicBezTo>
                      <a:lnTo>
                        <a:pt x="294653" y="565055"/>
                      </a:lnTo>
                      <a:cubicBezTo>
                        <a:pt x="303006" y="565814"/>
                        <a:pt x="310600" y="566572"/>
                        <a:pt x="318954" y="566572"/>
                      </a:cubicBezTo>
                      <a:cubicBezTo>
                        <a:pt x="449573" y="566572"/>
                        <a:pt x="556650" y="443701"/>
                        <a:pt x="556650" y="293525"/>
                      </a:cubicBezTo>
                      <a:cubicBezTo>
                        <a:pt x="556650" y="142591"/>
                        <a:pt x="449573" y="20478"/>
                        <a:pt x="318954" y="20478"/>
                      </a:cubicBezTo>
                      <a:close/>
                      <a:moveTo>
                        <a:pt x="258201" y="0"/>
                      </a:moveTo>
                      <a:cubicBezTo>
                        <a:pt x="268073" y="0"/>
                        <a:pt x="277945" y="758"/>
                        <a:pt x="287818" y="2275"/>
                      </a:cubicBezTo>
                      <a:cubicBezTo>
                        <a:pt x="298450" y="758"/>
                        <a:pt x="308322" y="0"/>
                        <a:pt x="318954" y="0"/>
                      </a:cubicBezTo>
                      <a:cubicBezTo>
                        <a:pt x="460964" y="0"/>
                        <a:pt x="577154" y="131214"/>
                        <a:pt x="577154" y="293525"/>
                      </a:cubicBezTo>
                      <a:cubicBezTo>
                        <a:pt x="577154" y="455078"/>
                        <a:pt x="460964" y="586292"/>
                        <a:pt x="318954" y="586292"/>
                      </a:cubicBezTo>
                      <a:cubicBezTo>
                        <a:pt x="308322" y="586292"/>
                        <a:pt x="298450" y="585534"/>
                        <a:pt x="287818" y="584775"/>
                      </a:cubicBezTo>
                      <a:cubicBezTo>
                        <a:pt x="277945" y="585534"/>
                        <a:pt x="268073" y="586292"/>
                        <a:pt x="258201" y="586292"/>
                      </a:cubicBezTo>
                      <a:cubicBezTo>
                        <a:pt x="203522" y="586292"/>
                        <a:pt x="152642" y="567331"/>
                        <a:pt x="110874" y="533958"/>
                      </a:cubicBezTo>
                      <a:cubicBezTo>
                        <a:pt x="110115" y="533200"/>
                        <a:pt x="109355" y="533200"/>
                        <a:pt x="108596" y="532441"/>
                      </a:cubicBezTo>
                      <a:cubicBezTo>
                        <a:pt x="91129" y="518031"/>
                        <a:pt x="75182" y="501344"/>
                        <a:pt x="60753" y="482383"/>
                      </a:cubicBezTo>
                      <a:cubicBezTo>
                        <a:pt x="60753" y="482383"/>
                        <a:pt x="59993" y="481624"/>
                        <a:pt x="59993" y="480866"/>
                      </a:cubicBezTo>
                      <a:cubicBezTo>
                        <a:pt x="46324" y="461904"/>
                        <a:pt x="34173" y="441426"/>
                        <a:pt x="25060" y="419430"/>
                      </a:cubicBezTo>
                      <a:cubicBezTo>
                        <a:pt x="24301" y="418672"/>
                        <a:pt x="24301" y="417913"/>
                        <a:pt x="24301" y="417913"/>
                      </a:cubicBezTo>
                      <a:cubicBezTo>
                        <a:pt x="8353" y="379990"/>
                        <a:pt x="0" y="337516"/>
                        <a:pt x="0" y="293525"/>
                      </a:cubicBezTo>
                      <a:cubicBezTo>
                        <a:pt x="0" y="264704"/>
                        <a:pt x="3037" y="237399"/>
                        <a:pt x="9872" y="211611"/>
                      </a:cubicBezTo>
                      <a:cubicBezTo>
                        <a:pt x="9872" y="210095"/>
                        <a:pt x="10632" y="209336"/>
                        <a:pt x="10632" y="207819"/>
                      </a:cubicBezTo>
                      <a:cubicBezTo>
                        <a:pt x="15188" y="191133"/>
                        <a:pt x="21263" y="174446"/>
                        <a:pt x="28857" y="158519"/>
                      </a:cubicBezTo>
                      <a:cubicBezTo>
                        <a:pt x="28857" y="157760"/>
                        <a:pt x="28857" y="157760"/>
                        <a:pt x="29617" y="157002"/>
                      </a:cubicBezTo>
                      <a:cubicBezTo>
                        <a:pt x="39489" y="134248"/>
                        <a:pt x="52399" y="113769"/>
                        <a:pt x="67588" y="94808"/>
                      </a:cubicBezTo>
                      <a:cubicBezTo>
                        <a:pt x="68347" y="94808"/>
                        <a:pt x="68347" y="94049"/>
                        <a:pt x="69106" y="94049"/>
                      </a:cubicBezTo>
                      <a:cubicBezTo>
                        <a:pt x="85054" y="74329"/>
                        <a:pt x="103280" y="57643"/>
                        <a:pt x="123025" y="43232"/>
                      </a:cubicBezTo>
                      <a:cubicBezTo>
                        <a:pt x="162514" y="15927"/>
                        <a:pt x="208839" y="0"/>
                        <a:pt x="25820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81" name="íśḷïḑe">
                <a:extLst>
                  <a:ext uri="{FF2B5EF4-FFF2-40B4-BE49-F238E27FC236}">
                    <a16:creationId xmlns:a16="http://schemas.microsoft.com/office/drawing/2014/main" xmlns="" id="{C6FB0423-865D-46F4-AB17-20473BF8D4D6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82" name="íşlîďé">
                  <a:extLst>
                    <a:ext uri="{FF2B5EF4-FFF2-40B4-BE49-F238E27FC236}">
                      <a16:creationId xmlns:a16="http://schemas.microsoft.com/office/drawing/2014/main" xmlns="" id="{029A0131-6BEF-4355-B15F-6D1FB7054658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  <a:endParaRPr lang="zh-CN" altLang="en-US" sz="9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83" name="iSľîḑê">
                  <a:extLst>
                    <a:ext uri="{FF2B5EF4-FFF2-40B4-BE49-F238E27FC236}">
                      <a16:creationId xmlns:a16="http://schemas.microsoft.com/office/drawing/2014/main" xmlns="" id="{C632CAB4-9C5B-4987-8AAA-F8200947B231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4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55" name="îṥlíḓe">
              <a:extLst>
                <a:ext uri="{FF2B5EF4-FFF2-40B4-BE49-F238E27FC236}">
                  <a16:creationId xmlns:a16="http://schemas.microsoft.com/office/drawing/2014/main" xmlns="" id="{D9BCF7C0-C287-4C4D-A83B-61E97DAB7A02}"/>
                </a:ext>
              </a:extLst>
            </p:cNvPr>
            <p:cNvGrpSpPr/>
            <p:nvPr/>
          </p:nvGrpSpPr>
          <p:grpSpPr>
            <a:xfrm>
              <a:off x="7412166" y="2439915"/>
              <a:ext cx="4040698" cy="1062720"/>
              <a:chOff x="7479790" y="1365407"/>
              <a:chExt cx="4040698" cy="1062720"/>
            </a:xfrm>
          </p:grpSpPr>
          <p:grpSp>
            <p:nvGrpSpPr>
              <p:cNvPr id="74" name="ïşḷïde">
                <a:extLst>
                  <a:ext uri="{FF2B5EF4-FFF2-40B4-BE49-F238E27FC236}">
                    <a16:creationId xmlns:a16="http://schemas.microsoft.com/office/drawing/2014/main" xmlns="" id="{BB4D93F3-CDCA-48E6-BBB9-E3DE8EDE3CF4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78" name="íṩlíḋé">
                  <a:extLst>
                    <a:ext uri="{FF2B5EF4-FFF2-40B4-BE49-F238E27FC236}">
                      <a16:creationId xmlns:a16="http://schemas.microsoft.com/office/drawing/2014/main" xmlns="" id="{66D4B8E8-2697-4E47-99ED-118F9A40478E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79" name="iṩľiḓè">
                  <a:extLst>
                    <a:ext uri="{FF2B5EF4-FFF2-40B4-BE49-F238E27FC236}">
                      <a16:creationId xmlns:a16="http://schemas.microsoft.com/office/drawing/2014/main" xmlns="" id="{4D2415FC-0451-4FDA-A4D3-98B11FB9D4E0}"/>
                    </a:ext>
                  </a:extLst>
                </p:cNvPr>
                <p:cNvSpPr/>
                <p:nvPr/>
              </p:nvSpPr>
              <p:spPr bwMode="auto">
                <a:xfrm>
                  <a:off x="5954521" y="2347270"/>
                  <a:ext cx="292579" cy="211135"/>
                </a:xfrm>
                <a:custGeom>
                  <a:avLst/>
                  <a:gdLst>
                    <a:gd name="connsiteX0" fmla="*/ 91000 w 605879"/>
                    <a:gd name="connsiteY0" fmla="*/ 173662 h 437224"/>
                    <a:gd name="connsiteX1" fmla="*/ 331193 w 605879"/>
                    <a:gd name="connsiteY1" fmla="*/ 173662 h 437224"/>
                    <a:gd name="connsiteX2" fmla="*/ 342454 w 605879"/>
                    <a:gd name="connsiteY2" fmla="*/ 184882 h 437224"/>
                    <a:gd name="connsiteX3" fmla="*/ 331193 w 605879"/>
                    <a:gd name="connsiteY3" fmla="*/ 196102 h 437224"/>
                    <a:gd name="connsiteX4" fmla="*/ 91000 w 605879"/>
                    <a:gd name="connsiteY4" fmla="*/ 196102 h 437224"/>
                    <a:gd name="connsiteX5" fmla="*/ 79739 w 605879"/>
                    <a:gd name="connsiteY5" fmla="*/ 184882 h 437224"/>
                    <a:gd name="connsiteX6" fmla="*/ 91000 w 605879"/>
                    <a:gd name="connsiteY6" fmla="*/ 173662 h 437224"/>
                    <a:gd name="connsiteX7" fmla="*/ 421630 w 605879"/>
                    <a:gd name="connsiteY7" fmla="*/ 131441 h 437224"/>
                    <a:gd name="connsiteX8" fmla="*/ 423552 w 605879"/>
                    <a:gd name="connsiteY8" fmla="*/ 152274 h 437224"/>
                    <a:gd name="connsiteX9" fmla="*/ 275961 w 605879"/>
                    <a:gd name="connsiteY9" fmla="*/ 300986 h 437224"/>
                    <a:gd name="connsiteX10" fmla="*/ 408175 w 605879"/>
                    <a:gd name="connsiteY10" fmla="*/ 358277 h 437224"/>
                    <a:gd name="connsiteX11" fmla="*/ 418060 w 605879"/>
                    <a:gd name="connsiteY11" fmla="*/ 365267 h 437224"/>
                    <a:gd name="connsiteX12" fmla="*/ 488218 w 605879"/>
                    <a:gd name="connsiteY12" fmla="*/ 410360 h 437224"/>
                    <a:gd name="connsiteX13" fmla="*/ 474214 w 605879"/>
                    <a:gd name="connsiteY13" fmla="*/ 363348 h 437224"/>
                    <a:gd name="connsiteX14" fmla="*/ 482039 w 605879"/>
                    <a:gd name="connsiteY14" fmla="*/ 349916 h 437224"/>
                    <a:gd name="connsiteX15" fmla="*/ 583363 w 605879"/>
                    <a:gd name="connsiteY15" fmla="*/ 244928 h 437224"/>
                    <a:gd name="connsiteX16" fmla="*/ 421630 w 605879"/>
                    <a:gd name="connsiteY16" fmla="*/ 131441 h 437224"/>
                    <a:gd name="connsiteX17" fmla="*/ 75898 w 605879"/>
                    <a:gd name="connsiteY17" fmla="*/ 120173 h 437224"/>
                    <a:gd name="connsiteX18" fmla="*/ 340509 w 605879"/>
                    <a:gd name="connsiteY18" fmla="*/ 120173 h 437224"/>
                    <a:gd name="connsiteX19" fmla="*/ 351769 w 605879"/>
                    <a:gd name="connsiteY19" fmla="*/ 131428 h 437224"/>
                    <a:gd name="connsiteX20" fmla="*/ 340509 w 605879"/>
                    <a:gd name="connsiteY20" fmla="*/ 142683 h 437224"/>
                    <a:gd name="connsiteX21" fmla="*/ 75898 w 605879"/>
                    <a:gd name="connsiteY21" fmla="*/ 142683 h 437224"/>
                    <a:gd name="connsiteX22" fmla="*/ 64638 w 605879"/>
                    <a:gd name="connsiteY22" fmla="*/ 131428 h 437224"/>
                    <a:gd name="connsiteX23" fmla="*/ 75898 w 605879"/>
                    <a:gd name="connsiteY23" fmla="*/ 120173 h 437224"/>
                    <a:gd name="connsiteX24" fmla="*/ 210609 w 605879"/>
                    <a:gd name="connsiteY24" fmla="*/ 22478 h 437224"/>
                    <a:gd name="connsiteX25" fmla="*/ 22516 w 605879"/>
                    <a:gd name="connsiteY25" fmla="*/ 153508 h 437224"/>
                    <a:gd name="connsiteX26" fmla="*/ 139216 w 605879"/>
                    <a:gd name="connsiteY26" fmla="*/ 274807 h 437224"/>
                    <a:gd name="connsiteX27" fmla="*/ 147042 w 605879"/>
                    <a:gd name="connsiteY27" fmla="*/ 288102 h 437224"/>
                    <a:gd name="connsiteX28" fmla="*/ 130017 w 605879"/>
                    <a:gd name="connsiteY28" fmla="*/ 344297 h 437224"/>
                    <a:gd name="connsiteX29" fmla="*/ 214041 w 605879"/>
                    <a:gd name="connsiteY29" fmla="*/ 291254 h 437224"/>
                    <a:gd name="connsiteX30" fmla="*/ 223927 w 605879"/>
                    <a:gd name="connsiteY30" fmla="*/ 284264 h 437224"/>
                    <a:gd name="connsiteX31" fmla="*/ 398839 w 605879"/>
                    <a:gd name="connsiteY31" fmla="*/ 152960 h 437224"/>
                    <a:gd name="connsiteX32" fmla="*/ 369596 w 605879"/>
                    <a:gd name="connsiteY32" fmla="*/ 80592 h 437224"/>
                    <a:gd name="connsiteX33" fmla="*/ 210609 w 605879"/>
                    <a:gd name="connsiteY33" fmla="*/ 22478 h 437224"/>
                    <a:gd name="connsiteX34" fmla="*/ 210609 w 605879"/>
                    <a:gd name="connsiteY34" fmla="*/ 0 h 437224"/>
                    <a:gd name="connsiteX35" fmla="*/ 385796 w 605879"/>
                    <a:gd name="connsiteY35" fmla="*/ 64967 h 437224"/>
                    <a:gd name="connsiteX36" fmla="*/ 414079 w 605879"/>
                    <a:gd name="connsiteY36" fmla="*/ 109100 h 437224"/>
                    <a:gd name="connsiteX37" fmla="*/ 419845 w 605879"/>
                    <a:gd name="connsiteY37" fmla="*/ 108963 h 437224"/>
                    <a:gd name="connsiteX38" fmla="*/ 605879 w 605879"/>
                    <a:gd name="connsiteY38" fmla="*/ 244928 h 437224"/>
                    <a:gd name="connsiteX39" fmla="*/ 498515 w 605879"/>
                    <a:gd name="connsiteY39" fmla="*/ 368420 h 437224"/>
                    <a:gd name="connsiteX40" fmla="*/ 516088 w 605879"/>
                    <a:gd name="connsiteY40" fmla="*/ 414609 h 437224"/>
                    <a:gd name="connsiteX41" fmla="*/ 522953 w 605879"/>
                    <a:gd name="connsiteY41" fmla="*/ 428178 h 437224"/>
                    <a:gd name="connsiteX42" fmla="*/ 510185 w 605879"/>
                    <a:gd name="connsiteY42" fmla="*/ 437224 h 437224"/>
                    <a:gd name="connsiteX43" fmla="*/ 400487 w 605879"/>
                    <a:gd name="connsiteY43" fmla="*/ 380344 h 437224"/>
                    <a:gd name="connsiteX44" fmla="*/ 250836 w 605879"/>
                    <a:gd name="connsiteY44" fmla="*/ 304275 h 437224"/>
                    <a:gd name="connsiteX45" fmla="*/ 231752 w 605879"/>
                    <a:gd name="connsiteY45" fmla="*/ 306331 h 437224"/>
                    <a:gd name="connsiteX46" fmla="*/ 107639 w 605879"/>
                    <a:gd name="connsiteY46" fmla="*/ 371161 h 437224"/>
                    <a:gd name="connsiteX47" fmla="*/ 94596 w 605879"/>
                    <a:gd name="connsiteY47" fmla="*/ 361978 h 437224"/>
                    <a:gd name="connsiteX48" fmla="*/ 102009 w 605879"/>
                    <a:gd name="connsiteY48" fmla="*/ 348135 h 437224"/>
                    <a:gd name="connsiteX49" fmla="*/ 122741 w 605879"/>
                    <a:gd name="connsiteY49" fmla="*/ 293173 h 437224"/>
                    <a:gd name="connsiteX50" fmla="*/ 0 w 605879"/>
                    <a:gd name="connsiteY50" fmla="*/ 153508 h 437224"/>
                    <a:gd name="connsiteX51" fmla="*/ 210609 w 605879"/>
                    <a:gd name="connsiteY51" fmla="*/ 0 h 43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05879" h="437224">
                      <a:moveTo>
                        <a:pt x="91000" y="173662"/>
                      </a:moveTo>
                      <a:lnTo>
                        <a:pt x="331193" y="173662"/>
                      </a:lnTo>
                      <a:cubicBezTo>
                        <a:pt x="337373" y="173662"/>
                        <a:pt x="342454" y="178725"/>
                        <a:pt x="342454" y="184882"/>
                      </a:cubicBezTo>
                      <a:cubicBezTo>
                        <a:pt x="342454" y="191040"/>
                        <a:pt x="337373" y="196102"/>
                        <a:pt x="331193" y="196102"/>
                      </a:cubicBezTo>
                      <a:lnTo>
                        <a:pt x="91000" y="196102"/>
                      </a:lnTo>
                      <a:cubicBezTo>
                        <a:pt x="84683" y="196102"/>
                        <a:pt x="79739" y="191040"/>
                        <a:pt x="79739" y="184882"/>
                      </a:cubicBezTo>
                      <a:cubicBezTo>
                        <a:pt x="79739" y="178725"/>
                        <a:pt x="84683" y="173662"/>
                        <a:pt x="91000" y="173662"/>
                      </a:cubicBezTo>
                      <a:close/>
                      <a:moveTo>
                        <a:pt x="421630" y="131441"/>
                      </a:moveTo>
                      <a:cubicBezTo>
                        <a:pt x="423003" y="138294"/>
                        <a:pt x="423552" y="145284"/>
                        <a:pt x="423552" y="152274"/>
                      </a:cubicBezTo>
                      <a:cubicBezTo>
                        <a:pt x="423552" y="220668"/>
                        <a:pt x="362456" y="281249"/>
                        <a:pt x="275961" y="300986"/>
                      </a:cubicBezTo>
                      <a:cubicBezTo>
                        <a:pt x="302047" y="334017"/>
                        <a:pt x="350924" y="355536"/>
                        <a:pt x="408175" y="358277"/>
                      </a:cubicBezTo>
                      <a:cubicBezTo>
                        <a:pt x="412569" y="358551"/>
                        <a:pt x="416413" y="361293"/>
                        <a:pt x="418060" y="365267"/>
                      </a:cubicBezTo>
                      <a:cubicBezTo>
                        <a:pt x="427259" y="388019"/>
                        <a:pt x="463505" y="403370"/>
                        <a:pt x="488218" y="410360"/>
                      </a:cubicBezTo>
                      <a:cubicBezTo>
                        <a:pt x="483962" y="399944"/>
                        <a:pt x="479156" y="385004"/>
                        <a:pt x="474214" y="363348"/>
                      </a:cubicBezTo>
                      <a:cubicBezTo>
                        <a:pt x="472841" y="357455"/>
                        <a:pt x="476273" y="351698"/>
                        <a:pt x="482039" y="349916"/>
                      </a:cubicBezTo>
                      <a:cubicBezTo>
                        <a:pt x="543685" y="332236"/>
                        <a:pt x="583500" y="290980"/>
                        <a:pt x="583363" y="244928"/>
                      </a:cubicBezTo>
                      <a:cubicBezTo>
                        <a:pt x="583363" y="182839"/>
                        <a:pt x="511009" y="132126"/>
                        <a:pt x="421630" y="131441"/>
                      </a:cubicBezTo>
                      <a:close/>
                      <a:moveTo>
                        <a:pt x="75898" y="120173"/>
                      </a:moveTo>
                      <a:lnTo>
                        <a:pt x="340509" y="120173"/>
                      </a:lnTo>
                      <a:cubicBezTo>
                        <a:pt x="346826" y="120173"/>
                        <a:pt x="351769" y="125114"/>
                        <a:pt x="351769" y="131428"/>
                      </a:cubicBezTo>
                      <a:cubicBezTo>
                        <a:pt x="351769" y="137604"/>
                        <a:pt x="346826" y="142683"/>
                        <a:pt x="340509" y="142683"/>
                      </a:cubicBezTo>
                      <a:lnTo>
                        <a:pt x="75898" y="142683"/>
                      </a:lnTo>
                      <a:cubicBezTo>
                        <a:pt x="69719" y="142683"/>
                        <a:pt x="64638" y="137604"/>
                        <a:pt x="64638" y="131428"/>
                      </a:cubicBezTo>
                      <a:cubicBezTo>
                        <a:pt x="64638" y="125114"/>
                        <a:pt x="69719" y="120173"/>
                        <a:pt x="75898" y="120173"/>
                      </a:cubicBezTo>
                      <a:close/>
                      <a:moveTo>
                        <a:pt x="210609" y="22478"/>
                      </a:moveTo>
                      <a:cubicBezTo>
                        <a:pt x="106952" y="22478"/>
                        <a:pt x="22516" y="81277"/>
                        <a:pt x="22516" y="153508"/>
                      </a:cubicBezTo>
                      <a:cubicBezTo>
                        <a:pt x="22516" y="206688"/>
                        <a:pt x="68372" y="254385"/>
                        <a:pt x="139216" y="274807"/>
                      </a:cubicBezTo>
                      <a:cubicBezTo>
                        <a:pt x="144983" y="276452"/>
                        <a:pt x="148415" y="282208"/>
                        <a:pt x="147042" y="288102"/>
                      </a:cubicBezTo>
                      <a:cubicBezTo>
                        <a:pt x="140864" y="314966"/>
                        <a:pt x="135097" y="332647"/>
                        <a:pt x="130017" y="344297"/>
                      </a:cubicBezTo>
                      <a:cubicBezTo>
                        <a:pt x="158437" y="336622"/>
                        <a:pt x="203058" y="318667"/>
                        <a:pt x="214041" y="291254"/>
                      </a:cubicBezTo>
                      <a:cubicBezTo>
                        <a:pt x="215689" y="287280"/>
                        <a:pt x="219533" y="284538"/>
                        <a:pt x="223927" y="284264"/>
                      </a:cubicBezTo>
                      <a:cubicBezTo>
                        <a:pt x="320170" y="279604"/>
                        <a:pt x="395407" y="223135"/>
                        <a:pt x="398839" y="152960"/>
                      </a:cubicBezTo>
                      <a:cubicBezTo>
                        <a:pt x="400075" y="126918"/>
                        <a:pt x="389915" y="101836"/>
                        <a:pt x="369596" y="80592"/>
                      </a:cubicBezTo>
                      <a:cubicBezTo>
                        <a:pt x="334860" y="44133"/>
                        <a:pt x="275412" y="22478"/>
                        <a:pt x="210609" y="22478"/>
                      </a:cubicBezTo>
                      <a:close/>
                      <a:moveTo>
                        <a:pt x="210609" y="0"/>
                      </a:moveTo>
                      <a:cubicBezTo>
                        <a:pt x="281453" y="0"/>
                        <a:pt x="346942" y="24260"/>
                        <a:pt x="385796" y="64967"/>
                      </a:cubicBezTo>
                      <a:cubicBezTo>
                        <a:pt x="398702" y="78536"/>
                        <a:pt x="408175" y="93338"/>
                        <a:pt x="414079" y="109100"/>
                      </a:cubicBezTo>
                      <a:cubicBezTo>
                        <a:pt x="416001" y="108963"/>
                        <a:pt x="417923" y="108963"/>
                        <a:pt x="419845" y="108963"/>
                      </a:cubicBezTo>
                      <a:cubicBezTo>
                        <a:pt x="522404" y="108963"/>
                        <a:pt x="606016" y="169955"/>
                        <a:pt x="605879" y="244928"/>
                      </a:cubicBezTo>
                      <a:cubicBezTo>
                        <a:pt x="605879" y="298519"/>
                        <a:pt x="564141" y="346079"/>
                        <a:pt x="498515" y="368420"/>
                      </a:cubicBezTo>
                      <a:cubicBezTo>
                        <a:pt x="506066" y="398025"/>
                        <a:pt x="512931" y="412279"/>
                        <a:pt x="516088" y="414609"/>
                      </a:cubicBezTo>
                      <a:cubicBezTo>
                        <a:pt x="524601" y="418858"/>
                        <a:pt x="523228" y="426671"/>
                        <a:pt x="522953" y="428178"/>
                      </a:cubicBezTo>
                      <a:cubicBezTo>
                        <a:pt x="522541" y="429686"/>
                        <a:pt x="520207" y="437224"/>
                        <a:pt x="510185" y="437224"/>
                      </a:cubicBezTo>
                      <a:cubicBezTo>
                        <a:pt x="497828" y="437224"/>
                        <a:pt x="423689" y="421325"/>
                        <a:pt x="400487" y="380344"/>
                      </a:cubicBezTo>
                      <a:cubicBezTo>
                        <a:pt x="333899" y="375410"/>
                        <a:pt x="277746" y="346764"/>
                        <a:pt x="250836" y="304275"/>
                      </a:cubicBezTo>
                      <a:cubicBezTo>
                        <a:pt x="244521" y="305098"/>
                        <a:pt x="238205" y="305783"/>
                        <a:pt x="231752" y="306331"/>
                      </a:cubicBezTo>
                      <a:cubicBezTo>
                        <a:pt x="206216" y="353069"/>
                        <a:pt x="121643" y="371161"/>
                        <a:pt x="107639" y="371161"/>
                      </a:cubicBezTo>
                      <a:cubicBezTo>
                        <a:pt x="97616" y="371161"/>
                        <a:pt x="95145" y="364171"/>
                        <a:pt x="94596" y="361978"/>
                      </a:cubicBezTo>
                      <a:cubicBezTo>
                        <a:pt x="94184" y="360470"/>
                        <a:pt x="92948" y="352658"/>
                        <a:pt x="102009" y="348135"/>
                      </a:cubicBezTo>
                      <a:cubicBezTo>
                        <a:pt x="105030" y="345942"/>
                        <a:pt x="113130" y="331550"/>
                        <a:pt x="122741" y="293173"/>
                      </a:cubicBezTo>
                      <a:cubicBezTo>
                        <a:pt x="47778" y="268228"/>
                        <a:pt x="0" y="214226"/>
                        <a:pt x="0" y="153508"/>
                      </a:cubicBezTo>
                      <a:cubicBezTo>
                        <a:pt x="0" y="68804"/>
                        <a:pt x="94458" y="0"/>
                        <a:pt x="21060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  <p:grpSp>
            <p:nvGrpSpPr>
              <p:cNvPr id="75" name="îṣ1ïďé">
                <a:extLst>
                  <a:ext uri="{FF2B5EF4-FFF2-40B4-BE49-F238E27FC236}">
                    <a16:creationId xmlns:a16="http://schemas.microsoft.com/office/drawing/2014/main" xmlns="" id="{ED5E7F86-AFCA-4F62-B0BC-33244BDE8AB6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76" name="işľiḑé">
                  <a:extLst>
                    <a:ext uri="{FF2B5EF4-FFF2-40B4-BE49-F238E27FC236}">
                      <a16:creationId xmlns:a16="http://schemas.microsoft.com/office/drawing/2014/main" xmlns="" id="{3C48C014-BB43-448E-8C2D-FD39CB6A9F1D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  <a:endParaRPr lang="zh-CN" altLang="en-US" sz="9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77" name="íṡ1îḑê">
                  <a:extLst>
                    <a:ext uri="{FF2B5EF4-FFF2-40B4-BE49-F238E27FC236}">
                      <a16:creationId xmlns:a16="http://schemas.microsoft.com/office/drawing/2014/main" xmlns="" id="{6340FBCE-8943-413B-AE12-8B1C064580C7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2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56" name="iŝḻíḓè">
              <a:extLst>
                <a:ext uri="{FF2B5EF4-FFF2-40B4-BE49-F238E27FC236}">
                  <a16:creationId xmlns:a16="http://schemas.microsoft.com/office/drawing/2014/main" xmlns="" id="{56FAA418-0AFE-4898-9E44-2D7D15B480E2}"/>
                </a:ext>
              </a:extLst>
            </p:cNvPr>
            <p:cNvGrpSpPr/>
            <p:nvPr/>
          </p:nvGrpSpPr>
          <p:grpSpPr>
            <a:xfrm>
              <a:off x="7412166" y="3620233"/>
              <a:ext cx="4040698" cy="1062720"/>
              <a:chOff x="7479790" y="1365407"/>
              <a:chExt cx="4040698" cy="1062720"/>
            </a:xfrm>
          </p:grpSpPr>
          <p:grpSp>
            <p:nvGrpSpPr>
              <p:cNvPr id="68" name="îSļidè">
                <a:extLst>
                  <a:ext uri="{FF2B5EF4-FFF2-40B4-BE49-F238E27FC236}">
                    <a16:creationId xmlns:a16="http://schemas.microsoft.com/office/drawing/2014/main" xmlns="" id="{5FE3B1E0-C70B-4FD2-AA16-5915A65D2447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72" name="îşľîḓè">
                  <a:extLst>
                    <a:ext uri="{FF2B5EF4-FFF2-40B4-BE49-F238E27FC236}">
                      <a16:creationId xmlns:a16="http://schemas.microsoft.com/office/drawing/2014/main" xmlns="" id="{8E95044E-97EB-401A-B9E2-0DBF8063A5D0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73" name="ï$ľïḍé">
                  <a:extLst>
                    <a:ext uri="{FF2B5EF4-FFF2-40B4-BE49-F238E27FC236}">
                      <a16:creationId xmlns:a16="http://schemas.microsoft.com/office/drawing/2014/main" xmlns="" id="{168C8C7C-4C41-4EAC-9363-03D24651BA24}"/>
                    </a:ext>
                  </a:extLst>
                </p:cNvPr>
                <p:cNvSpPr/>
                <p:nvPr/>
              </p:nvSpPr>
              <p:spPr bwMode="auto">
                <a:xfrm>
                  <a:off x="5954521" y="2306741"/>
                  <a:ext cx="292579" cy="292194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69" name="iSľïḑé">
                <a:extLst>
                  <a:ext uri="{FF2B5EF4-FFF2-40B4-BE49-F238E27FC236}">
                    <a16:creationId xmlns:a16="http://schemas.microsoft.com/office/drawing/2014/main" xmlns="" id="{CAD28C77-32C1-42FC-A1AC-ED0C0BF49112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70" name="ïsļíḓe">
                  <a:extLst>
                    <a:ext uri="{FF2B5EF4-FFF2-40B4-BE49-F238E27FC236}">
                      <a16:creationId xmlns:a16="http://schemas.microsoft.com/office/drawing/2014/main" xmlns="" id="{32C90075-C832-4EA3-99C2-F5262A51E2EC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lIns="90000" tIns="46800" rIns="90000" bIns="46800" anchor="t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  <a:endParaRPr lang="zh-CN" altLang="en-US" sz="9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71" name="islïḑê">
                  <a:extLst>
                    <a:ext uri="{FF2B5EF4-FFF2-40B4-BE49-F238E27FC236}">
                      <a16:creationId xmlns:a16="http://schemas.microsoft.com/office/drawing/2014/main" xmlns="" id="{1019FB7B-0C92-4DC7-AA2E-12EE4DAB2273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3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57" name="íṥḻíḑe">
              <a:extLst>
                <a:ext uri="{FF2B5EF4-FFF2-40B4-BE49-F238E27FC236}">
                  <a16:creationId xmlns:a16="http://schemas.microsoft.com/office/drawing/2014/main" xmlns="" id="{1DC60262-E49D-414B-993F-01248477ABC5}"/>
                </a:ext>
              </a:extLst>
            </p:cNvPr>
            <p:cNvGrpSpPr/>
            <p:nvPr/>
          </p:nvGrpSpPr>
          <p:grpSpPr>
            <a:xfrm>
              <a:off x="7412166" y="4800550"/>
              <a:ext cx="4040698" cy="1062720"/>
              <a:chOff x="7479790" y="1365407"/>
              <a:chExt cx="4040698" cy="1062720"/>
            </a:xfrm>
          </p:grpSpPr>
          <p:grpSp>
            <p:nvGrpSpPr>
              <p:cNvPr id="62" name="íṩ1îdé">
                <a:extLst>
                  <a:ext uri="{FF2B5EF4-FFF2-40B4-BE49-F238E27FC236}">
                    <a16:creationId xmlns:a16="http://schemas.microsoft.com/office/drawing/2014/main" xmlns="" id="{3AFBEE16-0082-4F16-81B2-673024CE96E9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66" name="išľîḋe">
                  <a:extLst>
                    <a:ext uri="{FF2B5EF4-FFF2-40B4-BE49-F238E27FC236}">
                      <a16:creationId xmlns:a16="http://schemas.microsoft.com/office/drawing/2014/main" xmlns="" id="{289D3335-F34E-4E10-8B34-25D801EFD23E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67" name="îŝḷíḓe">
                  <a:extLst>
                    <a:ext uri="{FF2B5EF4-FFF2-40B4-BE49-F238E27FC236}">
                      <a16:creationId xmlns:a16="http://schemas.microsoft.com/office/drawing/2014/main" xmlns="" id="{432AA6D6-981C-4CA3-871D-072EC8AF39A7}"/>
                    </a:ext>
                  </a:extLst>
                </p:cNvPr>
                <p:cNvSpPr/>
                <p:nvPr/>
              </p:nvSpPr>
              <p:spPr bwMode="auto">
                <a:xfrm>
                  <a:off x="5954521" y="2350040"/>
                  <a:ext cx="292579" cy="205596"/>
                </a:xfrm>
                <a:custGeom>
                  <a:avLst/>
                  <a:gdLst>
                    <a:gd name="connsiteX0" fmla="*/ 450100 w 607639"/>
                    <a:gd name="connsiteY0" fmla="*/ 313203 h 426991"/>
                    <a:gd name="connsiteX1" fmla="*/ 450100 w 607639"/>
                    <a:gd name="connsiteY1" fmla="*/ 403167 h 426991"/>
                    <a:gd name="connsiteX2" fmla="*/ 585744 w 607639"/>
                    <a:gd name="connsiteY2" fmla="*/ 403167 h 426991"/>
                    <a:gd name="connsiteX3" fmla="*/ 586100 w 607639"/>
                    <a:gd name="connsiteY3" fmla="*/ 313203 h 426991"/>
                    <a:gd name="connsiteX4" fmla="*/ 530294 w 607639"/>
                    <a:gd name="connsiteY4" fmla="*/ 313203 h 426991"/>
                    <a:gd name="connsiteX5" fmla="*/ 530116 w 607639"/>
                    <a:gd name="connsiteY5" fmla="*/ 313203 h 426991"/>
                    <a:gd name="connsiteX6" fmla="*/ 529760 w 607639"/>
                    <a:gd name="connsiteY6" fmla="*/ 313203 h 426991"/>
                    <a:gd name="connsiteX7" fmla="*/ 450901 w 607639"/>
                    <a:gd name="connsiteY7" fmla="*/ 313203 h 426991"/>
                    <a:gd name="connsiteX8" fmla="*/ 236309 w 607639"/>
                    <a:gd name="connsiteY8" fmla="*/ 313203 h 426991"/>
                    <a:gd name="connsiteX9" fmla="*/ 236309 w 607639"/>
                    <a:gd name="connsiteY9" fmla="*/ 403167 h 426991"/>
                    <a:gd name="connsiteX10" fmla="*/ 371953 w 607639"/>
                    <a:gd name="connsiteY10" fmla="*/ 403167 h 426991"/>
                    <a:gd name="connsiteX11" fmla="*/ 372754 w 607639"/>
                    <a:gd name="connsiteY11" fmla="*/ 313203 h 426991"/>
                    <a:gd name="connsiteX12" fmla="*/ 237110 w 607639"/>
                    <a:gd name="connsiteY12" fmla="*/ 313203 h 426991"/>
                    <a:gd name="connsiteX13" fmla="*/ 22519 w 607639"/>
                    <a:gd name="connsiteY13" fmla="*/ 313203 h 426991"/>
                    <a:gd name="connsiteX14" fmla="*/ 22519 w 607639"/>
                    <a:gd name="connsiteY14" fmla="*/ 403167 h 426991"/>
                    <a:gd name="connsiteX15" fmla="*/ 158163 w 607639"/>
                    <a:gd name="connsiteY15" fmla="*/ 403167 h 426991"/>
                    <a:gd name="connsiteX16" fmla="*/ 158964 w 607639"/>
                    <a:gd name="connsiteY16" fmla="*/ 313203 h 426991"/>
                    <a:gd name="connsiteX17" fmla="*/ 91498 w 607639"/>
                    <a:gd name="connsiteY17" fmla="*/ 313203 h 426991"/>
                    <a:gd name="connsiteX18" fmla="*/ 91231 w 607639"/>
                    <a:gd name="connsiteY18" fmla="*/ 313203 h 426991"/>
                    <a:gd name="connsiteX19" fmla="*/ 90964 w 607639"/>
                    <a:gd name="connsiteY19" fmla="*/ 313203 h 426991"/>
                    <a:gd name="connsiteX20" fmla="*/ 23320 w 607639"/>
                    <a:gd name="connsiteY20" fmla="*/ 313203 h 426991"/>
                    <a:gd name="connsiteX21" fmla="*/ 91409 w 607639"/>
                    <a:gd name="connsiteY21" fmla="*/ 224751 h 426991"/>
                    <a:gd name="connsiteX22" fmla="*/ 530294 w 607639"/>
                    <a:gd name="connsiteY22" fmla="*/ 224751 h 426991"/>
                    <a:gd name="connsiteX23" fmla="*/ 540084 w 607639"/>
                    <a:gd name="connsiteY23" fmla="*/ 234530 h 426991"/>
                    <a:gd name="connsiteX24" fmla="*/ 540084 w 607639"/>
                    <a:gd name="connsiteY24" fmla="*/ 292135 h 426991"/>
                    <a:gd name="connsiteX25" fmla="*/ 586456 w 607639"/>
                    <a:gd name="connsiteY25" fmla="*/ 292135 h 426991"/>
                    <a:gd name="connsiteX26" fmla="*/ 607639 w 607639"/>
                    <a:gd name="connsiteY26" fmla="*/ 313203 h 426991"/>
                    <a:gd name="connsiteX27" fmla="*/ 607639 w 607639"/>
                    <a:gd name="connsiteY27" fmla="*/ 403167 h 426991"/>
                    <a:gd name="connsiteX28" fmla="*/ 586456 w 607639"/>
                    <a:gd name="connsiteY28" fmla="*/ 426991 h 426991"/>
                    <a:gd name="connsiteX29" fmla="*/ 451524 w 607639"/>
                    <a:gd name="connsiteY29" fmla="*/ 426991 h 426991"/>
                    <a:gd name="connsiteX30" fmla="*/ 427582 w 607639"/>
                    <a:gd name="connsiteY30" fmla="*/ 403167 h 426991"/>
                    <a:gd name="connsiteX31" fmla="*/ 427582 w 607639"/>
                    <a:gd name="connsiteY31" fmla="*/ 313203 h 426991"/>
                    <a:gd name="connsiteX32" fmla="*/ 451524 w 607639"/>
                    <a:gd name="connsiteY32" fmla="*/ 292135 h 426991"/>
                    <a:gd name="connsiteX33" fmla="*/ 517566 w 607639"/>
                    <a:gd name="connsiteY33" fmla="*/ 292135 h 426991"/>
                    <a:gd name="connsiteX34" fmla="*/ 517566 w 607639"/>
                    <a:gd name="connsiteY34" fmla="*/ 247242 h 426991"/>
                    <a:gd name="connsiteX35" fmla="*/ 315079 w 607639"/>
                    <a:gd name="connsiteY35" fmla="*/ 247242 h 426991"/>
                    <a:gd name="connsiteX36" fmla="*/ 315079 w 607639"/>
                    <a:gd name="connsiteY36" fmla="*/ 292135 h 426991"/>
                    <a:gd name="connsiteX37" fmla="*/ 372665 w 607639"/>
                    <a:gd name="connsiteY37" fmla="*/ 292135 h 426991"/>
                    <a:gd name="connsiteX38" fmla="*/ 393849 w 607639"/>
                    <a:gd name="connsiteY38" fmla="*/ 313203 h 426991"/>
                    <a:gd name="connsiteX39" fmla="*/ 393849 w 607639"/>
                    <a:gd name="connsiteY39" fmla="*/ 403167 h 426991"/>
                    <a:gd name="connsiteX40" fmla="*/ 372665 w 607639"/>
                    <a:gd name="connsiteY40" fmla="*/ 426991 h 426991"/>
                    <a:gd name="connsiteX41" fmla="*/ 237733 w 607639"/>
                    <a:gd name="connsiteY41" fmla="*/ 426991 h 426991"/>
                    <a:gd name="connsiteX42" fmla="*/ 213791 w 607639"/>
                    <a:gd name="connsiteY42" fmla="*/ 403167 h 426991"/>
                    <a:gd name="connsiteX43" fmla="*/ 213791 w 607639"/>
                    <a:gd name="connsiteY43" fmla="*/ 313203 h 426991"/>
                    <a:gd name="connsiteX44" fmla="*/ 237733 w 607639"/>
                    <a:gd name="connsiteY44" fmla="*/ 292135 h 426991"/>
                    <a:gd name="connsiteX45" fmla="*/ 292561 w 607639"/>
                    <a:gd name="connsiteY45" fmla="*/ 292135 h 426991"/>
                    <a:gd name="connsiteX46" fmla="*/ 292561 w 607639"/>
                    <a:gd name="connsiteY46" fmla="*/ 247242 h 426991"/>
                    <a:gd name="connsiteX47" fmla="*/ 101288 w 607639"/>
                    <a:gd name="connsiteY47" fmla="*/ 247242 h 426991"/>
                    <a:gd name="connsiteX48" fmla="*/ 101288 w 607639"/>
                    <a:gd name="connsiteY48" fmla="*/ 292135 h 426991"/>
                    <a:gd name="connsiteX49" fmla="*/ 158875 w 607639"/>
                    <a:gd name="connsiteY49" fmla="*/ 292135 h 426991"/>
                    <a:gd name="connsiteX50" fmla="*/ 180058 w 607639"/>
                    <a:gd name="connsiteY50" fmla="*/ 313203 h 426991"/>
                    <a:gd name="connsiteX51" fmla="*/ 180058 w 607639"/>
                    <a:gd name="connsiteY51" fmla="*/ 403167 h 426991"/>
                    <a:gd name="connsiteX52" fmla="*/ 158875 w 607639"/>
                    <a:gd name="connsiteY52" fmla="*/ 426991 h 426991"/>
                    <a:gd name="connsiteX53" fmla="*/ 24032 w 607639"/>
                    <a:gd name="connsiteY53" fmla="*/ 426991 h 426991"/>
                    <a:gd name="connsiteX54" fmla="*/ 0 w 607639"/>
                    <a:gd name="connsiteY54" fmla="*/ 403167 h 426991"/>
                    <a:gd name="connsiteX55" fmla="*/ 0 w 607639"/>
                    <a:gd name="connsiteY55" fmla="*/ 313203 h 426991"/>
                    <a:gd name="connsiteX56" fmla="*/ 24032 w 607639"/>
                    <a:gd name="connsiteY56" fmla="*/ 292135 h 426991"/>
                    <a:gd name="connsiteX57" fmla="*/ 78770 w 607639"/>
                    <a:gd name="connsiteY57" fmla="*/ 292135 h 426991"/>
                    <a:gd name="connsiteX58" fmla="*/ 78770 w 607639"/>
                    <a:gd name="connsiteY58" fmla="*/ 234530 h 426991"/>
                    <a:gd name="connsiteX59" fmla="*/ 91409 w 607639"/>
                    <a:gd name="connsiteY59" fmla="*/ 224751 h 426991"/>
                    <a:gd name="connsiteX60" fmla="*/ 236326 w 607639"/>
                    <a:gd name="connsiteY60" fmla="*/ 21066 h 426991"/>
                    <a:gd name="connsiteX61" fmla="*/ 236326 w 607639"/>
                    <a:gd name="connsiteY61" fmla="*/ 111021 h 426991"/>
                    <a:gd name="connsiteX62" fmla="*/ 371758 w 607639"/>
                    <a:gd name="connsiteY62" fmla="*/ 111021 h 426991"/>
                    <a:gd name="connsiteX63" fmla="*/ 372380 w 607639"/>
                    <a:gd name="connsiteY63" fmla="*/ 21066 h 426991"/>
                    <a:gd name="connsiteX64" fmla="*/ 237127 w 607639"/>
                    <a:gd name="connsiteY64" fmla="*/ 21066 h 426991"/>
                    <a:gd name="connsiteX65" fmla="*/ 237750 w 607639"/>
                    <a:gd name="connsiteY65" fmla="*/ 0 h 426991"/>
                    <a:gd name="connsiteX66" fmla="*/ 372647 w 607639"/>
                    <a:gd name="connsiteY66" fmla="*/ 0 h 426991"/>
                    <a:gd name="connsiteX67" fmla="*/ 393825 w 607639"/>
                    <a:gd name="connsiteY67" fmla="*/ 21066 h 426991"/>
                    <a:gd name="connsiteX68" fmla="*/ 393825 w 607639"/>
                    <a:gd name="connsiteY68" fmla="*/ 111021 h 426991"/>
                    <a:gd name="connsiteX69" fmla="*/ 372647 w 607639"/>
                    <a:gd name="connsiteY69" fmla="*/ 134843 h 426991"/>
                    <a:gd name="connsiteX70" fmla="*/ 315076 w 607639"/>
                    <a:gd name="connsiteY70" fmla="*/ 134843 h 426991"/>
                    <a:gd name="connsiteX71" fmla="*/ 315076 w 607639"/>
                    <a:gd name="connsiteY71" fmla="*/ 191020 h 426991"/>
                    <a:gd name="connsiteX72" fmla="*/ 292563 w 607639"/>
                    <a:gd name="connsiteY72" fmla="*/ 191020 h 426991"/>
                    <a:gd name="connsiteX73" fmla="*/ 292563 w 607639"/>
                    <a:gd name="connsiteY73" fmla="*/ 134843 h 426991"/>
                    <a:gd name="connsiteX74" fmla="*/ 237750 w 607639"/>
                    <a:gd name="connsiteY74" fmla="*/ 134843 h 426991"/>
                    <a:gd name="connsiteX75" fmla="*/ 213813 w 607639"/>
                    <a:gd name="connsiteY75" fmla="*/ 111021 h 426991"/>
                    <a:gd name="connsiteX76" fmla="*/ 213813 w 607639"/>
                    <a:gd name="connsiteY76" fmla="*/ 21066 h 426991"/>
                    <a:gd name="connsiteX77" fmla="*/ 237750 w 607639"/>
                    <a:gd name="connsiteY77" fmla="*/ 0 h 426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607639" h="426991">
                      <a:moveTo>
                        <a:pt x="450100" y="313203"/>
                      </a:moveTo>
                      <a:lnTo>
                        <a:pt x="450100" y="403167"/>
                      </a:lnTo>
                      <a:lnTo>
                        <a:pt x="585744" y="403167"/>
                      </a:lnTo>
                      <a:lnTo>
                        <a:pt x="586100" y="313203"/>
                      </a:lnTo>
                      <a:lnTo>
                        <a:pt x="530294" y="313203"/>
                      </a:lnTo>
                      <a:cubicBezTo>
                        <a:pt x="530294" y="313203"/>
                        <a:pt x="530116" y="313203"/>
                        <a:pt x="530116" y="313203"/>
                      </a:cubicBezTo>
                      <a:cubicBezTo>
                        <a:pt x="530027" y="313203"/>
                        <a:pt x="529849" y="313203"/>
                        <a:pt x="529760" y="313203"/>
                      </a:cubicBezTo>
                      <a:lnTo>
                        <a:pt x="450901" y="313203"/>
                      </a:lnTo>
                      <a:close/>
                      <a:moveTo>
                        <a:pt x="236309" y="313203"/>
                      </a:moveTo>
                      <a:lnTo>
                        <a:pt x="236309" y="403167"/>
                      </a:lnTo>
                      <a:lnTo>
                        <a:pt x="371953" y="403167"/>
                      </a:lnTo>
                      <a:lnTo>
                        <a:pt x="372754" y="313203"/>
                      </a:lnTo>
                      <a:lnTo>
                        <a:pt x="237110" y="313203"/>
                      </a:lnTo>
                      <a:close/>
                      <a:moveTo>
                        <a:pt x="22519" y="313203"/>
                      </a:moveTo>
                      <a:lnTo>
                        <a:pt x="22519" y="403167"/>
                      </a:lnTo>
                      <a:lnTo>
                        <a:pt x="158163" y="403167"/>
                      </a:lnTo>
                      <a:lnTo>
                        <a:pt x="158964" y="313203"/>
                      </a:lnTo>
                      <a:lnTo>
                        <a:pt x="91498" y="313203"/>
                      </a:lnTo>
                      <a:cubicBezTo>
                        <a:pt x="91409" y="313203"/>
                        <a:pt x="91320" y="313203"/>
                        <a:pt x="91231" y="313203"/>
                      </a:cubicBezTo>
                      <a:cubicBezTo>
                        <a:pt x="91231" y="313203"/>
                        <a:pt x="90964" y="313203"/>
                        <a:pt x="90964" y="313203"/>
                      </a:cubicBezTo>
                      <a:lnTo>
                        <a:pt x="23320" y="313203"/>
                      </a:lnTo>
                      <a:close/>
                      <a:moveTo>
                        <a:pt x="91409" y="224751"/>
                      </a:moveTo>
                      <a:lnTo>
                        <a:pt x="530294" y="224751"/>
                      </a:lnTo>
                      <a:cubicBezTo>
                        <a:pt x="536435" y="224751"/>
                        <a:pt x="540084" y="228396"/>
                        <a:pt x="540084" y="234530"/>
                      </a:cubicBezTo>
                      <a:lnTo>
                        <a:pt x="540084" y="292135"/>
                      </a:lnTo>
                      <a:lnTo>
                        <a:pt x="586456" y="292135"/>
                      </a:lnTo>
                      <a:cubicBezTo>
                        <a:pt x="598917" y="292135"/>
                        <a:pt x="607639" y="300847"/>
                        <a:pt x="607639" y="313203"/>
                      </a:cubicBezTo>
                      <a:lnTo>
                        <a:pt x="607639" y="403167"/>
                      </a:lnTo>
                      <a:cubicBezTo>
                        <a:pt x="607639" y="415524"/>
                        <a:pt x="598917" y="426991"/>
                        <a:pt x="586456" y="426991"/>
                      </a:cubicBezTo>
                      <a:lnTo>
                        <a:pt x="451524" y="426991"/>
                      </a:lnTo>
                      <a:cubicBezTo>
                        <a:pt x="439152" y="426991"/>
                        <a:pt x="427582" y="415524"/>
                        <a:pt x="427582" y="403167"/>
                      </a:cubicBezTo>
                      <a:lnTo>
                        <a:pt x="427582" y="313203"/>
                      </a:lnTo>
                      <a:cubicBezTo>
                        <a:pt x="427582" y="300847"/>
                        <a:pt x="439152" y="292135"/>
                        <a:pt x="451524" y="292135"/>
                      </a:cubicBezTo>
                      <a:lnTo>
                        <a:pt x="517566" y="292135"/>
                      </a:lnTo>
                      <a:lnTo>
                        <a:pt x="517566" y="247242"/>
                      </a:lnTo>
                      <a:lnTo>
                        <a:pt x="315079" y="247242"/>
                      </a:lnTo>
                      <a:lnTo>
                        <a:pt x="315079" y="292135"/>
                      </a:lnTo>
                      <a:lnTo>
                        <a:pt x="372665" y="292135"/>
                      </a:lnTo>
                      <a:cubicBezTo>
                        <a:pt x="385126" y="292135"/>
                        <a:pt x="393849" y="300847"/>
                        <a:pt x="393849" y="313203"/>
                      </a:cubicBezTo>
                      <a:lnTo>
                        <a:pt x="393849" y="403167"/>
                      </a:lnTo>
                      <a:cubicBezTo>
                        <a:pt x="393849" y="415524"/>
                        <a:pt x="385126" y="426991"/>
                        <a:pt x="372665" y="426991"/>
                      </a:cubicBezTo>
                      <a:lnTo>
                        <a:pt x="237733" y="426991"/>
                      </a:lnTo>
                      <a:cubicBezTo>
                        <a:pt x="225362" y="426991"/>
                        <a:pt x="213791" y="415524"/>
                        <a:pt x="213791" y="403167"/>
                      </a:cubicBezTo>
                      <a:lnTo>
                        <a:pt x="213791" y="313203"/>
                      </a:lnTo>
                      <a:cubicBezTo>
                        <a:pt x="213791" y="300847"/>
                        <a:pt x="225362" y="292135"/>
                        <a:pt x="237733" y="292135"/>
                      </a:cubicBezTo>
                      <a:lnTo>
                        <a:pt x="292561" y="292135"/>
                      </a:lnTo>
                      <a:lnTo>
                        <a:pt x="292561" y="247242"/>
                      </a:lnTo>
                      <a:lnTo>
                        <a:pt x="101288" y="247242"/>
                      </a:lnTo>
                      <a:lnTo>
                        <a:pt x="101288" y="292135"/>
                      </a:lnTo>
                      <a:lnTo>
                        <a:pt x="158875" y="292135"/>
                      </a:lnTo>
                      <a:cubicBezTo>
                        <a:pt x="171335" y="292135"/>
                        <a:pt x="180058" y="300847"/>
                        <a:pt x="180058" y="313203"/>
                      </a:cubicBezTo>
                      <a:lnTo>
                        <a:pt x="180058" y="403167"/>
                      </a:lnTo>
                      <a:cubicBezTo>
                        <a:pt x="180058" y="415524"/>
                        <a:pt x="171335" y="426991"/>
                        <a:pt x="158875" y="426991"/>
                      </a:cubicBezTo>
                      <a:lnTo>
                        <a:pt x="24032" y="426991"/>
                      </a:lnTo>
                      <a:cubicBezTo>
                        <a:pt x="11571" y="426991"/>
                        <a:pt x="0" y="415524"/>
                        <a:pt x="0" y="403167"/>
                      </a:cubicBezTo>
                      <a:lnTo>
                        <a:pt x="0" y="313203"/>
                      </a:lnTo>
                      <a:cubicBezTo>
                        <a:pt x="0" y="300847"/>
                        <a:pt x="11571" y="292135"/>
                        <a:pt x="24032" y="292135"/>
                      </a:cubicBezTo>
                      <a:lnTo>
                        <a:pt x="78770" y="292135"/>
                      </a:lnTo>
                      <a:lnTo>
                        <a:pt x="78770" y="234530"/>
                      </a:lnTo>
                      <a:cubicBezTo>
                        <a:pt x="78770" y="228396"/>
                        <a:pt x="85178" y="224751"/>
                        <a:pt x="91409" y="224751"/>
                      </a:cubicBezTo>
                      <a:close/>
                      <a:moveTo>
                        <a:pt x="236326" y="21066"/>
                      </a:moveTo>
                      <a:lnTo>
                        <a:pt x="236326" y="111021"/>
                      </a:lnTo>
                      <a:lnTo>
                        <a:pt x="371758" y="111021"/>
                      </a:lnTo>
                      <a:lnTo>
                        <a:pt x="372380" y="21066"/>
                      </a:lnTo>
                      <a:lnTo>
                        <a:pt x="237127" y="21066"/>
                      </a:lnTo>
                      <a:close/>
                      <a:moveTo>
                        <a:pt x="237750" y="0"/>
                      </a:moveTo>
                      <a:lnTo>
                        <a:pt x="372647" y="0"/>
                      </a:lnTo>
                      <a:cubicBezTo>
                        <a:pt x="385105" y="0"/>
                        <a:pt x="393825" y="8711"/>
                        <a:pt x="393825" y="21066"/>
                      </a:cubicBezTo>
                      <a:lnTo>
                        <a:pt x="393825" y="111021"/>
                      </a:lnTo>
                      <a:cubicBezTo>
                        <a:pt x="393825" y="123376"/>
                        <a:pt x="385105" y="134843"/>
                        <a:pt x="372647" y="134843"/>
                      </a:cubicBezTo>
                      <a:lnTo>
                        <a:pt x="315076" y="134843"/>
                      </a:lnTo>
                      <a:lnTo>
                        <a:pt x="315076" y="191020"/>
                      </a:lnTo>
                      <a:lnTo>
                        <a:pt x="292563" y="191020"/>
                      </a:lnTo>
                      <a:lnTo>
                        <a:pt x="292563" y="134843"/>
                      </a:lnTo>
                      <a:lnTo>
                        <a:pt x="237750" y="134843"/>
                      </a:lnTo>
                      <a:cubicBezTo>
                        <a:pt x="225381" y="134843"/>
                        <a:pt x="213813" y="123376"/>
                        <a:pt x="213813" y="111021"/>
                      </a:cubicBezTo>
                      <a:lnTo>
                        <a:pt x="213813" y="21066"/>
                      </a:lnTo>
                      <a:cubicBezTo>
                        <a:pt x="213813" y="8711"/>
                        <a:pt x="225381" y="0"/>
                        <a:pt x="2377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63" name="iṩliḓê">
                <a:extLst>
                  <a:ext uri="{FF2B5EF4-FFF2-40B4-BE49-F238E27FC236}">
                    <a16:creationId xmlns:a16="http://schemas.microsoft.com/office/drawing/2014/main" xmlns="" id="{7B4C5CDE-0FD6-4925-9D47-A9E9B397E0F9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64" name="íṡḷiḍé">
                  <a:extLst>
                    <a:ext uri="{FF2B5EF4-FFF2-40B4-BE49-F238E27FC236}">
                      <a16:creationId xmlns:a16="http://schemas.microsoft.com/office/drawing/2014/main" xmlns="" id="{71A64858-F95A-4337-B301-2D7DA909D0E4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 fontScale="925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Supporting text here.</a:t>
                  </a:r>
                  <a:endParaRPr lang="zh-CN" altLang="en-US" sz="10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When you copy &amp; paste, choose "keep text only" option.</a:t>
                  </a:r>
                  <a:endParaRPr lang="zh-CN" altLang="en-US" sz="1000" dirty="0"/>
                </a:p>
              </p:txBody>
            </p:sp>
            <p:sp>
              <p:nvSpPr>
                <p:cNvPr id="65" name="ï$ļïḋè">
                  <a:extLst>
                    <a:ext uri="{FF2B5EF4-FFF2-40B4-BE49-F238E27FC236}">
                      <a16:creationId xmlns:a16="http://schemas.microsoft.com/office/drawing/2014/main" xmlns="" id="{D9E97948-87A1-4C49-81E4-0034FE1446EF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4"/>
                      </a:solidFill>
                    </a:rPr>
                    <a:t>Text here</a:t>
                  </a:r>
                </a:p>
              </p:txBody>
            </p:sp>
          </p:grpSp>
        </p:grp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0795CBE9-65C9-4FF9-8D58-C0D6E802D000}"/>
                </a:ext>
              </a:extLst>
            </p:cNvPr>
            <p:cNvCxnSpPr>
              <a:cxnSpLocks/>
            </p:cNvCxnSpPr>
            <p:nvPr/>
          </p:nvCxnSpPr>
          <p:spPr>
            <a:xfrm>
              <a:off x="8121000" y="2368037"/>
              <a:ext cx="339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982A5DF2-AE4D-4817-9A61-3EC7E2E2960A}"/>
                </a:ext>
              </a:extLst>
            </p:cNvPr>
            <p:cNvCxnSpPr>
              <a:cxnSpLocks/>
            </p:cNvCxnSpPr>
            <p:nvPr/>
          </p:nvCxnSpPr>
          <p:spPr>
            <a:xfrm>
              <a:off x="8121000" y="3529325"/>
              <a:ext cx="339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00EF984F-B2C2-4F9F-A2AC-3D34F5849BBC}"/>
                </a:ext>
              </a:extLst>
            </p:cNvPr>
            <p:cNvCxnSpPr>
              <a:cxnSpLocks/>
            </p:cNvCxnSpPr>
            <p:nvPr/>
          </p:nvCxnSpPr>
          <p:spPr>
            <a:xfrm>
              <a:off x="8121000" y="4690613"/>
              <a:ext cx="339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işļiḍé">
              <a:extLst>
                <a:ext uri="{FF2B5EF4-FFF2-40B4-BE49-F238E27FC236}">
                  <a16:creationId xmlns:a16="http://schemas.microsoft.com/office/drawing/2014/main" xmlns="" id="{C6ABAD03-53BA-4E10-954D-F72F439AC9E5}"/>
                </a:ext>
              </a:extLst>
            </p:cNvPr>
            <p:cNvSpPr txBox="1"/>
            <p:nvPr/>
          </p:nvSpPr>
          <p:spPr>
            <a:xfrm>
              <a:off x="667653" y="1130301"/>
              <a:ext cx="6569228" cy="142744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25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925" y="2126158"/>
            <a:ext cx="4683310" cy="1512395"/>
          </a:xfrm>
        </p:spPr>
        <p:txBody>
          <a:bodyPr>
            <a:normAutofit/>
          </a:bodyPr>
          <a:lstStyle/>
          <a:p>
            <a:r>
              <a:rPr lang="en-US" altLang="zh-CN" sz="8800" dirty="0">
                <a:solidFill>
                  <a:schemeClr val="accent1"/>
                </a:solidFill>
              </a:rPr>
              <a:t>Thanks.</a:t>
            </a:r>
            <a:endParaRPr lang="zh-CN" altLang="en-US" sz="8800" dirty="0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D0EA558-C1C4-4E38-8C57-953DB2CC4A25}"/>
              </a:ext>
            </a:extLst>
          </p:cNvPr>
          <p:cNvSpPr/>
          <p:nvPr/>
        </p:nvSpPr>
        <p:spPr>
          <a:xfrm>
            <a:off x="669925" y="655466"/>
            <a:ext cx="1150294" cy="11502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  <a:p>
            <a:pPr algn="ctr"/>
            <a:r>
              <a:rPr lang="zh-CN" altLang="en-US" sz="7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建议将标识元素添</a:t>
            </a:r>
            <a:endParaRPr lang="en-US" altLang="zh-CN" sz="700" dirty="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7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加在幻灯片母版中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233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642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897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1FC6F55-BB6D-4588-9047-B8D4D3A13A5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644148"/>
            <a:chOff x="0" y="0"/>
            <a:chExt cx="12192000" cy="6644148"/>
          </a:xfrm>
        </p:grpSpPr>
        <p:sp>
          <p:nvSpPr>
            <p:cNvPr id="6" name="ïṩḻíḋè">
              <a:extLst>
                <a:ext uri="{FF2B5EF4-FFF2-40B4-BE49-F238E27FC236}">
                  <a16:creationId xmlns:a16="http://schemas.microsoft.com/office/drawing/2014/main" xmlns="" id="{D10F98CC-A913-43A8-AFE3-9135929215CD}"/>
                </a:ext>
              </a:extLst>
            </p:cNvPr>
            <p:cNvSpPr/>
            <p:nvPr/>
          </p:nvSpPr>
          <p:spPr>
            <a:xfrm>
              <a:off x="0" y="0"/>
              <a:ext cx="12192000" cy="415904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/>
            </a:p>
          </p:txBody>
        </p:sp>
        <p:sp>
          <p:nvSpPr>
            <p:cNvPr id="7" name="îṥḷiḑe">
              <a:extLst>
                <a:ext uri="{FF2B5EF4-FFF2-40B4-BE49-F238E27FC236}">
                  <a16:creationId xmlns:a16="http://schemas.microsoft.com/office/drawing/2014/main" xmlns="" id="{21F3A0F9-4FD0-4A71-A737-B90770FEF9CB}"/>
                </a:ext>
              </a:extLst>
            </p:cNvPr>
            <p:cNvSpPr/>
            <p:nvPr/>
          </p:nvSpPr>
          <p:spPr>
            <a:xfrm>
              <a:off x="291588" y="1673942"/>
              <a:ext cx="11608824" cy="4970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 spc="300">
                <a:solidFill>
                  <a:srgbClr val="0070C0"/>
                </a:solidFill>
              </a:endParaRPr>
            </a:p>
          </p:txBody>
        </p:sp>
        <p:grpSp>
          <p:nvGrpSpPr>
            <p:cNvPr id="8" name="ïś1íḑé">
              <a:extLst>
                <a:ext uri="{FF2B5EF4-FFF2-40B4-BE49-F238E27FC236}">
                  <a16:creationId xmlns:a16="http://schemas.microsoft.com/office/drawing/2014/main" xmlns="" id="{3F1094B5-F980-4B17-B55F-BF57908453B7}"/>
                </a:ext>
              </a:extLst>
            </p:cNvPr>
            <p:cNvGrpSpPr/>
            <p:nvPr/>
          </p:nvGrpSpPr>
          <p:grpSpPr>
            <a:xfrm>
              <a:off x="6843524" y="2540904"/>
              <a:ext cx="4634832" cy="1508050"/>
              <a:chOff x="1941336" y="3219803"/>
              <a:chExt cx="5378800" cy="1508050"/>
            </a:xfrm>
          </p:grpSpPr>
          <p:sp>
            <p:nvSpPr>
              <p:cNvPr id="14" name="î$ľîďe">
                <a:extLst>
                  <a:ext uri="{FF2B5EF4-FFF2-40B4-BE49-F238E27FC236}">
                    <a16:creationId xmlns:a16="http://schemas.microsoft.com/office/drawing/2014/main" xmlns="" id="{570F86B0-CBFE-4F29-B6A4-E465CEF25002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24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  <a:defRPr sz="1000"/>
                </a:lvl1pPr>
              </a:lstStyle>
              <a:p>
                <a:r>
                  <a:rPr lang="en-US" altLang="zh-CN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dirty="0"/>
                  <a:t>You can use the icon library in </a:t>
                </a:r>
                <a:r>
                  <a:rPr lang="en-US" altLang="zh-CN" dirty="0" err="1"/>
                  <a:t>iSlide</a:t>
                </a:r>
                <a:r>
                  <a:rPr lang="en-US" altLang="zh-CN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i$lïḍe">
                <a:extLst>
                  <a:ext uri="{FF2B5EF4-FFF2-40B4-BE49-F238E27FC236}">
                    <a16:creationId xmlns:a16="http://schemas.microsoft.com/office/drawing/2014/main" xmlns="" id="{07B33064-DF40-40E3-A423-6990FA88A84F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01-Text here</a:t>
                </a:r>
              </a:p>
            </p:txBody>
          </p:sp>
        </p:grpSp>
        <p:grpSp>
          <p:nvGrpSpPr>
            <p:cNvPr id="9" name="iṥ1ïḑé">
              <a:extLst>
                <a:ext uri="{FF2B5EF4-FFF2-40B4-BE49-F238E27FC236}">
                  <a16:creationId xmlns:a16="http://schemas.microsoft.com/office/drawing/2014/main" xmlns="" id="{3B737F36-1EED-4F62-8053-1604FEB198B0}"/>
                </a:ext>
              </a:extLst>
            </p:cNvPr>
            <p:cNvGrpSpPr/>
            <p:nvPr/>
          </p:nvGrpSpPr>
          <p:grpSpPr>
            <a:xfrm>
              <a:off x="6843524" y="4296457"/>
              <a:ext cx="4634832" cy="1512168"/>
              <a:chOff x="1941336" y="3219803"/>
              <a:chExt cx="5378800" cy="1512168"/>
            </a:xfrm>
          </p:grpSpPr>
          <p:sp>
            <p:nvSpPr>
              <p:cNvPr id="12" name="íŝ1ídê">
                <a:extLst>
                  <a:ext uri="{FF2B5EF4-FFF2-40B4-BE49-F238E27FC236}">
                    <a16:creationId xmlns:a16="http://schemas.microsoft.com/office/drawing/2014/main" xmlns="" id="{53856B9D-D2CC-4546-AE4C-D439AAD1447B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656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3" name="isļîḓé">
                <a:extLst>
                  <a:ext uri="{FF2B5EF4-FFF2-40B4-BE49-F238E27FC236}">
                    <a16:creationId xmlns:a16="http://schemas.microsoft.com/office/drawing/2014/main" xmlns="" id="{24B78746-36A6-4584-8395-11DBA1077034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02-Text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500BECA-41AD-4164-8EED-3DBD09BCF6BB}"/>
                </a:ext>
              </a:extLst>
            </p:cNvPr>
            <p:cNvCxnSpPr>
              <a:cxnSpLocks/>
            </p:cNvCxnSpPr>
            <p:nvPr/>
          </p:nvCxnSpPr>
          <p:spPr>
            <a:xfrm>
              <a:off x="6843524" y="4104000"/>
              <a:ext cx="434324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$ľïďê">
              <a:extLst>
                <a:ext uri="{FF2B5EF4-FFF2-40B4-BE49-F238E27FC236}">
                  <a16:creationId xmlns:a16="http://schemas.microsoft.com/office/drawing/2014/main" xmlns="" id="{7B979F57-9FC8-4C69-9654-9E746E2B450C}"/>
                </a:ext>
              </a:extLst>
            </p:cNvPr>
            <p:cNvSpPr txBox="1"/>
            <p:nvPr/>
          </p:nvSpPr>
          <p:spPr>
            <a:xfrm>
              <a:off x="669925" y="3204165"/>
              <a:ext cx="5664863" cy="1909759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D54B0B0F-BFF2-46D4-862F-5EDF8E023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D00F8313-663F-440F-909F-3088EEB6A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DDFFD37-1876-4311-AB86-D0F407DCB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Click to edit Master title style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61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1688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5945" y="3320936"/>
            <a:ext cx="58604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2704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87DF76-EBD3-4855-9F26-9E09CC239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3AA30F9-9622-4B6F-873B-9FECA2DF4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58BE65-4F5D-44F8-93C5-BF3F00393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4ed43b85-90a2-42ac-b17f-64aa792d40b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16A090-8641-4ADF-8F02-4E5E494635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809" y="1584000"/>
            <a:ext cx="12196800" cy="4113296"/>
            <a:chOff x="-1809" y="1584000"/>
            <a:chExt cx="12196800" cy="4113296"/>
          </a:xfrm>
        </p:grpSpPr>
        <p:sp>
          <p:nvSpPr>
            <p:cNvPr id="6" name="íšḷiḍé">
              <a:extLst>
                <a:ext uri="{FF2B5EF4-FFF2-40B4-BE49-F238E27FC236}">
                  <a16:creationId xmlns:a16="http://schemas.microsoft.com/office/drawing/2014/main" xmlns="" id="{9E18F590-73F0-4177-A2FF-2B0C906308AD}"/>
                </a:ext>
              </a:extLst>
            </p:cNvPr>
            <p:cNvSpPr/>
            <p:nvPr/>
          </p:nvSpPr>
          <p:spPr>
            <a:xfrm>
              <a:off x="-1809" y="1589706"/>
              <a:ext cx="12196800" cy="3303487"/>
            </a:xfrm>
            <a:prstGeom prst="rect">
              <a:avLst/>
            </a:prstGeom>
            <a:blipFill>
              <a:blip r:embed="rId3"/>
              <a:stretch>
                <a:fillRect t="-72868" b="-7231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îṣ1iďé">
              <a:extLst>
                <a:ext uri="{FF2B5EF4-FFF2-40B4-BE49-F238E27FC236}">
                  <a16:creationId xmlns:a16="http://schemas.microsoft.com/office/drawing/2014/main" xmlns="" id="{BCC2038D-B684-40CD-A26F-DEACDA919C95}"/>
                </a:ext>
              </a:extLst>
            </p:cNvPr>
            <p:cNvSpPr/>
            <p:nvPr/>
          </p:nvSpPr>
          <p:spPr>
            <a:xfrm>
              <a:off x="665974" y="1584000"/>
              <a:ext cx="10859684" cy="3309193"/>
            </a:xfrm>
            <a:prstGeom prst="rect">
              <a:avLst/>
            </a:prstGeom>
            <a:solidFill>
              <a:schemeClr val="tx2">
                <a:lumMod val="5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ïṡḷïḋe">
              <a:extLst>
                <a:ext uri="{FF2B5EF4-FFF2-40B4-BE49-F238E27FC236}">
                  <a16:creationId xmlns:a16="http://schemas.microsoft.com/office/drawing/2014/main" xmlns="" id="{25CF3C6F-EF93-4ECB-974B-D872FA3A066A}"/>
                </a:ext>
              </a:extLst>
            </p:cNvPr>
            <p:cNvGrpSpPr/>
            <p:nvPr/>
          </p:nvGrpSpPr>
          <p:grpSpPr>
            <a:xfrm>
              <a:off x="669926" y="4810416"/>
              <a:ext cx="10856100" cy="107950"/>
              <a:chOff x="591" y="4873873"/>
              <a:chExt cx="12194769" cy="107950"/>
            </a:xfrm>
          </p:grpSpPr>
          <p:sp>
            <p:nvSpPr>
              <p:cNvPr id="29" name="íSḷiḓé">
                <a:extLst>
                  <a:ext uri="{FF2B5EF4-FFF2-40B4-BE49-F238E27FC236}">
                    <a16:creationId xmlns:a16="http://schemas.microsoft.com/office/drawing/2014/main" xmlns="" id="{1C905B36-9F56-4829-99E3-280002D59522}"/>
                  </a:ext>
                </a:extLst>
              </p:cNvPr>
              <p:cNvSpPr/>
              <p:nvPr/>
            </p:nvSpPr>
            <p:spPr bwMode="auto">
              <a:xfrm>
                <a:off x="591" y="4873873"/>
                <a:ext cx="2437200" cy="107950"/>
              </a:xfrm>
              <a:prstGeom prst="rect">
                <a:avLst/>
              </a:prstGeom>
              <a:solidFill>
                <a:schemeClr val="accent1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şlîḑe">
                <a:extLst>
                  <a:ext uri="{FF2B5EF4-FFF2-40B4-BE49-F238E27FC236}">
                    <a16:creationId xmlns:a16="http://schemas.microsoft.com/office/drawing/2014/main" xmlns="" id="{BCD5FEE5-4824-41B2-BDD8-003C96181A17}"/>
                  </a:ext>
                </a:extLst>
              </p:cNvPr>
              <p:cNvSpPr/>
              <p:nvPr/>
            </p:nvSpPr>
            <p:spPr bwMode="auto">
              <a:xfrm>
                <a:off x="2439983" y="4873873"/>
                <a:ext cx="2437200" cy="107950"/>
              </a:xfrm>
              <a:prstGeom prst="rect">
                <a:avLst/>
              </a:prstGeom>
              <a:solidFill>
                <a:schemeClr val="accent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ŝḷíḑè">
                <a:extLst>
                  <a:ext uri="{FF2B5EF4-FFF2-40B4-BE49-F238E27FC236}">
                    <a16:creationId xmlns:a16="http://schemas.microsoft.com/office/drawing/2014/main" xmlns="" id="{6DDE1367-A702-40DC-A205-9C0C33567A19}"/>
                  </a:ext>
                </a:extLst>
              </p:cNvPr>
              <p:cNvSpPr/>
              <p:nvPr/>
            </p:nvSpPr>
            <p:spPr bwMode="auto">
              <a:xfrm>
                <a:off x="4879375" y="4873873"/>
                <a:ext cx="2437200" cy="107950"/>
              </a:xfrm>
              <a:prstGeom prst="rect">
                <a:avLst/>
              </a:prstGeom>
              <a:solidFill>
                <a:schemeClr val="accent3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śļîdê">
                <a:extLst>
                  <a:ext uri="{FF2B5EF4-FFF2-40B4-BE49-F238E27FC236}">
                    <a16:creationId xmlns:a16="http://schemas.microsoft.com/office/drawing/2014/main" xmlns="" id="{73805E8F-ECE8-453F-891A-E43AD55B0A46}"/>
                  </a:ext>
                </a:extLst>
              </p:cNvPr>
              <p:cNvSpPr/>
              <p:nvPr/>
            </p:nvSpPr>
            <p:spPr bwMode="auto">
              <a:xfrm>
                <a:off x="7318767" y="4873873"/>
                <a:ext cx="2437200" cy="107950"/>
              </a:xfrm>
              <a:prstGeom prst="rect">
                <a:avLst/>
              </a:prstGeom>
              <a:solidFill>
                <a:schemeClr val="accent4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ŝļíḑê">
                <a:extLst>
                  <a:ext uri="{FF2B5EF4-FFF2-40B4-BE49-F238E27FC236}">
                    <a16:creationId xmlns:a16="http://schemas.microsoft.com/office/drawing/2014/main" xmlns="" id="{1DE50DB7-DDCF-45FC-AE8F-6EA9D26DA172}"/>
                  </a:ext>
                </a:extLst>
              </p:cNvPr>
              <p:cNvSpPr/>
              <p:nvPr/>
            </p:nvSpPr>
            <p:spPr bwMode="auto">
              <a:xfrm>
                <a:off x="9758160" y="4873873"/>
                <a:ext cx="2437200" cy="107950"/>
              </a:xfrm>
              <a:prstGeom prst="rect">
                <a:avLst/>
              </a:prstGeom>
              <a:solidFill>
                <a:schemeClr val="accent5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ṧļí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47952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îşľî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857290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ŝlîḓ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066628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s1ïḑ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275966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iṣḻï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485304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7274810-D119-4D34-B33C-D2C0F1A93873}"/>
                </a:ext>
              </a:extLst>
            </p:cNvPr>
            <p:cNvCxnSpPr>
              <a:stCxn id="15" idx="2"/>
            </p:cNvCxnSpPr>
            <p:nvPr/>
          </p:nvCxnSpPr>
          <p:spPr>
            <a:xfrm>
              <a:off x="1019766" y="3099048"/>
              <a:ext cx="10194925" cy="0"/>
            </a:xfrm>
            <a:prstGeom prst="line">
              <a:avLst/>
            </a:prstGeom>
            <a:noFill/>
            <a:ln w="25400">
              <a:solidFill>
                <a:srgbClr val="FFFEFE"/>
              </a:solidFill>
              <a:prstDash val="sysDot"/>
              <a:miter lim="800000"/>
              <a:headEnd/>
              <a:tailEnd/>
            </a:ln>
          </p:spPr>
        </p:cxnSp>
        <p:sp>
          <p:nvSpPr>
            <p:cNvPr id="15" name="išlídê">
              <a:extLst>
                <a:ext uri="{FF2B5EF4-FFF2-40B4-BE49-F238E27FC236}">
                  <a16:creationId xmlns:a16="http://schemas.microsoft.com/office/drawing/2014/main" xmlns="" id="{E1653DD1-D725-4857-B1B2-27002E4B9EF0}"/>
                </a:ext>
              </a:extLst>
            </p:cNvPr>
            <p:cNvSpPr/>
            <p:nvPr/>
          </p:nvSpPr>
          <p:spPr bwMode="auto">
            <a:xfrm>
              <a:off x="1019766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Sľïḓé">
              <a:extLst>
                <a:ext uri="{FF2B5EF4-FFF2-40B4-BE49-F238E27FC236}">
                  <a16:creationId xmlns:a16="http://schemas.microsoft.com/office/drawing/2014/main" xmlns="" id="{20FC0F4B-AE52-4BC5-B700-6785E8C14F4A}"/>
                </a:ext>
              </a:extLst>
            </p:cNvPr>
            <p:cNvSpPr/>
            <p:nvPr/>
          </p:nvSpPr>
          <p:spPr bwMode="auto">
            <a:xfrm>
              <a:off x="1401458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ïṧ1í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107013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8" name="î$ḻïḍè">
              <a:extLst>
                <a:ext uri="{FF2B5EF4-FFF2-40B4-BE49-F238E27FC236}">
                  <a16:creationId xmlns:a16="http://schemas.microsoft.com/office/drawing/2014/main" xmlns="" id="{C11197A5-CA73-4855-A451-0F8631CAA424}"/>
                </a:ext>
              </a:extLst>
            </p:cNvPr>
            <p:cNvSpPr/>
            <p:nvPr/>
          </p:nvSpPr>
          <p:spPr bwMode="auto">
            <a:xfrm>
              <a:off x="2987472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šlïdé">
              <a:extLst>
                <a:ext uri="{FF2B5EF4-FFF2-40B4-BE49-F238E27FC236}">
                  <a16:creationId xmlns:a16="http://schemas.microsoft.com/office/drawing/2014/main" xmlns="" id="{2B5B38DE-3369-49D0-9292-E13919AC0880}"/>
                </a:ext>
              </a:extLst>
            </p:cNvPr>
            <p:cNvSpPr/>
            <p:nvPr/>
          </p:nvSpPr>
          <p:spPr bwMode="auto">
            <a:xfrm>
              <a:off x="3369164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ïşḷí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038604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1" name="ïṩļíḋé">
              <a:extLst>
                <a:ext uri="{FF2B5EF4-FFF2-40B4-BE49-F238E27FC236}">
                  <a16:creationId xmlns:a16="http://schemas.microsoft.com/office/drawing/2014/main" xmlns="" id="{EB73A93A-2E5C-477F-8CB6-35621D8392F8}"/>
                </a:ext>
              </a:extLst>
            </p:cNvPr>
            <p:cNvSpPr/>
            <p:nvPr/>
          </p:nvSpPr>
          <p:spPr bwMode="auto">
            <a:xfrm>
              <a:off x="4955178" y="1937792"/>
              <a:ext cx="2324100" cy="2324100"/>
            </a:xfrm>
            <a:custGeom>
              <a:avLst/>
              <a:gdLst>
                <a:gd name="T0" fmla="*/ 781458397 w 21600"/>
                <a:gd name="T1" fmla="*/ 696621000 h 21600"/>
                <a:gd name="T2" fmla="*/ 781458397 w 21600"/>
                <a:gd name="T3" fmla="*/ 687683544 h 21600"/>
                <a:gd name="T4" fmla="*/ 788126842 w 21600"/>
                <a:gd name="T5" fmla="*/ 687683544 h 21600"/>
                <a:gd name="T6" fmla="*/ 781458397 w 21600"/>
                <a:gd name="T7" fmla="*/ 696621000 h 21600"/>
                <a:gd name="T8" fmla="*/ 468875124 w 21600"/>
                <a:gd name="T9" fmla="*/ 750200113 h 21600"/>
                <a:gd name="T10" fmla="*/ 531391693 w 21600"/>
                <a:gd name="T11" fmla="*/ 750200113 h 21600"/>
                <a:gd name="T12" fmla="*/ 531391693 w 21600"/>
                <a:gd name="T13" fmla="*/ 687683544 h 21600"/>
                <a:gd name="T14" fmla="*/ 468875124 w 21600"/>
                <a:gd name="T15" fmla="*/ 687683544 h 21600"/>
                <a:gd name="T16" fmla="*/ 468875124 w 21600"/>
                <a:gd name="T17" fmla="*/ 750200113 h 21600"/>
                <a:gd name="T18" fmla="*/ 491473769 w 21600"/>
                <a:gd name="T19" fmla="*/ 626046691 h 21600"/>
                <a:gd name="T20" fmla="*/ 564919202 w 21600"/>
                <a:gd name="T21" fmla="*/ 336061847 h 21600"/>
                <a:gd name="T22" fmla="*/ 602290300 w 21600"/>
                <a:gd name="T23" fmla="*/ 313231653 h 21600"/>
                <a:gd name="T24" fmla="*/ 623823732 w 21600"/>
                <a:gd name="T25" fmla="*/ 352732961 h 21600"/>
                <a:gd name="T26" fmla="*/ 550980412 w 21600"/>
                <a:gd name="T27" fmla="*/ 640356045 h 21600"/>
                <a:gd name="T28" fmla="*/ 593908476 w 21600"/>
                <a:gd name="T29" fmla="*/ 718941828 h 21600"/>
                <a:gd name="T30" fmla="*/ 500133408 w 21600"/>
                <a:gd name="T31" fmla="*/ 812716896 h 21600"/>
                <a:gd name="T32" fmla="*/ 406358340 w 21600"/>
                <a:gd name="T33" fmla="*/ 718941828 h 21600"/>
                <a:gd name="T34" fmla="*/ 491473769 w 21600"/>
                <a:gd name="T35" fmla="*/ 626046691 h 21600"/>
                <a:gd name="T36" fmla="*/ 218808420 w 21600"/>
                <a:gd name="T37" fmla="*/ 696621000 h 21600"/>
                <a:gd name="T38" fmla="*/ 212139975 w 21600"/>
                <a:gd name="T39" fmla="*/ 687683544 h 21600"/>
                <a:gd name="T40" fmla="*/ 218808420 w 21600"/>
                <a:gd name="T41" fmla="*/ 687683544 h 21600"/>
                <a:gd name="T42" fmla="*/ 218808420 w 21600"/>
                <a:gd name="T43" fmla="*/ 696621000 h 21600"/>
                <a:gd name="T44" fmla="*/ 781458397 w 21600"/>
                <a:gd name="T45" fmla="*/ 500133408 h 21600"/>
                <a:gd name="T46" fmla="*/ 500133408 w 21600"/>
                <a:gd name="T47" fmla="*/ 218808420 h 21600"/>
                <a:gd name="T48" fmla="*/ 218808420 w 21600"/>
                <a:gd name="T49" fmla="*/ 500133408 h 21600"/>
                <a:gd name="T50" fmla="*/ 156291636 w 21600"/>
                <a:gd name="T51" fmla="*/ 500133408 h 21600"/>
                <a:gd name="T52" fmla="*/ 500133408 w 21600"/>
                <a:gd name="T53" fmla="*/ 156291636 h 21600"/>
                <a:gd name="T54" fmla="*/ 843975180 w 21600"/>
                <a:gd name="T55" fmla="*/ 500133408 h 21600"/>
                <a:gd name="T56" fmla="*/ 781458397 w 21600"/>
                <a:gd name="T57" fmla="*/ 500133408 h 21600"/>
                <a:gd name="T58" fmla="*/ 500133408 w 21600"/>
                <a:gd name="T59" fmla="*/ 62516784 h 21600"/>
                <a:gd name="T60" fmla="*/ 62516784 w 21600"/>
                <a:gd name="T61" fmla="*/ 500133408 h 21600"/>
                <a:gd name="T62" fmla="*/ 218808420 w 21600"/>
                <a:gd name="T63" fmla="*/ 835130258 h 21600"/>
                <a:gd name="T64" fmla="*/ 218808420 w 21600"/>
                <a:gd name="T65" fmla="*/ 843975180 h 21600"/>
                <a:gd name="T66" fmla="*/ 230015101 w 21600"/>
                <a:gd name="T67" fmla="*/ 843975180 h 21600"/>
                <a:gd name="T68" fmla="*/ 500133408 w 21600"/>
                <a:gd name="T69" fmla="*/ 937750248 h 21600"/>
                <a:gd name="T70" fmla="*/ 770251716 w 21600"/>
                <a:gd name="T71" fmla="*/ 843975180 h 21600"/>
                <a:gd name="T72" fmla="*/ 781458397 w 21600"/>
                <a:gd name="T73" fmla="*/ 843975180 h 21600"/>
                <a:gd name="T74" fmla="*/ 781458397 w 21600"/>
                <a:gd name="T75" fmla="*/ 835130258 h 21600"/>
                <a:gd name="T76" fmla="*/ 937750248 w 21600"/>
                <a:gd name="T77" fmla="*/ 500133408 h 21600"/>
                <a:gd name="T78" fmla="*/ 500133408 w 21600"/>
                <a:gd name="T79" fmla="*/ 62516784 h 21600"/>
                <a:gd name="T80" fmla="*/ 500133408 w 21600"/>
                <a:gd name="T81" fmla="*/ 1000266817 h 21600"/>
                <a:gd name="T82" fmla="*/ 0 w 21600"/>
                <a:gd name="T83" fmla="*/ 500133408 h 21600"/>
                <a:gd name="T84" fmla="*/ 500133408 w 21600"/>
                <a:gd name="T85" fmla="*/ 0 h 21600"/>
                <a:gd name="T86" fmla="*/ 1000266817 w 21600"/>
                <a:gd name="T87" fmla="*/ 500133408 h 21600"/>
                <a:gd name="T88" fmla="*/ 500133408 w 21600"/>
                <a:gd name="T89" fmla="*/ 1000266817 h 21600"/>
                <a:gd name="T90" fmla="*/ 500133408 w 21600"/>
                <a:gd name="T91" fmla="*/ 1000266817 h 2160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1600" h="21600">
                  <a:moveTo>
                    <a:pt x="16875" y="15043"/>
                  </a:moveTo>
                  <a:lnTo>
                    <a:pt x="16875" y="14850"/>
                  </a:lnTo>
                  <a:lnTo>
                    <a:pt x="17019" y="14850"/>
                  </a:lnTo>
                  <a:cubicBezTo>
                    <a:pt x="16975" y="14917"/>
                    <a:pt x="16921" y="14977"/>
                    <a:pt x="16875" y="15043"/>
                  </a:cubicBezTo>
                  <a:close/>
                  <a:moveTo>
                    <a:pt x="10125" y="16200"/>
                  </a:moveTo>
                  <a:lnTo>
                    <a:pt x="11475" y="16200"/>
                  </a:lnTo>
                  <a:lnTo>
                    <a:pt x="11475" y="14850"/>
                  </a:lnTo>
                  <a:lnTo>
                    <a:pt x="10125" y="14850"/>
                  </a:lnTo>
                  <a:cubicBezTo>
                    <a:pt x="10125" y="14850"/>
                    <a:pt x="10125" y="16200"/>
                    <a:pt x="10125" y="16200"/>
                  </a:cubicBezTo>
                  <a:close/>
                  <a:moveTo>
                    <a:pt x="10613" y="13519"/>
                  </a:moveTo>
                  <a:lnTo>
                    <a:pt x="12199" y="7257"/>
                  </a:lnTo>
                  <a:cubicBezTo>
                    <a:pt x="12293" y="6885"/>
                    <a:pt x="12654" y="6665"/>
                    <a:pt x="13006" y="6764"/>
                  </a:cubicBezTo>
                  <a:cubicBezTo>
                    <a:pt x="13357" y="6863"/>
                    <a:pt x="13565" y="7245"/>
                    <a:pt x="13471" y="7617"/>
                  </a:cubicBezTo>
                  <a:lnTo>
                    <a:pt x="11898" y="13828"/>
                  </a:lnTo>
                  <a:cubicBezTo>
                    <a:pt x="12455" y="14189"/>
                    <a:pt x="12825" y="14813"/>
                    <a:pt x="12825" y="15525"/>
                  </a:cubicBezTo>
                  <a:cubicBezTo>
                    <a:pt x="12825" y="16643"/>
                    <a:pt x="11918" y="17550"/>
                    <a:pt x="10800" y="17550"/>
                  </a:cubicBezTo>
                  <a:cubicBezTo>
                    <a:pt x="9682" y="17550"/>
                    <a:pt x="8775" y="16643"/>
                    <a:pt x="8775" y="15525"/>
                  </a:cubicBezTo>
                  <a:cubicBezTo>
                    <a:pt x="8775" y="14471"/>
                    <a:pt x="9584" y="13614"/>
                    <a:pt x="10613" y="13519"/>
                  </a:cubicBezTo>
                  <a:close/>
                  <a:moveTo>
                    <a:pt x="4725" y="15043"/>
                  </a:moveTo>
                  <a:cubicBezTo>
                    <a:pt x="4679" y="14977"/>
                    <a:pt x="4625" y="14917"/>
                    <a:pt x="4581" y="14850"/>
                  </a:cubicBezTo>
                  <a:lnTo>
                    <a:pt x="4725" y="14850"/>
                  </a:lnTo>
                  <a:cubicBezTo>
                    <a:pt x="4725" y="14850"/>
                    <a:pt x="4725" y="15043"/>
                    <a:pt x="4725" y="15043"/>
                  </a:cubicBezTo>
                  <a:close/>
                  <a:moveTo>
                    <a:pt x="16875" y="10800"/>
                  </a:moveTo>
                  <a:cubicBezTo>
                    <a:pt x="16875" y="7445"/>
                    <a:pt x="14155" y="4725"/>
                    <a:pt x="10800" y="4725"/>
                  </a:cubicBezTo>
                  <a:cubicBezTo>
                    <a:pt x="7445" y="4725"/>
                    <a:pt x="4725" y="7445"/>
                    <a:pt x="4725" y="10800"/>
                  </a:cubicBezTo>
                  <a:lnTo>
                    <a:pt x="3375" y="10800"/>
                  </a:lnTo>
                  <a:cubicBezTo>
                    <a:pt x="3375" y="6699"/>
                    <a:pt x="6699" y="3375"/>
                    <a:pt x="10800" y="3375"/>
                  </a:cubicBezTo>
                  <a:cubicBezTo>
                    <a:pt x="14901" y="3375"/>
                    <a:pt x="18225" y="6699"/>
                    <a:pt x="18225" y="10800"/>
                  </a:cubicBezTo>
                  <a:cubicBezTo>
                    <a:pt x="18225" y="10800"/>
                    <a:pt x="16875" y="10800"/>
                    <a:pt x="16875" y="10800"/>
                  </a:cubicBezTo>
                  <a:close/>
                  <a:moveTo>
                    <a:pt x="10800" y="1350"/>
                  </a:moveTo>
                  <a:cubicBezTo>
                    <a:pt x="5581" y="1350"/>
                    <a:pt x="1350" y="5581"/>
                    <a:pt x="1350" y="10800"/>
                  </a:cubicBezTo>
                  <a:cubicBezTo>
                    <a:pt x="1350" y="13705"/>
                    <a:pt x="2663" y="16300"/>
                    <a:pt x="4725" y="18034"/>
                  </a:cubicBezTo>
                  <a:lnTo>
                    <a:pt x="4725" y="18225"/>
                  </a:lnTo>
                  <a:lnTo>
                    <a:pt x="4967" y="18225"/>
                  </a:lnTo>
                  <a:cubicBezTo>
                    <a:pt x="6574" y="19489"/>
                    <a:pt x="8596" y="20250"/>
                    <a:pt x="10800" y="20250"/>
                  </a:cubicBezTo>
                  <a:cubicBezTo>
                    <a:pt x="13004" y="20250"/>
                    <a:pt x="15026" y="19489"/>
                    <a:pt x="16633" y="18225"/>
                  </a:cubicBezTo>
                  <a:lnTo>
                    <a:pt x="16875" y="18225"/>
                  </a:lnTo>
                  <a:lnTo>
                    <a:pt x="16875" y="18034"/>
                  </a:lnTo>
                  <a:cubicBezTo>
                    <a:pt x="18937" y="16300"/>
                    <a:pt x="20250" y="13705"/>
                    <a:pt x="20250" y="10800"/>
                  </a:cubicBezTo>
                  <a:cubicBezTo>
                    <a:pt x="20250" y="5581"/>
                    <a:pt x="16019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sľî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527425" y="434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3" name="íṧḷîḋê">
              <a:extLst>
                <a:ext uri="{FF2B5EF4-FFF2-40B4-BE49-F238E27FC236}">
                  <a16:creationId xmlns:a16="http://schemas.microsoft.com/office/drawing/2014/main" xmlns="" id="{63A533AF-186C-451C-ACBD-772520CA89FA}"/>
                </a:ext>
              </a:extLst>
            </p:cNvPr>
            <p:cNvSpPr/>
            <p:nvPr/>
          </p:nvSpPr>
          <p:spPr bwMode="auto">
            <a:xfrm>
              <a:off x="7894434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śľïḍe">
              <a:extLst>
                <a:ext uri="{FF2B5EF4-FFF2-40B4-BE49-F238E27FC236}">
                  <a16:creationId xmlns:a16="http://schemas.microsoft.com/office/drawing/2014/main" xmlns="" id="{CCAFAE7B-D1BD-4885-9513-42F1B213791C}"/>
                </a:ext>
              </a:extLst>
            </p:cNvPr>
            <p:cNvSpPr/>
            <p:nvPr/>
          </p:nvSpPr>
          <p:spPr bwMode="auto">
            <a:xfrm>
              <a:off x="8276126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5" name="îṥḻï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66996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6" name="ïṥľïḍè">
              <a:extLst>
                <a:ext uri="{FF2B5EF4-FFF2-40B4-BE49-F238E27FC236}">
                  <a16:creationId xmlns:a16="http://schemas.microsoft.com/office/drawing/2014/main" xmlns="" id="{915DFF9A-69EF-4EEA-8854-FFAB4394851D}"/>
                </a:ext>
              </a:extLst>
            </p:cNvPr>
            <p:cNvSpPr/>
            <p:nvPr/>
          </p:nvSpPr>
          <p:spPr bwMode="auto">
            <a:xfrm>
              <a:off x="9862141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$ḻíḓè">
              <a:extLst>
                <a:ext uri="{FF2B5EF4-FFF2-40B4-BE49-F238E27FC236}">
                  <a16:creationId xmlns:a16="http://schemas.microsoft.com/office/drawing/2014/main" xmlns="" id="{042B2771-7946-40FD-A691-9C5BB5A80B52}"/>
                </a:ext>
              </a:extLst>
            </p:cNvPr>
            <p:cNvSpPr/>
            <p:nvPr/>
          </p:nvSpPr>
          <p:spPr bwMode="auto">
            <a:xfrm>
              <a:off x="10243833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dgm="http://schemas.openxmlformats.org/drawingml/2006/diagram" xmlns:p14="http://schemas.microsoft.com/office/powerpoint/2010/main" xmlns:a14="http://schemas.microsoft.com/office/drawing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8" name="iśḻí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943039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717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>
            <a:extLst>
              <a:ext uri="{FF2B5EF4-FFF2-40B4-BE49-F238E27FC236}">
                <a16:creationId xmlns:a16="http://schemas.microsoft.com/office/drawing/2014/main" xmlns="" id="{1046532C-0E3F-4684-8D5F-4A0A73E89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3" name="aaff3f1f-866f-4b06-b305-2dedac0399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035A6FE-2AA6-4613-8FA2-540AB364A9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10081"/>
            <a:ext cx="10858500" cy="4334131"/>
            <a:chOff x="660400" y="1165691"/>
            <a:chExt cx="10858500" cy="43341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D9BABC5A-77D1-47C8-ACE8-8374592C28F4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>
              <a:off x="7354774" y="2407436"/>
              <a:ext cx="4164126" cy="629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iṥļïḋe">
              <a:extLst>
                <a:ext uri="{FF2B5EF4-FFF2-40B4-BE49-F238E27FC236}">
                  <a16:creationId xmlns:a16="http://schemas.microsoft.com/office/drawing/2014/main" xmlns="" id="{C2646A5E-87EF-4EFA-89B6-41024E8CEFBC}"/>
                </a:ext>
              </a:extLst>
            </p:cNvPr>
            <p:cNvSpPr/>
            <p:nvPr/>
          </p:nvSpPr>
          <p:spPr>
            <a:xfrm rot="2588825">
              <a:off x="4307930" y="1851863"/>
              <a:ext cx="3519280" cy="3519280"/>
            </a:xfrm>
            <a:prstGeom prst="chord">
              <a:avLst>
                <a:gd name="adj1" fmla="val 5518223"/>
                <a:gd name="adj2" fmla="val 1609216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iṣḻïḑé">
              <a:extLst>
                <a:ext uri="{FF2B5EF4-FFF2-40B4-BE49-F238E27FC236}">
                  <a16:creationId xmlns:a16="http://schemas.microsoft.com/office/drawing/2014/main" xmlns="" id="{DADE75B6-9987-41EB-B318-A3EA152EE02E}"/>
                </a:ext>
              </a:extLst>
            </p:cNvPr>
            <p:cNvGrpSpPr/>
            <p:nvPr/>
          </p:nvGrpSpPr>
          <p:grpSpPr>
            <a:xfrm>
              <a:off x="4352090" y="1893257"/>
              <a:ext cx="3519280" cy="3519280"/>
              <a:chOff x="4352090" y="1893257"/>
              <a:chExt cx="3519280" cy="3519280"/>
            </a:xfrm>
          </p:grpSpPr>
          <p:sp>
            <p:nvSpPr>
              <p:cNvPr id="22" name="ïṡ1îḋè">
                <a:extLst>
                  <a:ext uri="{FF2B5EF4-FFF2-40B4-BE49-F238E27FC236}">
                    <a16:creationId xmlns:a16="http://schemas.microsoft.com/office/drawing/2014/main" xmlns="" id="{65595D49-1DDB-4057-8744-0C5515788605}"/>
                  </a:ext>
                </a:extLst>
              </p:cNvPr>
              <p:cNvSpPr/>
              <p:nvPr/>
            </p:nvSpPr>
            <p:spPr>
              <a:xfrm rot="2588825" flipH="1">
                <a:off x="4352090" y="1893257"/>
                <a:ext cx="3519280" cy="3519280"/>
              </a:xfrm>
              <a:prstGeom prst="chord">
                <a:avLst>
                  <a:gd name="adj1" fmla="val 5518223"/>
                  <a:gd name="adj2" fmla="val 1609216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ṧlîde">
                <a:extLst>
                  <a:ext uri="{FF2B5EF4-FFF2-40B4-BE49-F238E27FC236}">
                    <a16:creationId xmlns:a16="http://schemas.microsoft.com/office/drawing/2014/main" xmlns="" id="{1B3E2704-2F0B-4724-9D37-D5630561A105}"/>
                  </a:ext>
                </a:extLst>
              </p:cNvPr>
              <p:cNvSpPr/>
              <p:nvPr/>
            </p:nvSpPr>
            <p:spPr>
              <a:xfrm>
                <a:off x="5968829" y="3507265"/>
                <a:ext cx="1124563" cy="1124563"/>
              </a:xfrm>
              <a:prstGeom prst="ellipse">
                <a:avLst/>
              </a:prstGeom>
              <a:solidFill>
                <a:schemeClr val="accent2"/>
              </a:solidFill>
              <a:ln w="1143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1iḍe">
                <a:extLst>
                  <a:ext uri="{FF2B5EF4-FFF2-40B4-BE49-F238E27FC236}">
                    <a16:creationId xmlns:a16="http://schemas.microsoft.com/office/drawing/2014/main" xmlns="" id="{549DE273-9561-438B-9A67-38398B2224C3}"/>
                  </a:ext>
                </a:extLst>
              </p:cNvPr>
              <p:cNvSpPr/>
              <p:nvPr/>
            </p:nvSpPr>
            <p:spPr>
              <a:xfrm>
                <a:off x="5123206" y="2660330"/>
                <a:ext cx="1124563" cy="1124563"/>
              </a:xfrm>
              <a:prstGeom prst="ellipse">
                <a:avLst/>
              </a:prstGeom>
              <a:solidFill>
                <a:schemeClr val="accent1"/>
              </a:solidFill>
              <a:ln w="1143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şḷide">
                <a:extLst>
                  <a:ext uri="{FF2B5EF4-FFF2-40B4-BE49-F238E27FC236}">
                    <a16:creationId xmlns:a16="http://schemas.microsoft.com/office/drawing/2014/main" xmlns="" id="{6D68400D-ED32-43EE-B164-05FBEA338E24}"/>
                  </a:ext>
                </a:extLst>
              </p:cNvPr>
              <p:cNvSpPr/>
              <p:nvPr/>
            </p:nvSpPr>
            <p:spPr bwMode="auto">
              <a:xfrm>
                <a:off x="6309490" y="3856342"/>
                <a:ext cx="443240" cy="426410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26" name="ïšļiḍê">
                <a:extLst>
                  <a:ext uri="{FF2B5EF4-FFF2-40B4-BE49-F238E27FC236}">
                    <a16:creationId xmlns:a16="http://schemas.microsoft.com/office/drawing/2014/main" xmlns="" id="{6A99AE37-5356-4152-AB34-2932BAE55F4D}"/>
                  </a:ext>
                </a:extLst>
              </p:cNvPr>
              <p:cNvSpPr/>
              <p:nvPr/>
            </p:nvSpPr>
            <p:spPr bwMode="auto">
              <a:xfrm>
                <a:off x="5463870" y="3001409"/>
                <a:ext cx="443236" cy="44240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íSlîḍè">
              <a:extLst>
                <a:ext uri="{FF2B5EF4-FFF2-40B4-BE49-F238E27FC236}">
                  <a16:creationId xmlns:a16="http://schemas.microsoft.com/office/drawing/2014/main" xmlns="" id="{B6B654B0-514B-47FD-A876-8CBA2EB3CCEC}"/>
                </a:ext>
              </a:extLst>
            </p:cNvPr>
            <p:cNvSpPr/>
            <p:nvPr/>
          </p:nvSpPr>
          <p:spPr bwMode="auto">
            <a:xfrm>
              <a:off x="673100" y="182685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îš1îḍé">
              <a:extLst>
                <a:ext uri="{FF2B5EF4-FFF2-40B4-BE49-F238E27FC236}">
                  <a16:creationId xmlns:a16="http://schemas.microsoft.com/office/drawing/2014/main" xmlns="" id="{527CBE48-9756-45C0-BED9-54B25E676910}"/>
                </a:ext>
              </a:extLst>
            </p:cNvPr>
            <p:cNvSpPr txBox="1"/>
            <p:nvPr/>
          </p:nvSpPr>
          <p:spPr bwMode="auto">
            <a:xfrm>
              <a:off x="673100" y="1165691"/>
              <a:ext cx="3437173" cy="43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AFDD43F-4ECC-41DD-B2CF-C41DE5AC8FAF}"/>
                </a:ext>
              </a:extLst>
            </p:cNvPr>
            <p:cNvCxnSpPr>
              <a:cxnSpLocks/>
              <a:endCxn id="5" idx="0"/>
            </p:cNvCxnSpPr>
            <p:nvPr/>
          </p:nvCxnSpPr>
          <p:spPr>
            <a:xfrm>
              <a:off x="660400" y="4851124"/>
              <a:ext cx="4160368" cy="207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ṩḷiďé">
              <a:extLst>
                <a:ext uri="{FF2B5EF4-FFF2-40B4-BE49-F238E27FC236}">
                  <a16:creationId xmlns:a16="http://schemas.microsoft.com/office/drawing/2014/main" xmlns="" id="{3BCC4C59-A262-4E7E-A633-2782F05A9B66}"/>
                </a:ext>
              </a:extLst>
            </p:cNvPr>
            <p:cNvSpPr/>
            <p:nvPr/>
          </p:nvSpPr>
          <p:spPr bwMode="auto">
            <a:xfrm>
              <a:off x="673100" y="286719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íṧ1îḋè">
              <a:extLst>
                <a:ext uri="{FF2B5EF4-FFF2-40B4-BE49-F238E27FC236}">
                  <a16:creationId xmlns:a16="http://schemas.microsoft.com/office/drawing/2014/main" xmlns="" id="{08DFA8A6-E2C3-40E1-A7F1-0F5F2728AA87}"/>
                </a:ext>
              </a:extLst>
            </p:cNvPr>
            <p:cNvSpPr/>
            <p:nvPr/>
          </p:nvSpPr>
          <p:spPr bwMode="auto">
            <a:xfrm>
              <a:off x="673100" y="390753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271DC86-0946-4510-B9F1-60DCC11503CB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3748473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3A06A88-A180-4FC9-96C2-CF5888F6F195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709173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ṧliďè">
              <a:extLst>
                <a:ext uri="{FF2B5EF4-FFF2-40B4-BE49-F238E27FC236}">
                  <a16:creationId xmlns:a16="http://schemas.microsoft.com/office/drawing/2014/main" xmlns="" id="{45D35EB0-8B6D-4D65-BB07-AE643B59B93F}"/>
                </a:ext>
              </a:extLst>
            </p:cNvPr>
            <p:cNvSpPr/>
            <p:nvPr/>
          </p:nvSpPr>
          <p:spPr bwMode="auto">
            <a:xfrm>
              <a:off x="8069781" y="2538929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ïSlíḍe">
              <a:extLst>
                <a:ext uri="{FF2B5EF4-FFF2-40B4-BE49-F238E27FC236}">
                  <a16:creationId xmlns:a16="http://schemas.microsoft.com/office/drawing/2014/main" xmlns="" id="{596E4841-B948-4700-883B-20C88C24EC90}"/>
                </a:ext>
              </a:extLst>
            </p:cNvPr>
            <p:cNvSpPr txBox="1"/>
            <p:nvPr/>
          </p:nvSpPr>
          <p:spPr bwMode="auto">
            <a:xfrm>
              <a:off x="8069781" y="1877763"/>
              <a:ext cx="3437173" cy="43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C89B96DF-BCE5-4CDF-9ABD-27ABD643604A}"/>
                </a:ext>
              </a:extLst>
            </p:cNvPr>
            <p:cNvCxnSpPr>
              <a:cxnSpLocks/>
            </p:cNvCxnSpPr>
            <p:nvPr/>
          </p:nvCxnSpPr>
          <p:spPr>
            <a:xfrm>
              <a:off x="5968829" y="5499822"/>
              <a:ext cx="55381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ïṩlïḓé">
              <a:extLst>
                <a:ext uri="{FF2B5EF4-FFF2-40B4-BE49-F238E27FC236}">
                  <a16:creationId xmlns:a16="http://schemas.microsoft.com/office/drawing/2014/main" xmlns="" id="{82AC5F88-6530-495B-8A6F-220EFDEEB1DD}"/>
                </a:ext>
              </a:extLst>
            </p:cNvPr>
            <p:cNvSpPr/>
            <p:nvPr/>
          </p:nvSpPr>
          <p:spPr bwMode="auto">
            <a:xfrm>
              <a:off x="8069781" y="3579269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ï$ľiďé">
              <a:extLst>
                <a:ext uri="{FF2B5EF4-FFF2-40B4-BE49-F238E27FC236}">
                  <a16:creationId xmlns:a16="http://schemas.microsoft.com/office/drawing/2014/main" xmlns="" id="{7DD5E3D1-BE9C-44CB-B27F-4F40ACA13E57}"/>
                </a:ext>
              </a:extLst>
            </p:cNvPr>
            <p:cNvSpPr/>
            <p:nvPr/>
          </p:nvSpPr>
          <p:spPr bwMode="auto">
            <a:xfrm>
              <a:off x="8069781" y="4618038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81F28E9-25D0-40AD-81BB-A3547477168B}"/>
                </a:ext>
              </a:extLst>
            </p:cNvPr>
            <p:cNvCxnSpPr>
              <a:cxnSpLocks/>
            </p:cNvCxnSpPr>
            <p:nvPr/>
          </p:nvCxnSpPr>
          <p:spPr>
            <a:xfrm>
              <a:off x="7740713" y="4460545"/>
              <a:ext cx="376624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D8E1F32-4DBA-4635-8056-0395D0D548C4}"/>
                </a:ext>
              </a:extLst>
            </p:cNvPr>
            <p:cNvCxnSpPr>
              <a:cxnSpLocks/>
            </p:cNvCxnSpPr>
            <p:nvPr/>
          </p:nvCxnSpPr>
          <p:spPr>
            <a:xfrm>
              <a:off x="8057081" y="3421245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3B33D610-03B6-4D19-84D4-92D854F86622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714249"/>
              <a:ext cx="524670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页脚占位符 27">
            <a:extLst>
              <a:ext uri="{FF2B5EF4-FFF2-40B4-BE49-F238E27FC236}">
                <a16:creationId xmlns:a16="http://schemas.microsoft.com/office/drawing/2014/main" xmlns="" id="{42570AC9-38B1-4D85-9788-98E38658C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29" name="灯片编号占位符 28">
            <a:extLst>
              <a:ext uri="{FF2B5EF4-FFF2-40B4-BE49-F238E27FC236}">
                <a16:creationId xmlns:a16="http://schemas.microsoft.com/office/drawing/2014/main" xmlns="" id="{F03CBD4A-08AB-41C7-A806-1E3640CB6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35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xmlns="" id="{D54B0B0F-BFF2-46D4-862F-5EDF8E023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D00F8313-663F-440F-909F-3088EEB6A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DDFFD37-1876-4311-AB86-D0F407DCB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1854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C3BCFC3-4C57-4FCD-B308-036FBFF863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000" y="1944000"/>
            <a:ext cx="9810000" cy="3464044"/>
            <a:chOff x="1191000" y="1944000"/>
            <a:chExt cx="9810000" cy="3464044"/>
          </a:xfrm>
        </p:grpSpPr>
        <p:grpSp>
          <p:nvGrpSpPr>
            <p:cNvPr id="6" name="iṣľiḍè">
              <a:extLst>
                <a:ext uri="{FF2B5EF4-FFF2-40B4-BE49-F238E27FC236}">
                  <a16:creationId xmlns:a16="http://schemas.microsoft.com/office/drawing/2014/main" xmlns="" id="{5BE8FA08-7A3E-409B-938B-51C8C207044F}"/>
                </a:ext>
              </a:extLst>
            </p:cNvPr>
            <p:cNvGrpSpPr/>
            <p:nvPr/>
          </p:nvGrpSpPr>
          <p:grpSpPr>
            <a:xfrm>
              <a:off x="3395731" y="2034000"/>
              <a:ext cx="5400538" cy="3258238"/>
              <a:chOff x="3395731" y="2034000"/>
              <a:chExt cx="5400538" cy="3258238"/>
            </a:xfrm>
          </p:grpSpPr>
          <p:sp>
            <p:nvSpPr>
              <p:cNvPr id="19" name="ïṧ1ïḍê">
                <a:extLst>
                  <a:ext uri="{FF2B5EF4-FFF2-40B4-BE49-F238E27FC236}">
                    <a16:creationId xmlns:a16="http://schemas.microsoft.com/office/drawing/2014/main" xmlns="" id="{94B5DDCF-3317-4F1D-8AC0-5740619F033D}"/>
                  </a:ext>
                </a:extLst>
              </p:cNvPr>
              <p:cNvSpPr/>
              <p:nvPr/>
            </p:nvSpPr>
            <p:spPr>
              <a:xfrm rot="13674748">
                <a:off x="5347115" y="2389480"/>
                <a:ext cx="78399" cy="1422381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" name="ïṩ1iḋe">
                <a:extLst>
                  <a:ext uri="{FF2B5EF4-FFF2-40B4-BE49-F238E27FC236}">
                    <a16:creationId xmlns:a16="http://schemas.microsoft.com/office/drawing/2014/main" xmlns="" id="{4BC4B68A-DD62-4A9A-A9A1-3B274048D27E}"/>
                  </a:ext>
                </a:extLst>
              </p:cNvPr>
              <p:cNvSpPr/>
              <p:nvPr/>
            </p:nvSpPr>
            <p:spPr>
              <a:xfrm rot="8943721" flipH="1">
                <a:off x="6509414" y="2320040"/>
                <a:ext cx="78399" cy="14712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ísḷíďé">
                <a:extLst>
                  <a:ext uri="{FF2B5EF4-FFF2-40B4-BE49-F238E27FC236}">
                    <a16:creationId xmlns:a16="http://schemas.microsoft.com/office/drawing/2014/main" xmlns="" id="{A40CCD9B-C3FD-442B-A4F9-5EF6AF8D5F20}"/>
                  </a:ext>
                </a:extLst>
              </p:cNvPr>
              <p:cNvSpPr/>
              <p:nvPr/>
            </p:nvSpPr>
            <p:spPr>
              <a:xfrm rot="6358749" flipH="1">
                <a:off x="6921230" y="2032099"/>
                <a:ext cx="78399" cy="1131853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$ľíďe">
                <a:extLst>
                  <a:ext uri="{FF2B5EF4-FFF2-40B4-BE49-F238E27FC236}">
                    <a16:creationId xmlns:a16="http://schemas.microsoft.com/office/drawing/2014/main" xmlns="" id="{2DA56E20-5BB5-4772-B55E-15677085685B}"/>
                  </a:ext>
                </a:extLst>
              </p:cNvPr>
              <p:cNvSpPr/>
              <p:nvPr/>
            </p:nvSpPr>
            <p:spPr>
              <a:xfrm rot="16200000" flipH="1">
                <a:off x="6497759" y="3902386"/>
                <a:ext cx="78399" cy="1874964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ṣļîḑè">
                <a:extLst>
                  <a:ext uri="{FF2B5EF4-FFF2-40B4-BE49-F238E27FC236}">
                    <a16:creationId xmlns:a16="http://schemas.microsoft.com/office/drawing/2014/main" xmlns="" id="{E6D6F462-30ED-427A-A528-9E8FF9525A00}"/>
                  </a:ext>
                </a:extLst>
              </p:cNvPr>
              <p:cNvSpPr/>
              <p:nvPr/>
            </p:nvSpPr>
            <p:spPr>
              <a:xfrm rot="19652835" flipH="1">
                <a:off x="7226182" y="3476721"/>
                <a:ext cx="78399" cy="14712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í$ļíde">
                <a:extLst>
                  <a:ext uri="{FF2B5EF4-FFF2-40B4-BE49-F238E27FC236}">
                    <a16:creationId xmlns:a16="http://schemas.microsoft.com/office/drawing/2014/main" xmlns="" id="{78642DE0-D54D-4359-AE2C-4AB4CB596B17}"/>
                  </a:ext>
                </a:extLst>
              </p:cNvPr>
              <p:cNvSpPr/>
              <p:nvPr/>
            </p:nvSpPr>
            <p:spPr>
              <a:xfrm rot="1004593" flipH="1">
                <a:off x="7974711" y="3987602"/>
                <a:ext cx="78399" cy="859182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ŝļïḍê">
                <a:extLst>
                  <a:ext uri="{FF2B5EF4-FFF2-40B4-BE49-F238E27FC236}">
                    <a16:creationId xmlns:a16="http://schemas.microsoft.com/office/drawing/2014/main" xmlns="" id="{AA9D442D-48C3-4A93-BCED-8CA3CAC15944}"/>
                  </a:ext>
                </a:extLst>
              </p:cNvPr>
              <p:cNvSpPr/>
              <p:nvPr/>
            </p:nvSpPr>
            <p:spPr>
              <a:xfrm rot="15057229" flipH="1">
                <a:off x="7111152" y="2434985"/>
                <a:ext cx="78399" cy="22508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şliḍê">
                <a:extLst>
                  <a:ext uri="{FF2B5EF4-FFF2-40B4-BE49-F238E27FC236}">
                    <a16:creationId xmlns:a16="http://schemas.microsoft.com/office/drawing/2014/main" xmlns="" id="{54B12A54-708D-4C91-A3E5-A40741F5A1D3}"/>
                  </a:ext>
                </a:extLst>
              </p:cNvPr>
              <p:cNvSpPr/>
              <p:nvPr/>
            </p:nvSpPr>
            <p:spPr>
              <a:xfrm rot="11627016" flipH="1">
                <a:off x="8187759" y="3205104"/>
                <a:ext cx="78399" cy="859182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şḻíďê">
                <a:extLst>
                  <a:ext uri="{FF2B5EF4-FFF2-40B4-BE49-F238E27FC236}">
                    <a16:creationId xmlns:a16="http://schemas.microsoft.com/office/drawing/2014/main" xmlns="" id="{2F282EB7-63FA-4FEA-8D06-72E72F4CA9CD}"/>
                  </a:ext>
                </a:extLst>
              </p:cNvPr>
              <p:cNvSpPr/>
              <p:nvPr/>
            </p:nvSpPr>
            <p:spPr>
              <a:xfrm rot="2810845">
                <a:off x="4326640" y="3326849"/>
                <a:ext cx="78399" cy="1422381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ṥḻïdê">
                <a:extLst>
                  <a:ext uri="{FF2B5EF4-FFF2-40B4-BE49-F238E27FC236}">
                    <a16:creationId xmlns:a16="http://schemas.microsoft.com/office/drawing/2014/main" xmlns="" id="{34ABB6AF-AB12-4D5B-B715-5B9A92910E1C}"/>
                  </a:ext>
                </a:extLst>
              </p:cNvPr>
              <p:cNvSpPr/>
              <p:nvPr/>
            </p:nvSpPr>
            <p:spPr>
              <a:xfrm rot="5400000">
                <a:off x="4763491" y="3972638"/>
                <a:ext cx="78399" cy="1734459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í$ḻïďe">
                <a:extLst>
                  <a:ext uri="{FF2B5EF4-FFF2-40B4-BE49-F238E27FC236}">
                    <a16:creationId xmlns:a16="http://schemas.microsoft.com/office/drawing/2014/main" xmlns="" id="{CA75D361-A995-4933-B4B5-D9724AFE1DBD}"/>
                  </a:ext>
                </a:extLst>
              </p:cNvPr>
              <p:cNvSpPr/>
              <p:nvPr/>
            </p:nvSpPr>
            <p:spPr>
              <a:xfrm rot="4263180">
                <a:off x="5038480" y="3148936"/>
                <a:ext cx="78399" cy="22508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0" name="îṥlíḑè">
                <a:extLst>
                  <a:ext uri="{FF2B5EF4-FFF2-40B4-BE49-F238E27FC236}">
                    <a16:creationId xmlns:a16="http://schemas.microsoft.com/office/drawing/2014/main" xmlns="" id="{607D0678-B4F3-45D9-99F2-FDB933941C7C}"/>
                  </a:ext>
                </a:extLst>
              </p:cNvPr>
              <p:cNvGrpSpPr/>
              <p:nvPr/>
            </p:nvGrpSpPr>
            <p:grpSpPr>
              <a:xfrm>
                <a:off x="5784921" y="2034000"/>
                <a:ext cx="740748" cy="740748"/>
                <a:chOff x="5784921" y="1899000"/>
                <a:chExt cx="740748" cy="740748"/>
              </a:xfrm>
            </p:grpSpPr>
            <p:sp>
              <p:nvSpPr>
                <p:cNvPr id="41" name="îş1îde">
                  <a:extLst>
                    <a:ext uri="{FF2B5EF4-FFF2-40B4-BE49-F238E27FC236}">
                      <a16:creationId xmlns:a16="http://schemas.microsoft.com/office/drawing/2014/main" xmlns="" id="{072D28C5-E894-4C08-BBA7-CEE8B1E21A1E}"/>
                    </a:ext>
                  </a:extLst>
                </p:cNvPr>
                <p:cNvSpPr/>
                <p:nvPr/>
              </p:nvSpPr>
              <p:spPr>
                <a:xfrm>
                  <a:off x="5784921" y="1899000"/>
                  <a:ext cx="740748" cy="74074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iSḷîdê">
                  <a:extLst>
                    <a:ext uri="{FF2B5EF4-FFF2-40B4-BE49-F238E27FC236}">
                      <a16:creationId xmlns:a16="http://schemas.microsoft.com/office/drawing/2014/main" xmlns="" id="{7C969335-287A-45E0-87B0-68A7B32B35BB}"/>
                    </a:ext>
                  </a:extLst>
                </p:cNvPr>
                <p:cNvSpPr/>
                <p:nvPr/>
              </p:nvSpPr>
              <p:spPr bwMode="auto">
                <a:xfrm>
                  <a:off x="5918531" y="2077737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" name="ïŝlïḓé">
                <a:extLst>
                  <a:ext uri="{FF2B5EF4-FFF2-40B4-BE49-F238E27FC236}">
                    <a16:creationId xmlns:a16="http://schemas.microsoft.com/office/drawing/2014/main" xmlns="" id="{EA69AB1E-3B78-40DD-BC7F-C1A7848E2EE9}"/>
                  </a:ext>
                </a:extLst>
              </p:cNvPr>
              <p:cNvSpPr/>
              <p:nvPr/>
            </p:nvSpPr>
            <p:spPr>
              <a:xfrm rot="17067092" flipH="1">
                <a:off x="7849347" y="2422055"/>
                <a:ext cx="78399" cy="859181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2" name="ïṡ1îḓè">
                <a:extLst>
                  <a:ext uri="{FF2B5EF4-FFF2-40B4-BE49-F238E27FC236}">
                    <a16:creationId xmlns:a16="http://schemas.microsoft.com/office/drawing/2014/main" xmlns="" id="{8ABA7489-42B1-4D46-93F4-44DE48250964}"/>
                  </a:ext>
                </a:extLst>
              </p:cNvPr>
              <p:cNvGrpSpPr/>
              <p:nvPr/>
            </p:nvGrpSpPr>
            <p:grpSpPr>
              <a:xfrm>
                <a:off x="8055521" y="2731569"/>
                <a:ext cx="740748" cy="740748"/>
                <a:chOff x="8055521" y="2596569"/>
                <a:chExt cx="740748" cy="740748"/>
              </a:xfrm>
            </p:grpSpPr>
            <p:sp>
              <p:nvSpPr>
                <p:cNvPr id="39" name="íṧlïḓè">
                  <a:extLst>
                    <a:ext uri="{FF2B5EF4-FFF2-40B4-BE49-F238E27FC236}">
                      <a16:creationId xmlns:a16="http://schemas.microsoft.com/office/drawing/2014/main" xmlns="" id="{5264157D-1565-4DBE-B1B0-81EABC7EF99C}"/>
                    </a:ext>
                  </a:extLst>
                </p:cNvPr>
                <p:cNvSpPr/>
                <p:nvPr/>
              </p:nvSpPr>
              <p:spPr>
                <a:xfrm>
                  <a:off x="8055521" y="2596569"/>
                  <a:ext cx="740748" cy="74074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$ļîḍè">
                  <a:extLst>
                    <a:ext uri="{FF2B5EF4-FFF2-40B4-BE49-F238E27FC236}">
                      <a16:creationId xmlns:a16="http://schemas.microsoft.com/office/drawing/2014/main" xmlns="" id="{E5616EC4-A566-4534-B1CB-104BC940956A}"/>
                    </a:ext>
                  </a:extLst>
                </p:cNvPr>
                <p:cNvSpPr/>
                <p:nvPr/>
              </p:nvSpPr>
              <p:spPr bwMode="auto">
                <a:xfrm>
                  <a:off x="8189132" y="2775306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ïŝľîḓê">
                <a:extLst>
                  <a:ext uri="{FF2B5EF4-FFF2-40B4-BE49-F238E27FC236}">
                    <a16:creationId xmlns:a16="http://schemas.microsoft.com/office/drawing/2014/main" xmlns="" id="{FB42A318-AAA8-43DF-98AF-1A8D8B35BBBD}"/>
                  </a:ext>
                </a:extLst>
              </p:cNvPr>
              <p:cNvGrpSpPr/>
              <p:nvPr/>
            </p:nvGrpSpPr>
            <p:grpSpPr>
              <a:xfrm>
                <a:off x="7418579" y="4553047"/>
                <a:ext cx="739189" cy="739191"/>
                <a:chOff x="7418579" y="4418047"/>
                <a:chExt cx="739189" cy="739191"/>
              </a:xfrm>
            </p:grpSpPr>
            <p:sp>
              <p:nvSpPr>
                <p:cNvPr id="37" name="ïṡ1iḍè">
                  <a:extLst>
                    <a:ext uri="{FF2B5EF4-FFF2-40B4-BE49-F238E27FC236}">
                      <a16:creationId xmlns:a16="http://schemas.microsoft.com/office/drawing/2014/main" xmlns="" id="{3ACDB0F2-3E7A-4639-9E0E-EB81AC0F2AF2}"/>
                    </a:ext>
                  </a:extLst>
                </p:cNvPr>
                <p:cNvSpPr/>
                <p:nvPr/>
              </p:nvSpPr>
              <p:spPr>
                <a:xfrm>
                  <a:off x="7418579" y="4418047"/>
                  <a:ext cx="739189" cy="739191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$ḷîḍê">
                  <a:extLst>
                    <a:ext uri="{FF2B5EF4-FFF2-40B4-BE49-F238E27FC236}">
                      <a16:creationId xmlns:a16="http://schemas.microsoft.com/office/drawing/2014/main" xmlns="" id="{B8439F00-7A93-4F9D-92B2-0477E972C3D0}"/>
                    </a:ext>
                  </a:extLst>
                </p:cNvPr>
                <p:cNvSpPr/>
                <p:nvPr/>
              </p:nvSpPr>
              <p:spPr bwMode="auto">
                <a:xfrm>
                  <a:off x="7551410" y="4596007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" name="ïSḻiďe">
                <a:extLst>
                  <a:ext uri="{FF2B5EF4-FFF2-40B4-BE49-F238E27FC236}">
                    <a16:creationId xmlns:a16="http://schemas.microsoft.com/office/drawing/2014/main" xmlns="" id="{177323BE-BA21-483F-AEC0-1E6893F408E8}"/>
                  </a:ext>
                </a:extLst>
              </p:cNvPr>
              <p:cNvGrpSpPr/>
              <p:nvPr/>
            </p:nvGrpSpPr>
            <p:grpSpPr>
              <a:xfrm>
                <a:off x="3395731" y="4343633"/>
                <a:ext cx="740748" cy="740748"/>
                <a:chOff x="3395731" y="4208633"/>
                <a:chExt cx="740748" cy="740748"/>
              </a:xfrm>
            </p:grpSpPr>
            <p:sp>
              <p:nvSpPr>
                <p:cNvPr id="35" name="išľïdè">
                  <a:extLst>
                    <a:ext uri="{FF2B5EF4-FFF2-40B4-BE49-F238E27FC236}">
                      <a16:creationId xmlns:a16="http://schemas.microsoft.com/office/drawing/2014/main" xmlns="" id="{8A146062-ED33-4CCF-8D3C-A56B40E386F6}"/>
                    </a:ext>
                  </a:extLst>
                </p:cNvPr>
                <p:cNvSpPr/>
                <p:nvPr/>
              </p:nvSpPr>
              <p:spPr>
                <a:xfrm>
                  <a:off x="3395731" y="4208633"/>
                  <a:ext cx="740748" cy="740748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ṩļíḍe">
                  <a:extLst>
                    <a:ext uri="{FF2B5EF4-FFF2-40B4-BE49-F238E27FC236}">
                      <a16:creationId xmlns:a16="http://schemas.microsoft.com/office/drawing/2014/main" xmlns="" id="{EC100CED-0774-489E-8DA2-DBDACD56101D}"/>
                    </a:ext>
                  </a:extLst>
                </p:cNvPr>
                <p:cNvSpPr/>
                <p:nvPr/>
              </p:nvSpPr>
              <p:spPr bwMode="auto">
                <a:xfrm>
                  <a:off x="3529340" y="4387376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ïṩḻîdé">
              <a:extLst>
                <a:ext uri="{FF2B5EF4-FFF2-40B4-BE49-F238E27FC236}">
                  <a16:creationId xmlns:a16="http://schemas.microsoft.com/office/drawing/2014/main" xmlns="" id="{D9A67519-5428-4CD0-8F82-D380BF6617DA}"/>
                </a:ext>
              </a:extLst>
            </p:cNvPr>
            <p:cNvGrpSpPr/>
            <p:nvPr/>
          </p:nvGrpSpPr>
          <p:grpSpPr>
            <a:xfrm>
              <a:off x="8892937" y="2641569"/>
              <a:ext cx="2108063" cy="944997"/>
              <a:chOff x="8722857" y="2910096"/>
              <a:chExt cx="2108063" cy="944997"/>
            </a:xfrm>
          </p:grpSpPr>
          <p:sp>
            <p:nvSpPr>
              <p:cNvPr id="17" name="ïšlîḑ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îśļí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îṣlîḍé">
              <a:extLst>
                <a:ext uri="{FF2B5EF4-FFF2-40B4-BE49-F238E27FC236}">
                  <a16:creationId xmlns:a16="http://schemas.microsoft.com/office/drawing/2014/main" xmlns="" id="{C90641B8-AF04-4D22-AC95-4E5758150FBD}"/>
                </a:ext>
              </a:extLst>
            </p:cNvPr>
            <p:cNvGrpSpPr/>
            <p:nvPr/>
          </p:nvGrpSpPr>
          <p:grpSpPr>
            <a:xfrm>
              <a:off x="8254436" y="4463047"/>
              <a:ext cx="2108063" cy="944997"/>
              <a:chOff x="8722857" y="2910096"/>
              <a:chExt cx="2108063" cy="944997"/>
            </a:xfrm>
          </p:grpSpPr>
          <p:sp>
            <p:nvSpPr>
              <p:cNvPr id="15" name="ïŝlï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ïšľíḓ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íṣļiďé">
              <a:extLst>
                <a:ext uri="{FF2B5EF4-FFF2-40B4-BE49-F238E27FC236}">
                  <a16:creationId xmlns:a16="http://schemas.microsoft.com/office/drawing/2014/main" xmlns="" id="{B8F82A49-40C8-4F10-8291-CF881050AF00}"/>
                </a:ext>
              </a:extLst>
            </p:cNvPr>
            <p:cNvGrpSpPr/>
            <p:nvPr/>
          </p:nvGrpSpPr>
          <p:grpSpPr>
            <a:xfrm>
              <a:off x="3580190" y="1944000"/>
              <a:ext cx="2108063" cy="944997"/>
              <a:chOff x="8722857" y="2910096"/>
              <a:chExt cx="2108063" cy="944997"/>
            </a:xfrm>
          </p:grpSpPr>
          <p:sp>
            <p:nvSpPr>
              <p:cNvPr id="13" name="is1iḋ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îṥ1iḋ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işḻîďè">
              <a:extLst>
                <a:ext uri="{FF2B5EF4-FFF2-40B4-BE49-F238E27FC236}">
                  <a16:creationId xmlns:a16="http://schemas.microsoft.com/office/drawing/2014/main" xmlns="" id="{BB7E7C3D-060B-413B-829B-183B20F5292C}"/>
                </a:ext>
              </a:extLst>
            </p:cNvPr>
            <p:cNvGrpSpPr/>
            <p:nvPr/>
          </p:nvGrpSpPr>
          <p:grpSpPr>
            <a:xfrm>
              <a:off x="1191000" y="4253633"/>
              <a:ext cx="2108063" cy="944997"/>
              <a:chOff x="8722857" y="2910096"/>
              <a:chExt cx="2108063" cy="944997"/>
            </a:xfrm>
          </p:grpSpPr>
          <p:sp>
            <p:nvSpPr>
              <p:cNvPr id="11" name="iSļïď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íṣḻîd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551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436998"/>
            <a:ext cx="4718822" cy="804151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sz="18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3241149"/>
            <a:ext cx="4718822" cy="804151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2373FF7-B511-47A4-ACD9-94613F1A2C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4B54941-58F0-48A9-B277-EFBD00A21F0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B745373-1B94-4BD5-BB68-3307A7E8B653}"/>
              </a:ext>
            </a:extLst>
          </p:cNvPr>
          <p:cNvSpPr txBox="1"/>
          <p:nvPr/>
        </p:nvSpPr>
        <p:spPr>
          <a:xfrm>
            <a:off x="5388747" y="2436998"/>
            <a:ext cx="1331649" cy="160830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/02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86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6C429E-1F87-43A7-922F-0BC740C8D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C045CBB-57C3-44DC-98F7-98F82530A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5137A4-8CF7-4206-8779-F94ACDEFA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d037b6ba-ed0c-4058-adf2-4dc9775e9ab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07856F-0C19-40ED-B853-2576D6A539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9404"/>
            <a:ext cx="10852150" cy="4329773"/>
            <a:chOff x="669925" y="1479404"/>
            <a:chExt cx="10852150" cy="4329773"/>
          </a:xfrm>
        </p:grpSpPr>
        <p:grpSp>
          <p:nvGrpSpPr>
            <p:cNvPr id="6" name="îśļïḍe">
              <a:extLst>
                <a:ext uri="{FF2B5EF4-FFF2-40B4-BE49-F238E27FC236}">
                  <a16:creationId xmlns:a16="http://schemas.microsoft.com/office/drawing/2014/main" xmlns="" id="{D683450E-C55E-4785-91C8-12057335B267}"/>
                </a:ext>
              </a:extLst>
            </p:cNvPr>
            <p:cNvGrpSpPr/>
            <p:nvPr/>
          </p:nvGrpSpPr>
          <p:grpSpPr>
            <a:xfrm>
              <a:off x="4427847" y="1549553"/>
              <a:ext cx="3336306" cy="4177994"/>
              <a:chOff x="4094164" y="1776239"/>
              <a:chExt cx="3336306" cy="4177994"/>
            </a:xfrm>
          </p:grpSpPr>
          <p:sp>
            <p:nvSpPr>
              <p:cNvPr id="38" name="iṣ1îďé">
                <a:extLst>
                  <a:ext uri="{FF2B5EF4-FFF2-40B4-BE49-F238E27FC236}">
                    <a16:creationId xmlns:a16="http://schemas.microsoft.com/office/drawing/2014/main" xmlns="" id="{4B6B2130-F02C-4D4B-8D46-BA09DB893BC9}"/>
                  </a:ext>
                </a:extLst>
              </p:cNvPr>
              <p:cNvSpPr/>
              <p:nvPr/>
            </p:nvSpPr>
            <p:spPr bwMode="auto">
              <a:xfrm>
                <a:off x="5426703" y="4757269"/>
                <a:ext cx="974046" cy="1196964"/>
              </a:xfrm>
              <a:custGeom>
                <a:avLst/>
                <a:gdLst>
                  <a:gd name="T0" fmla="*/ 586 w 586"/>
                  <a:gd name="T1" fmla="*/ 155 h 966"/>
                  <a:gd name="T2" fmla="*/ 0 w 586"/>
                  <a:gd name="T3" fmla="*/ 0 h 966"/>
                  <a:gd name="T4" fmla="*/ 586 w 586"/>
                  <a:gd name="T5" fmla="*/ 966 h 966"/>
                  <a:gd name="T6" fmla="*/ 586 w 586"/>
                  <a:gd name="T7" fmla="*/ 155 h 966"/>
                  <a:gd name="connsiteX0" fmla="*/ 19010 w 19010"/>
                  <a:gd name="connsiteY0" fmla="*/ 3054 h 11449"/>
                  <a:gd name="connsiteX1" fmla="*/ 0 w 19010"/>
                  <a:gd name="connsiteY1" fmla="*/ 0 h 11449"/>
                  <a:gd name="connsiteX2" fmla="*/ 19010 w 19010"/>
                  <a:gd name="connsiteY2" fmla="*/ 11449 h 11449"/>
                  <a:gd name="connsiteX3" fmla="*/ 19010 w 19010"/>
                  <a:gd name="connsiteY3" fmla="*/ 3054 h 11449"/>
                  <a:gd name="connsiteX0" fmla="*/ 11160 w 11160"/>
                  <a:gd name="connsiteY0" fmla="*/ 2433 h 10828"/>
                  <a:gd name="connsiteX1" fmla="*/ 0 w 11160"/>
                  <a:gd name="connsiteY1" fmla="*/ 0 h 10828"/>
                  <a:gd name="connsiteX2" fmla="*/ 11160 w 11160"/>
                  <a:gd name="connsiteY2" fmla="*/ 10828 h 10828"/>
                  <a:gd name="connsiteX3" fmla="*/ 11160 w 11160"/>
                  <a:gd name="connsiteY3" fmla="*/ 2433 h 10828"/>
                  <a:gd name="connsiteX0" fmla="*/ 11160 w 11160"/>
                  <a:gd name="connsiteY0" fmla="*/ 2433 h 7226"/>
                  <a:gd name="connsiteX1" fmla="*/ 0 w 11160"/>
                  <a:gd name="connsiteY1" fmla="*/ 0 h 7226"/>
                  <a:gd name="connsiteX2" fmla="*/ 11160 w 11160"/>
                  <a:gd name="connsiteY2" fmla="*/ 7226 h 7226"/>
                  <a:gd name="connsiteX3" fmla="*/ 11160 w 11160"/>
                  <a:gd name="connsiteY3" fmla="*/ 2433 h 7226"/>
                  <a:gd name="connsiteX0" fmla="*/ 10000 w 10000"/>
                  <a:gd name="connsiteY0" fmla="*/ 3367 h 11513"/>
                  <a:gd name="connsiteX1" fmla="*/ 0 w 10000"/>
                  <a:gd name="connsiteY1" fmla="*/ 0 h 11513"/>
                  <a:gd name="connsiteX2" fmla="*/ 9927 w 10000"/>
                  <a:gd name="connsiteY2" fmla="*/ 11513 h 11513"/>
                  <a:gd name="connsiteX3" fmla="*/ 10000 w 10000"/>
                  <a:gd name="connsiteY3" fmla="*/ 3367 h 1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1513">
                    <a:moveTo>
                      <a:pt x="10000" y="3367"/>
                    </a:moveTo>
                    <a:lnTo>
                      <a:pt x="0" y="0"/>
                    </a:lnTo>
                    <a:lnTo>
                      <a:pt x="9927" y="11513"/>
                    </a:lnTo>
                    <a:cubicBezTo>
                      <a:pt x="9951" y="8798"/>
                      <a:pt x="9976" y="6082"/>
                      <a:pt x="10000" y="33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39" name="íṣḷíḍê">
                <a:extLst>
                  <a:ext uri="{FF2B5EF4-FFF2-40B4-BE49-F238E27FC236}">
                    <a16:creationId xmlns:a16="http://schemas.microsoft.com/office/drawing/2014/main" xmlns="" id="{3B93AC84-ECA8-453E-B45F-E5A5AB7E9A07}"/>
                  </a:ext>
                </a:extLst>
              </p:cNvPr>
              <p:cNvSpPr/>
              <p:nvPr/>
            </p:nvSpPr>
            <p:spPr bwMode="auto">
              <a:xfrm>
                <a:off x="5829341" y="1776239"/>
                <a:ext cx="1301754" cy="1715814"/>
              </a:xfrm>
              <a:custGeom>
                <a:avLst/>
                <a:gdLst>
                  <a:gd name="T0" fmla="*/ 0 w 874"/>
                  <a:gd name="T1" fmla="*/ 0 h 1152"/>
                  <a:gd name="T2" fmla="*/ 874 w 874"/>
                  <a:gd name="T3" fmla="*/ 507 h 1152"/>
                  <a:gd name="T4" fmla="*/ 0 w 874"/>
                  <a:gd name="T5" fmla="*/ 1152 h 1152"/>
                  <a:gd name="T6" fmla="*/ 0 w 874"/>
                  <a:gd name="T7" fmla="*/ 0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4" h="1152">
                    <a:moveTo>
                      <a:pt x="0" y="0"/>
                    </a:moveTo>
                    <a:lnTo>
                      <a:pt x="874" y="507"/>
                    </a:lnTo>
                    <a:lnTo>
                      <a:pt x="0" y="11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0" name="iṩ1iḑè">
                <a:extLst>
                  <a:ext uri="{FF2B5EF4-FFF2-40B4-BE49-F238E27FC236}">
                    <a16:creationId xmlns:a16="http://schemas.microsoft.com/office/drawing/2014/main" xmlns="" id="{30CE7947-FED1-4031-B9F7-7A432CE2F785}"/>
                  </a:ext>
                </a:extLst>
              </p:cNvPr>
              <p:cNvSpPr/>
              <p:nvPr/>
            </p:nvSpPr>
            <p:spPr bwMode="auto">
              <a:xfrm>
                <a:off x="4459073" y="2531376"/>
                <a:ext cx="2672023" cy="1477506"/>
              </a:xfrm>
              <a:custGeom>
                <a:avLst/>
                <a:gdLst>
                  <a:gd name="T0" fmla="*/ 1500 w 1794"/>
                  <a:gd name="T1" fmla="*/ 992 h 992"/>
                  <a:gd name="T2" fmla="*/ 1794 w 1794"/>
                  <a:gd name="T3" fmla="*/ 0 h 992"/>
                  <a:gd name="T4" fmla="*/ 0 w 1794"/>
                  <a:gd name="T5" fmla="*/ 493 h 992"/>
                  <a:gd name="T6" fmla="*/ 1500 w 1794"/>
                  <a:gd name="T7" fmla="*/ 992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4" h="992">
                    <a:moveTo>
                      <a:pt x="1500" y="992"/>
                    </a:moveTo>
                    <a:lnTo>
                      <a:pt x="1794" y="0"/>
                    </a:lnTo>
                    <a:lnTo>
                      <a:pt x="0" y="493"/>
                    </a:lnTo>
                    <a:lnTo>
                      <a:pt x="1500" y="9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1" name="isļiďé">
                <a:extLst>
                  <a:ext uri="{FF2B5EF4-FFF2-40B4-BE49-F238E27FC236}">
                    <a16:creationId xmlns:a16="http://schemas.microsoft.com/office/drawing/2014/main" xmlns="" id="{3339C8F0-26AC-4E9F-8032-AEE58F8F5B48}"/>
                  </a:ext>
                </a:extLst>
              </p:cNvPr>
              <p:cNvSpPr/>
              <p:nvPr/>
            </p:nvSpPr>
            <p:spPr bwMode="auto">
              <a:xfrm>
                <a:off x="4208850" y="3754191"/>
                <a:ext cx="3221620" cy="1365334"/>
              </a:xfrm>
              <a:custGeom>
                <a:avLst/>
                <a:gdLst>
                  <a:gd name="T0" fmla="*/ 1628 w 2163"/>
                  <a:gd name="T1" fmla="*/ 858 h 858"/>
                  <a:gd name="T2" fmla="*/ 2163 w 2163"/>
                  <a:gd name="T3" fmla="*/ 0 h 858"/>
                  <a:gd name="T4" fmla="*/ 0 w 2163"/>
                  <a:gd name="T5" fmla="*/ 426 h 858"/>
                  <a:gd name="T6" fmla="*/ 1628 w 2163"/>
                  <a:gd name="T7" fmla="*/ 858 h 858"/>
                  <a:gd name="connsiteX0" fmla="*/ 6787 w 10000"/>
                  <a:gd name="connsiteY0" fmla="*/ 10684 h 10684"/>
                  <a:gd name="connsiteX1" fmla="*/ 10000 w 10000"/>
                  <a:gd name="connsiteY1" fmla="*/ 0 h 10684"/>
                  <a:gd name="connsiteX2" fmla="*/ 0 w 10000"/>
                  <a:gd name="connsiteY2" fmla="*/ 4965 h 10684"/>
                  <a:gd name="connsiteX3" fmla="*/ 6787 w 10000"/>
                  <a:gd name="connsiteY3" fmla="*/ 10684 h 10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684">
                    <a:moveTo>
                      <a:pt x="6787" y="10684"/>
                    </a:moveTo>
                    <a:lnTo>
                      <a:pt x="10000" y="0"/>
                    </a:lnTo>
                    <a:lnTo>
                      <a:pt x="0" y="4965"/>
                    </a:lnTo>
                    <a:lnTo>
                      <a:pt x="6787" y="106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2" name="i$ḷïḍè">
                <a:extLst>
                  <a:ext uri="{FF2B5EF4-FFF2-40B4-BE49-F238E27FC236}">
                    <a16:creationId xmlns:a16="http://schemas.microsoft.com/office/drawing/2014/main" xmlns="" id="{09963643-0F78-4AF2-A2FE-98C128ED90E2}"/>
                  </a:ext>
                </a:extLst>
              </p:cNvPr>
              <p:cNvSpPr/>
              <p:nvPr/>
            </p:nvSpPr>
            <p:spPr bwMode="auto">
              <a:xfrm>
                <a:off x="4094164" y="3265661"/>
                <a:ext cx="3336305" cy="1638363"/>
              </a:xfrm>
              <a:custGeom>
                <a:avLst/>
                <a:gdLst>
                  <a:gd name="T0" fmla="*/ 2240 w 2240"/>
                  <a:gd name="T1" fmla="*/ 328 h 1100"/>
                  <a:gd name="T2" fmla="*/ 0 w 2240"/>
                  <a:gd name="T3" fmla="*/ 1100 h 1100"/>
                  <a:gd name="T4" fmla="*/ 245 w 2240"/>
                  <a:gd name="T5" fmla="*/ 0 h 1100"/>
                  <a:gd name="T6" fmla="*/ 2240 w 2240"/>
                  <a:gd name="T7" fmla="*/ 32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0" h="1100">
                    <a:moveTo>
                      <a:pt x="2240" y="328"/>
                    </a:moveTo>
                    <a:lnTo>
                      <a:pt x="0" y="1100"/>
                    </a:lnTo>
                    <a:lnTo>
                      <a:pt x="245" y="0"/>
                    </a:lnTo>
                    <a:lnTo>
                      <a:pt x="2240" y="32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7" name="îSļîdè">
              <a:extLst>
                <a:ext uri="{FF2B5EF4-FFF2-40B4-BE49-F238E27FC236}">
                  <a16:creationId xmlns:a16="http://schemas.microsoft.com/office/drawing/2014/main" xmlns="" id="{6293D749-7999-4BDF-87DF-D2E1F98B1C8C}"/>
                </a:ext>
              </a:extLst>
            </p:cNvPr>
            <p:cNvSpPr/>
            <p:nvPr/>
          </p:nvSpPr>
          <p:spPr bwMode="auto">
            <a:xfrm>
              <a:off x="7800617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î$ḻïḓè">
              <a:extLst>
                <a:ext uri="{FF2B5EF4-FFF2-40B4-BE49-F238E27FC236}">
                  <a16:creationId xmlns:a16="http://schemas.microsoft.com/office/drawing/2014/main" xmlns="" id="{5CB93B95-1AA2-4EE8-8233-93FACE6738AC}"/>
                </a:ext>
              </a:extLst>
            </p:cNvPr>
            <p:cNvGrpSpPr/>
            <p:nvPr/>
          </p:nvGrpSpPr>
          <p:grpSpPr>
            <a:xfrm>
              <a:off x="8429020" y="1479404"/>
              <a:ext cx="3093055" cy="1111889"/>
              <a:chOff x="8429020" y="3161137"/>
              <a:chExt cx="3093055" cy="1111889"/>
            </a:xfrm>
          </p:grpSpPr>
          <p:sp>
            <p:nvSpPr>
              <p:cNvPr id="36" name="iSľiḋé">
                <a:extLst>
                  <a:ext uri="{FF2B5EF4-FFF2-40B4-BE49-F238E27FC236}">
                    <a16:creationId xmlns:a16="http://schemas.microsoft.com/office/drawing/2014/main" xmlns="" id="{032A8FB1-F718-4DBF-9113-E045F643D0B6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íṧḻîḍè">
                <a:extLst>
                  <a:ext uri="{FF2B5EF4-FFF2-40B4-BE49-F238E27FC236}">
                    <a16:creationId xmlns:a16="http://schemas.microsoft.com/office/drawing/2014/main" xmlns="" id="{E1F73278-E65E-4A4B-B861-13B261143C1C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ṥḻiḓê">
              <a:extLst>
                <a:ext uri="{FF2B5EF4-FFF2-40B4-BE49-F238E27FC236}">
                  <a16:creationId xmlns:a16="http://schemas.microsoft.com/office/drawing/2014/main" xmlns="" id="{6FA93649-C6E1-4901-96D1-8771D4B1AA07}"/>
                </a:ext>
              </a:extLst>
            </p:cNvPr>
            <p:cNvSpPr/>
            <p:nvPr/>
          </p:nvSpPr>
          <p:spPr bwMode="auto">
            <a:xfrm>
              <a:off x="7800615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" name="îś1îdê">
              <a:extLst>
                <a:ext uri="{FF2B5EF4-FFF2-40B4-BE49-F238E27FC236}">
                  <a16:creationId xmlns:a16="http://schemas.microsoft.com/office/drawing/2014/main" xmlns="" id="{D2259136-7C1C-477F-B923-34F7FC03F7C5}"/>
                </a:ext>
              </a:extLst>
            </p:cNvPr>
            <p:cNvGrpSpPr/>
            <p:nvPr/>
          </p:nvGrpSpPr>
          <p:grpSpPr>
            <a:xfrm>
              <a:off x="8429020" y="4697288"/>
              <a:ext cx="3093055" cy="1111889"/>
              <a:chOff x="8429020" y="3161137"/>
              <a:chExt cx="3093055" cy="1111889"/>
            </a:xfrm>
          </p:grpSpPr>
          <p:sp>
            <p:nvSpPr>
              <p:cNvPr id="34" name="ï$ḷíḍé">
                <a:extLst>
                  <a:ext uri="{FF2B5EF4-FFF2-40B4-BE49-F238E27FC236}">
                    <a16:creationId xmlns:a16="http://schemas.microsoft.com/office/drawing/2014/main" xmlns="" id="{E6D65F10-57F0-4AF2-8FC6-F56E1C53CC1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ïślíḑè">
                <a:extLst>
                  <a:ext uri="{FF2B5EF4-FFF2-40B4-BE49-F238E27FC236}">
                    <a16:creationId xmlns:a16="http://schemas.microsoft.com/office/drawing/2014/main" xmlns="" id="{7858C2C7-6723-4845-A6A3-E9D386902ECC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íṡľîḓé">
              <a:extLst>
                <a:ext uri="{FF2B5EF4-FFF2-40B4-BE49-F238E27FC236}">
                  <a16:creationId xmlns:a16="http://schemas.microsoft.com/office/drawing/2014/main" xmlns="" id="{25CAB21A-504B-4CAB-B2A4-1790A4F5B26C}"/>
                </a:ext>
              </a:extLst>
            </p:cNvPr>
            <p:cNvSpPr/>
            <p:nvPr/>
          </p:nvSpPr>
          <p:spPr bwMode="auto">
            <a:xfrm>
              <a:off x="7769822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2" name="ïṩḻíḋe">
              <a:extLst>
                <a:ext uri="{FF2B5EF4-FFF2-40B4-BE49-F238E27FC236}">
                  <a16:creationId xmlns:a16="http://schemas.microsoft.com/office/drawing/2014/main" xmlns="" id="{15530C1B-95F9-4FF9-A49F-9AEBF02C1CB3}"/>
                </a:ext>
              </a:extLst>
            </p:cNvPr>
            <p:cNvGrpSpPr/>
            <p:nvPr/>
          </p:nvGrpSpPr>
          <p:grpSpPr>
            <a:xfrm>
              <a:off x="8429020" y="3088347"/>
              <a:ext cx="3093055" cy="1111889"/>
              <a:chOff x="8429020" y="3161137"/>
              <a:chExt cx="3093055" cy="1111889"/>
            </a:xfrm>
          </p:grpSpPr>
          <p:sp>
            <p:nvSpPr>
              <p:cNvPr id="32" name="ïsḻiḓe">
                <a:extLst>
                  <a:ext uri="{FF2B5EF4-FFF2-40B4-BE49-F238E27FC236}">
                    <a16:creationId xmlns:a16="http://schemas.microsoft.com/office/drawing/2014/main" xmlns="" id="{B24FE576-FB0C-49C4-9746-20E26C372DA4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ïṥḷíḑê">
                <a:extLst>
                  <a:ext uri="{FF2B5EF4-FFF2-40B4-BE49-F238E27FC236}">
                    <a16:creationId xmlns:a16="http://schemas.microsoft.com/office/drawing/2014/main" xmlns="" id="{B1E78D95-7989-4D12-8624-878A272CE891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0CB8E71-7ACF-4EF5-A158-D717EACE9767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F1C67B3-052C-47A1-A0F6-228630E1EA91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ṩlîďê">
              <a:extLst>
                <a:ext uri="{FF2B5EF4-FFF2-40B4-BE49-F238E27FC236}">
                  <a16:creationId xmlns:a16="http://schemas.microsoft.com/office/drawing/2014/main" xmlns="" id="{6DFE9B2D-0A7A-4CD8-BE65-15E2301B26FE}"/>
                </a:ext>
              </a:extLst>
            </p:cNvPr>
            <p:cNvSpPr/>
            <p:nvPr/>
          </p:nvSpPr>
          <p:spPr>
            <a:xfrm>
              <a:off x="6456242" y="2692797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" name="îšļîdê">
              <a:extLst>
                <a:ext uri="{FF2B5EF4-FFF2-40B4-BE49-F238E27FC236}">
                  <a16:creationId xmlns:a16="http://schemas.microsoft.com/office/drawing/2014/main" xmlns="" id="{4A2BE172-2B52-4C6A-B9AE-1AA15816007F}"/>
                </a:ext>
              </a:extLst>
            </p:cNvPr>
            <p:cNvSpPr/>
            <p:nvPr/>
          </p:nvSpPr>
          <p:spPr>
            <a:xfrm>
              <a:off x="5671058" y="412837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7" name="íşlîḋe">
              <a:extLst>
                <a:ext uri="{FF2B5EF4-FFF2-40B4-BE49-F238E27FC236}">
                  <a16:creationId xmlns:a16="http://schemas.microsoft.com/office/drawing/2014/main" xmlns="" id="{17A1DE05-7089-42A3-A9F7-3D13FB51B563}"/>
                </a:ext>
              </a:extLst>
            </p:cNvPr>
            <p:cNvSpPr/>
            <p:nvPr/>
          </p:nvSpPr>
          <p:spPr>
            <a:xfrm>
              <a:off x="4935361" y="347594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/>
                <a:t>02</a:t>
              </a:r>
              <a:endParaRPr lang="zh-CN" altLang="en-US" sz="2800" dirty="0"/>
            </a:p>
          </p:txBody>
        </p:sp>
        <p:sp>
          <p:nvSpPr>
            <p:cNvPr id="18" name="ïṣḷíḍé">
              <a:extLst>
                <a:ext uri="{FF2B5EF4-FFF2-40B4-BE49-F238E27FC236}">
                  <a16:creationId xmlns:a16="http://schemas.microsoft.com/office/drawing/2014/main" xmlns="" id="{3B0B6A24-A187-4AD9-AB00-2841B5116EAE}"/>
                </a:ext>
              </a:extLst>
            </p:cNvPr>
            <p:cNvSpPr/>
            <p:nvPr/>
          </p:nvSpPr>
          <p:spPr bwMode="auto">
            <a:xfrm>
              <a:off x="3874633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îśľíḑê">
              <a:extLst>
                <a:ext uri="{FF2B5EF4-FFF2-40B4-BE49-F238E27FC236}">
                  <a16:creationId xmlns:a16="http://schemas.microsoft.com/office/drawing/2014/main" xmlns="" id="{59866ED9-D627-49F2-9C2C-DEFE8459B68C}"/>
                </a:ext>
              </a:extLst>
            </p:cNvPr>
            <p:cNvGrpSpPr/>
            <p:nvPr/>
          </p:nvGrpSpPr>
          <p:grpSpPr>
            <a:xfrm>
              <a:off x="669925" y="1479404"/>
              <a:ext cx="3093055" cy="1111889"/>
              <a:chOff x="8429020" y="3161137"/>
              <a:chExt cx="3093055" cy="1111889"/>
            </a:xfrm>
          </p:grpSpPr>
          <p:sp>
            <p:nvSpPr>
              <p:cNvPr id="30" name="iŝļîḑê">
                <a:extLst>
                  <a:ext uri="{FF2B5EF4-FFF2-40B4-BE49-F238E27FC236}">
                    <a16:creationId xmlns:a16="http://schemas.microsoft.com/office/drawing/2014/main" xmlns="" id="{97E5486B-9797-4BF0-8E7C-56BA9638B030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ïṥḷíďe">
                <a:extLst>
                  <a:ext uri="{FF2B5EF4-FFF2-40B4-BE49-F238E27FC236}">
                    <a16:creationId xmlns:a16="http://schemas.microsoft.com/office/drawing/2014/main" xmlns="" id="{6AF57C2E-0A99-428F-AA30-C2172088C549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0" name="iṣļîdê">
              <a:extLst>
                <a:ext uri="{FF2B5EF4-FFF2-40B4-BE49-F238E27FC236}">
                  <a16:creationId xmlns:a16="http://schemas.microsoft.com/office/drawing/2014/main" xmlns="" id="{6D9277B8-ED08-477D-A08D-CF2403DE4250}"/>
                </a:ext>
              </a:extLst>
            </p:cNvPr>
            <p:cNvSpPr/>
            <p:nvPr/>
          </p:nvSpPr>
          <p:spPr bwMode="auto">
            <a:xfrm>
              <a:off x="3874631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îŝḷîde">
              <a:extLst>
                <a:ext uri="{FF2B5EF4-FFF2-40B4-BE49-F238E27FC236}">
                  <a16:creationId xmlns:a16="http://schemas.microsoft.com/office/drawing/2014/main" xmlns="" id="{B925203A-EF26-475E-BE2A-0592D01724EA}"/>
                </a:ext>
              </a:extLst>
            </p:cNvPr>
            <p:cNvGrpSpPr/>
            <p:nvPr/>
          </p:nvGrpSpPr>
          <p:grpSpPr>
            <a:xfrm>
              <a:off x="669925" y="4697288"/>
              <a:ext cx="3093055" cy="1111889"/>
              <a:chOff x="8429020" y="3161137"/>
              <a:chExt cx="3093055" cy="1111889"/>
            </a:xfrm>
          </p:grpSpPr>
          <p:sp>
            <p:nvSpPr>
              <p:cNvPr id="28" name="ïsḻïḓé">
                <a:extLst>
                  <a:ext uri="{FF2B5EF4-FFF2-40B4-BE49-F238E27FC236}">
                    <a16:creationId xmlns:a16="http://schemas.microsoft.com/office/drawing/2014/main" xmlns="" id="{81974484-4442-48DE-866D-7F7B880E1632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$lîḍe">
                <a:extLst>
                  <a:ext uri="{FF2B5EF4-FFF2-40B4-BE49-F238E27FC236}">
                    <a16:creationId xmlns:a16="http://schemas.microsoft.com/office/drawing/2014/main" xmlns="" id="{E30A984B-758A-44A9-B502-BD99D445E163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2" name="iS1îḑe">
              <a:extLst>
                <a:ext uri="{FF2B5EF4-FFF2-40B4-BE49-F238E27FC236}">
                  <a16:creationId xmlns:a16="http://schemas.microsoft.com/office/drawing/2014/main" xmlns="" id="{9361194C-63EE-472B-8633-850C53C74DB3}"/>
                </a:ext>
              </a:extLst>
            </p:cNvPr>
            <p:cNvSpPr/>
            <p:nvPr/>
          </p:nvSpPr>
          <p:spPr bwMode="auto">
            <a:xfrm>
              <a:off x="3843838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23" name="íṩļïďè">
              <a:extLst>
                <a:ext uri="{FF2B5EF4-FFF2-40B4-BE49-F238E27FC236}">
                  <a16:creationId xmlns:a16="http://schemas.microsoft.com/office/drawing/2014/main" xmlns="" id="{04E471E8-F42F-4371-947E-C885975E312F}"/>
                </a:ext>
              </a:extLst>
            </p:cNvPr>
            <p:cNvGrpSpPr/>
            <p:nvPr/>
          </p:nvGrpSpPr>
          <p:grpSpPr>
            <a:xfrm>
              <a:off x="669925" y="3088347"/>
              <a:ext cx="3093055" cy="1111889"/>
              <a:chOff x="8429020" y="3161137"/>
              <a:chExt cx="3093055" cy="1111889"/>
            </a:xfrm>
          </p:grpSpPr>
          <p:sp>
            <p:nvSpPr>
              <p:cNvPr id="26" name="íşľîḓé">
                <a:extLst>
                  <a:ext uri="{FF2B5EF4-FFF2-40B4-BE49-F238E27FC236}">
                    <a16:creationId xmlns:a16="http://schemas.microsoft.com/office/drawing/2014/main" xmlns="" id="{97FAA916-8A58-4BBB-94AC-EC74FCBFE51B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ş1iḍé">
                <a:extLst>
                  <a:ext uri="{FF2B5EF4-FFF2-40B4-BE49-F238E27FC236}">
                    <a16:creationId xmlns:a16="http://schemas.microsoft.com/office/drawing/2014/main" xmlns="" id="{153E9D4E-6A23-4118-ADB9-70ABF60F0DA0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5CF79439-09E4-4E8C-A2E0-CB8088A1A1E0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CF97496E-CB3D-4184-B3FA-FA13F8F05A80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966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bbda7e25-2399-46aa-a61c-db6646f5455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888ac0e-fd95-45ab-ac1d-ff8201c6f44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3f4571-abf3-44b2-9814-eecd7282181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6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a19832c-061f-47c3-b88e-032bec2d52b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f66c05-6aa7-4286-b191-2d73895acf2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b970f6f-ef33-46dc-a277-b3c3bb9d9ff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6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5a87b-04ad-4fae-93a8-1bbc37526f5f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8ae8543-ce9f-4d5c-a514-70dd3233ddb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64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d88193-e4ed-466c-8c16-919c5770a12f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4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97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d43b85-90a2-42ac-b17f-64aa792d40b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ff3f1f-866f-4b06-b305-2dedac03997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4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037b6ba-ed0c-4058-adf2-4dc9775e9ab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03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6de5371-3f91-48f9-b5dc-e8829cad1339"/>
</p:tagLst>
</file>

<file path=ppt/theme/theme1.xml><?xml version="1.0" encoding="utf-8"?>
<a:theme xmlns:a="http://schemas.openxmlformats.org/drawingml/2006/main" name="主题5">
  <a:themeElements>
    <a:clrScheme name="自定义 2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96692"/>
      </a:accent1>
      <a:accent2>
        <a:srgbClr val="758AA4"/>
      </a:accent2>
      <a:accent3>
        <a:srgbClr val="8E96A1"/>
      </a:accent3>
      <a:accent4>
        <a:srgbClr val="98999A"/>
      </a:accent4>
      <a:accent5>
        <a:srgbClr val="ADADAD"/>
      </a:accent5>
      <a:accent6>
        <a:srgbClr val="778495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396692"/>
    </a:accent1>
    <a:accent2>
      <a:srgbClr val="758AA4"/>
    </a:accent2>
    <a:accent3>
      <a:srgbClr val="8E96A1"/>
    </a:accent3>
    <a:accent4>
      <a:srgbClr val="98999A"/>
    </a:accent4>
    <a:accent5>
      <a:srgbClr val="ADADAD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396692"/>
    </a:accent1>
    <a:accent2>
      <a:srgbClr val="758AA4"/>
    </a:accent2>
    <a:accent3>
      <a:srgbClr val="8E96A1"/>
    </a:accent3>
    <a:accent4>
      <a:srgbClr val="98999A"/>
    </a:accent4>
    <a:accent5>
      <a:srgbClr val="ADADAD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396692"/>
    </a:accent1>
    <a:accent2>
      <a:srgbClr val="758AA4"/>
    </a:accent2>
    <a:accent3>
      <a:srgbClr val="8E96A1"/>
    </a:accent3>
    <a:accent4>
      <a:srgbClr val="98999A"/>
    </a:accent4>
    <a:accent5>
      <a:srgbClr val="ADADAD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158</TotalTime>
  <Words>3542</Words>
  <Application>Microsoft Office PowerPoint</Application>
  <PresentationFormat>宽屏</PresentationFormat>
  <Paragraphs>583</Paragraphs>
  <Slides>41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商务蓝点线简约主题模板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18</cp:revision>
  <cp:lastPrinted>2017-08-08T16:00:00Z</cp:lastPrinted>
  <dcterms:created xsi:type="dcterms:W3CDTF">2017-08-08T16:00:00Z</dcterms:created>
  <dcterms:modified xsi:type="dcterms:W3CDTF">2018-11-07T15:17:40Z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01e08faf-6e1e-409e-a235-5427b80b2d27</vt:lpwstr>
  </property>
</Properties>
</file>