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tags/tag2.xml" ContentType="application/vnd.openxmlformats-officedocument.presentationml.tags+xml"/>
  <Override PartName="/ppt/theme/themeOverride2.xml" ContentType="application/vnd.openxmlformats-officedocument.themeOverride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heme/themeOverride3.xml" ContentType="application/vnd.openxmlformats-officedocument.themeOverride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heme/themeOverride4.xml" ContentType="application/vnd.openxmlformats-officedocument.themeOverride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heme/themeOverride5.xml" ContentType="application/vnd.openxmlformats-officedocument.themeOverride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heme/themeOverride6.xml" ContentType="application/vnd.openxmlformats-officedocument.themeOverride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heme/themeOverride7.xml" ContentType="application/vnd.openxmlformats-officedocument.themeOverride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heme/themeOverride8.xml" ContentType="application/vnd.openxmlformats-officedocument.themeOverride+xml"/>
  <Override PartName="/ppt/notesSlides/notesSlide1.xml" ContentType="application/vnd.openxmlformats-officedocument.presentationml.notesSlide+xml"/>
  <Override PartName="/ppt/tags/tag25.xml" ContentType="application/vnd.openxmlformats-officedocument.presentationml.tags+xml"/>
  <Override PartName="/ppt/notesSlides/notesSlide2.xml" ContentType="application/vnd.openxmlformats-officedocument.presentationml.notesSlide+xml"/>
  <Override PartName="/ppt/tags/tag26.xml" ContentType="application/vnd.openxmlformats-officedocument.presentationml.tags+xml"/>
  <Override PartName="/ppt/notesSlides/notesSlide3.xml" ContentType="application/vnd.openxmlformats-officedocument.presentationml.notesSlide+xml"/>
  <Override PartName="/ppt/tags/tag27.xml" ContentType="application/vnd.openxmlformats-officedocument.presentationml.tags+xml"/>
  <Override PartName="/ppt/notesSlides/notesSlide4.xml" ContentType="application/vnd.openxmlformats-officedocument.presentationml.notesSlide+xml"/>
  <Override PartName="/ppt/tags/tag28.xml" ContentType="application/vnd.openxmlformats-officedocument.presentationml.tags+xml"/>
  <Override PartName="/ppt/notesSlides/notesSlide5.xml" ContentType="application/vnd.openxmlformats-officedocument.presentationml.notesSlide+xml"/>
  <Override PartName="/ppt/tags/tag29.xml" ContentType="application/vnd.openxmlformats-officedocument.presentationml.tags+xml"/>
  <Override PartName="/ppt/notesSlides/notesSlide6.xml" ContentType="application/vnd.openxmlformats-officedocument.presentationml.notesSlide+xml"/>
  <Override PartName="/ppt/tags/tag30.xml" ContentType="application/vnd.openxmlformats-officedocument.presentationml.tags+xml"/>
  <Override PartName="/ppt/notesSlides/notesSlide7.xml" ContentType="application/vnd.openxmlformats-officedocument.presentationml.notesSlide+xml"/>
  <Override PartName="/ppt/tags/tag31.xml" ContentType="application/vnd.openxmlformats-officedocument.presentationml.tags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44"/>
  </p:notesMasterIdLst>
  <p:sldIdLst>
    <p:sldId id="256" r:id="rId2"/>
    <p:sldId id="276" r:id="rId3"/>
    <p:sldId id="258" r:id="rId4"/>
    <p:sldId id="282" r:id="rId5"/>
    <p:sldId id="283" r:id="rId6"/>
    <p:sldId id="284" r:id="rId7"/>
    <p:sldId id="285" r:id="rId8"/>
    <p:sldId id="271" r:id="rId9"/>
    <p:sldId id="278" r:id="rId10"/>
    <p:sldId id="279" r:id="rId11"/>
    <p:sldId id="280" r:id="rId12"/>
    <p:sldId id="281" r:id="rId13"/>
    <p:sldId id="272" r:id="rId14"/>
    <p:sldId id="289" r:id="rId15"/>
    <p:sldId id="290" r:id="rId16"/>
    <p:sldId id="291" r:id="rId17"/>
    <p:sldId id="292" r:id="rId18"/>
    <p:sldId id="273" r:id="rId19"/>
    <p:sldId id="293" r:id="rId20"/>
    <p:sldId id="294" r:id="rId21"/>
    <p:sldId id="295" r:id="rId22"/>
    <p:sldId id="296" r:id="rId23"/>
    <p:sldId id="274" r:id="rId24"/>
    <p:sldId id="297" r:id="rId25"/>
    <p:sldId id="298" r:id="rId26"/>
    <p:sldId id="299" r:id="rId27"/>
    <p:sldId id="300" r:id="rId28"/>
    <p:sldId id="277" r:id="rId29"/>
    <p:sldId id="286" r:id="rId30"/>
    <p:sldId id="287" r:id="rId31"/>
    <p:sldId id="288" r:id="rId32"/>
    <p:sldId id="275" r:id="rId33"/>
    <p:sldId id="261" r:id="rId34"/>
    <p:sldId id="263" r:id="rId35"/>
    <p:sldId id="264" r:id="rId36"/>
    <p:sldId id="265" r:id="rId37"/>
    <p:sldId id="266" r:id="rId38"/>
    <p:sldId id="267" r:id="rId39"/>
    <p:sldId id="268" r:id="rId40"/>
    <p:sldId id="269" r:id="rId41"/>
    <p:sldId id="270" r:id="rId42"/>
    <p:sldId id="301" r:id="rId43"/>
  </p:sldIdLst>
  <p:sldSz cx="12192000" cy="6858000"/>
  <p:notesSz cx="6858000" cy="9144000"/>
  <p:custDataLst>
    <p:tags r:id="rId4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B6F66"/>
    <a:srgbClr val="004900"/>
    <a:srgbClr val="11B2A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>
      <p:cViewPr varScale="1">
        <p:scale>
          <a:sx n="89" d="100"/>
          <a:sy n="89" d="100"/>
        </p:scale>
        <p:origin x="466" y="67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75" d="100"/>
        <a:sy n="75" d="100"/>
      </p:scale>
      <p:origin x="0" y="-181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E7F1DD2-9A69-4A30-A20B-8ED9F9F614F2}" type="datetimeFigureOut">
              <a:rPr lang="zh-CN" altLang="en-US" smtClean="0"/>
              <a:t>2018/11/8</a:t>
            </a:fld>
            <a:endParaRPr lang="zh-CN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altLang="zh-CN"/>
              <a:t>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9E2EF1F-5AB9-4920-AF5B-E1DBE170874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0092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18487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3EF182-2FCB-4867-99A2-224514D135E8}" type="slidenum">
              <a:rPr lang="zh-CN" altLang="en-US" smtClean="0"/>
              <a:t>35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603528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432663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1633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436767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56374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40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020176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本素材由</a:t>
            </a: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提供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尊重知识产权并注重保护用户享有的各项权利。郑重提醒您：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插件中提供的任何信息内容的所有权、知识产权归其原始权利人或权利受让人所有，您免费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/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购买获得的是信息内容的使用权，并受下述条款的约束；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1.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您仅可以个人非商业用途使用该等信息内容，不可将信息内容的全部或部分用于出售，或以出租、出借、转让、分销、发布等其他任何方式供他人使用；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2.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禁止在接入互联网或移动互联网的任何网站、平台、应用或程序上以任何方式为他人提供</a:t>
            </a: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插件资源内容的下载。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The resource is supplied by </a:t>
            </a: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respects all intellectual property rights and protects all the rights its users acquired. Solemnly remind you: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 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The ownership and intellectual property of the resources supplied in </a:t>
            </a: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Add-in belongs to its owner or the assignee of this ownership. you only acquired the usage of the resources supplied in </a:t>
            </a: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Add-in, as well as respected the following restrain terms: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1.You are only allowed to use such resource for personal and non-commercial aim, not allowed to use such resource or part of it for the sale; or rent, lend, transfer to others; or distribution or release it in any way.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2.You are not permitted to provide the resource of </a:t>
            </a: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Add-in in any website, platform, application access to the Internet or mobile Internet.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41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01106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="" xmlns:a16="http://schemas.microsoft.com/office/drawing/2014/main" id="{2B2F4D49-178D-4ED1-9C64-E881EF0E36A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副标题 2">
            <a:extLst>
              <a:ext uri="{FF2B5EF4-FFF2-40B4-BE49-F238E27FC236}">
                <a16:creationId xmlns="" xmlns:a16="http://schemas.microsoft.com/office/drawing/2014/main" id="{C7904CFA-1C61-4E7B-92BE-E38FA1D1682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70195" y="2687431"/>
            <a:ext cx="8594157" cy="558799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178" indent="0" algn="ctr">
              <a:buNone/>
              <a:defRPr sz="2000"/>
            </a:lvl2pPr>
            <a:lvl3pPr marL="914354" indent="0" algn="ctr">
              <a:buNone/>
              <a:defRPr sz="1800"/>
            </a:lvl3pPr>
            <a:lvl4pPr marL="1371532" indent="0" algn="ctr">
              <a:buNone/>
              <a:defRPr sz="1600"/>
            </a:lvl4pPr>
            <a:lvl5pPr marL="1828709" indent="0" algn="ctr">
              <a:buNone/>
              <a:defRPr sz="1600"/>
            </a:lvl5pPr>
            <a:lvl6pPr marL="2285886" indent="0" algn="ctr">
              <a:buNone/>
              <a:defRPr sz="1600"/>
            </a:lvl6pPr>
            <a:lvl7pPr marL="2743062" indent="0" algn="ctr">
              <a:buNone/>
              <a:defRPr sz="1600"/>
            </a:lvl7pPr>
            <a:lvl8pPr marL="3200240" indent="0" algn="ctr">
              <a:buNone/>
              <a:defRPr sz="1600"/>
            </a:lvl8pPr>
            <a:lvl9pPr marL="3657418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0" name="标题 1">
            <a:extLst>
              <a:ext uri="{FF2B5EF4-FFF2-40B4-BE49-F238E27FC236}">
                <a16:creationId xmlns="" xmlns:a16="http://schemas.microsoft.com/office/drawing/2014/main" id="{9371A1C2-AB9E-47D7-9845-957282511FB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70195" y="1988840"/>
            <a:ext cx="8594157" cy="698591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l">
              <a:defRPr sz="40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zh-CN" altLang="en-US" dirty="0"/>
          </a:p>
        </p:txBody>
      </p:sp>
      <p:sp>
        <p:nvSpPr>
          <p:cNvPr id="11" name="文本占位符 13">
            <a:extLst>
              <a:ext uri="{FF2B5EF4-FFF2-40B4-BE49-F238E27FC236}">
                <a16:creationId xmlns="" xmlns:a16="http://schemas.microsoft.com/office/drawing/2014/main" id="{57AB4C0E-BE77-47E8-BAE4-7F675BF1D04A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70195" y="4450739"/>
            <a:ext cx="8594157" cy="296271"/>
          </a:xfrm>
          <a:prstGeom prst="rect">
            <a:avLst/>
          </a:prstGeom>
        </p:spPr>
        <p:txBody>
          <a:bodyPr vert="horz" anchor="ctr">
            <a:noAutofit/>
          </a:bodyPr>
          <a:lstStyle>
            <a:lvl1pPr marL="0" indent="0" algn="l">
              <a:buNone/>
              <a:defRPr sz="1500" b="0">
                <a:solidFill>
                  <a:schemeClr val="tx1"/>
                </a:solidFill>
              </a:defRPr>
            </a:lvl1pPr>
            <a:lvl2pPr marL="457177" indent="0">
              <a:buNone/>
              <a:defRPr/>
            </a:lvl2pPr>
            <a:lvl3pPr marL="914353" indent="0">
              <a:buNone/>
              <a:defRPr/>
            </a:lvl3pPr>
            <a:lvl4pPr marL="1371531" indent="0">
              <a:buNone/>
              <a:defRPr/>
            </a:lvl4pPr>
            <a:lvl5pPr marL="1828709" indent="0">
              <a:buNone/>
              <a:defRPr/>
            </a:lvl5pPr>
          </a:lstStyle>
          <a:p>
            <a:pPr lvl="0"/>
            <a:r>
              <a:rPr lang="en-US" altLang="zh-CN" dirty="0"/>
              <a:t>Signature</a:t>
            </a:r>
          </a:p>
        </p:txBody>
      </p:sp>
      <p:sp>
        <p:nvSpPr>
          <p:cNvPr id="12" name="文本占位符 13">
            <a:extLst>
              <a:ext uri="{FF2B5EF4-FFF2-40B4-BE49-F238E27FC236}">
                <a16:creationId xmlns="" xmlns:a16="http://schemas.microsoft.com/office/drawing/2014/main" id="{D07D8783-2E20-4355-B8FB-27766183EB09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70195" y="4747010"/>
            <a:ext cx="8594157" cy="296271"/>
          </a:xfrm>
          <a:prstGeom prst="rect">
            <a:avLst/>
          </a:prstGeom>
        </p:spPr>
        <p:txBody>
          <a:bodyPr vert="horz" anchor="ctr">
            <a:noAutofit/>
          </a:bodyPr>
          <a:lstStyle>
            <a:lvl1pPr marL="0" indent="0" algn="l">
              <a:buNone/>
              <a:defRPr sz="1500" b="0">
                <a:solidFill>
                  <a:schemeClr val="tx1"/>
                </a:solidFill>
              </a:defRPr>
            </a:lvl1pPr>
            <a:lvl2pPr marL="457177" indent="0">
              <a:buNone/>
              <a:defRPr/>
            </a:lvl2pPr>
            <a:lvl3pPr marL="914353" indent="0">
              <a:buNone/>
              <a:defRPr/>
            </a:lvl3pPr>
            <a:lvl4pPr marL="1371531" indent="0">
              <a:buNone/>
              <a:defRPr/>
            </a:lvl4pPr>
            <a:lvl5pPr marL="1828709" indent="0">
              <a:buNone/>
              <a:defRPr/>
            </a:lvl5pPr>
          </a:lstStyle>
          <a:p>
            <a:pPr lvl="0"/>
            <a:r>
              <a:rPr lang="en-US" altLang="zh-CN" dirty="0"/>
              <a:t>Date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8258688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节标题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="" xmlns:a16="http://schemas.microsoft.com/office/drawing/2014/main" id="{C2390B77-2DB7-4328-BFFF-3DC5FB4882A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44177" b="19155"/>
          <a:stretch/>
        </p:blipFill>
        <p:spPr>
          <a:xfrm>
            <a:off x="0" y="1954777"/>
            <a:ext cx="12192000" cy="2960117"/>
          </a:xfrm>
          <a:prstGeom prst="rect">
            <a:avLst/>
          </a:prstGeom>
        </p:spPr>
      </p:pic>
      <p:cxnSp>
        <p:nvCxnSpPr>
          <p:cNvPr id="5" name="直接连接符 4">
            <a:extLst>
              <a:ext uri="{FF2B5EF4-FFF2-40B4-BE49-F238E27FC236}">
                <a16:creationId xmlns="" xmlns:a16="http://schemas.microsoft.com/office/drawing/2014/main" id="{381EE537-BE9A-44E6-A833-ECCCEA69BF38}"/>
              </a:ext>
            </a:extLst>
          </p:cNvPr>
          <p:cNvCxnSpPr/>
          <p:nvPr userDrawn="1"/>
        </p:nvCxnSpPr>
        <p:spPr>
          <a:xfrm>
            <a:off x="0" y="1943100"/>
            <a:ext cx="1219200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>
            <a:extLst>
              <a:ext uri="{FF2B5EF4-FFF2-40B4-BE49-F238E27FC236}">
                <a16:creationId xmlns="" xmlns:a16="http://schemas.microsoft.com/office/drawing/2014/main" id="{D25C70F2-6374-4793-8EAC-9380F6774E46}"/>
              </a:ext>
            </a:extLst>
          </p:cNvPr>
          <p:cNvCxnSpPr/>
          <p:nvPr userDrawn="1"/>
        </p:nvCxnSpPr>
        <p:spPr>
          <a:xfrm>
            <a:off x="0" y="4914900"/>
            <a:ext cx="1219200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标题 1">
            <a:extLst>
              <a:ext uri="{FF2B5EF4-FFF2-40B4-BE49-F238E27FC236}">
                <a16:creationId xmlns="" xmlns:a16="http://schemas.microsoft.com/office/drawing/2014/main" id="{9157417C-3648-4373-BEC0-CEFDB066D6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5698" y="2657929"/>
            <a:ext cx="5419185" cy="89535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>
              <a:defRPr sz="2400" b="1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zh-CN" altLang="en-US" dirty="0"/>
          </a:p>
        </p:txBody>
      </p:sp>
      <p:sp>
        <p:nvSpPr>
          <p:cNvPr id="9" name="文本占位符 2">
            <a:extLst>
              <a:ext uri="{FF2B5EF4-FFF2-40B4-BE49-F238E27FC236}">
                <a16:creationId xmlns="" xmlns:a16="http://schemas.microsoft.com/office/drawing/2014/main" id="{B2A80537-041B-43B7-9211-873E0B5C1BA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76814" y="3553279"/>
            <a:ext cx="5419185" cy="1015623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 algn="l">
              <a:lnSpc>
                <a:spcPct val="100000"/>
              </a:lnSpc>
              <a:buNone/>
              <a:defRPr sz="1100">
                <a:solidFill>
                  <a:schemeClr val="tx1"/>
                </a:solidFill>
              </a:defRPr>
            </a:lvl1pPr>
            <a:lvl2pPr marL="457178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54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3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8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06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24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41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85333427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="" xmlns:a16="http://schemas.microsoft.com/office/drawing/2014/main" id="{9888B6D7-9D3F-49D7-BACE-73A9D1149A7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5401733" y="6237312"/>
            <a:ext cx="1388536" cy="206381"/>
          </a:xfrm>
          <a:prstGeom prst="rect">
            <a:avLst/>
          </a:prstGeom>
        </p:spPr>
        <p:txBody>
          <a:bodyPr/>
          <a:lstStyle/>
          <a:p>
            <a:fld id="{6489D9C7-5DC6-4263-87FF-7C99F6FB63C3}" type="datetime1">
              <a:rPr lang="zh-CN" altLang="en-US" smtClean="0"/>
              <a:pPr/>
              <a:t>2018/11/8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="" xmlns:a16="http://schemas.microsoft.com/office/drawing/2014/main" id="{7AC997A4-1DD8-4731-B9FD-42398A20FF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69925" y="6237312"/>
            <a:ext cx="4140201" cy="206381"/>
          </a:xfrm>
          <a:prstGeom prst="rect">
            <a:avLst/>
          </a:prstGeom>
        </p:spPr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5" name="灯片编号占位符 4">
            <a:extLst>
              <a:ext uri="{FF2B5EF4-FFF2-40B4-BE49-F238E27FC236}">
                <a16:creationId xmlns="" xmlns:a16="http://schemas.microsoft.com/office/drawing/2014/main" id="{DBA9825E-1876-42AD-ABCF-E0E100F351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237312"/>
            <a:ext cx="2909888" cy="206381"/>
          </a:xfrm>
          <a:prstGeom prst="rect">
            <a:avLst/>
          </a:prstGeom>
        </p:spPr>
        <p:txBody>
          <a:bodyPr/>
          <a:lstStyle/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6" name="标题 5">
            <a:extLst>
              <a:ext uri="{FF2B5EF4-FFF2-40B4-BE49-F238E27FC236}">
                <a16:creationId xmlns="" xmlns:a16="http://schemas.microsoft.com/office/drawing/2014/main" id="{D124F9DB-C87A-423F-9657-38C7A29014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69924" y="1"/>
            <a:ext cx="10850563" cy="1028699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8" name="内容占位符 7">
            <a:extLst>
              <a:ext uri="{FF2B5EF4-FFF2-40B4-BE49-F238E27FC236}">
                <a16:creationId xmlns="" xmlns:a16="http://schemas.microsoft.com/office/drawing/2014/main" id="{2070191C-4093-409C-8FD5-7369A79637AD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669925" y="1130299"/>
            <a:ext cx="10850563" cy="5006975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altLang="zh-CN" dirty="0"/>
              <a:t>Edit Master text styles</a:t>
            </a:r>
          </a:p>
          <a:p>
            <a:pPr lvl="1"/>
            <a:r>
              <a:rPr lang="en-US" altLang="zh-CN" dirty="0"/>
              <a:t>Second level</a:t>
            </a:r>
          </a:p>
          <a:p>
            <a:pPr lvl="2"/>
            <a:r>
              <a:rPr lang="en-US" altLang="zh-CN" dirty="0"/>
              <a:t>Third level</a:t>
            </a:r>
          </a:p>
          <a:p>
            <a:pPr lvl="3"/>
            <a:r>
              <a:rPr lang="en-US" altLang="zh-CN" dirty="0"/>
              <a:t>Fourth level</a:t>
            </a:r>
          </a:p>
          <a:p>
            <a:pPr lvl="4"/>
            <a:r>
              <a:rPr lang="en-US" altLang="zh-CN" dirty="0"/>
              <a:t>Fifth level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702452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="" xmlns:a16="http://schemas.microsoft.com/office/drawing/2014/main" id="{5B2389D8-C723-4CC0-9BCD-A21DE40F1CB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69924" y="1"/>
            <a:ext cx="10850563" cy="1028699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altLang="zh-CN" dirty="0"/>
              <a:t>Click to edit Master title style</a:t>
            </a:r>
            <a:endParaRPr lang="en-US" dirty="0"/>
          </a:p>
        </p:txBody>
      </p:sp>
      <p:sp>
        <p:nvSpPr>
          <p:cNvPr id="8" name="Date Placeholder 2">
            <a:extLst>
              <a:ext uri="{FF2B5EF4-FFF2-40B4-BE49-F238E27FC236}">
                <a16:creationId xmlns="" xmlns:a16="http://schemas.microsoft.com/office/drawing/2014/main" id="{FA5F44C1-667F-4505-9288-DA6C71DABE2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5401732" y="6240463"/>
            <a:ext cx="1388536" cy="206381"/>
          </a:xfrm>
          <a:prstGeom prst="rect">
            <a:avLst/>
          </a:prstGeom>
        </p:spPr>
        <p:txBody>
          <a:bodyPr/>
          <a:lstStyle/>
          <a:p>
            <a:fld id="{6489D9C7-5DC6-4263-87FF-7C99F6FB63C3}" type="datetime1">
              <a:rPr lang="zh-CN" altLang="en-US" smtClean="0"/>
              <a:pPr/>
              <a:t>2018/11/8</a:t>
            </a:fld>
            <a:endParaRPr lang="zh-CN" altLang="en-US" dirty="0"/>
          </a:p>
        </p:txBody>
      </p:sp>
      <p:sp>
        <p:nvSpPr>
          <p:cNvPr id="10" name="Footer Placeholder 3">
            <a:extLst>
              <a:ext uri="{FF2B5EF4-FFF2-40B4-BE49-F238E27FC236}">
                <a16:creationId xmlns="" xmlns:a16="http://schemas.microsoft.com/office/drawing/2014/main" id="{0EDC0DEB-F23E-48E7-848A-BB52FB545B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69924" y="6240463"/>
            <a:ext cx="4140201" cy="206381"/>
          </a:xfrm>
          <a:prstGeom prst="rect">
            <a:avLst/>
          </a:prstGeom>
        </p:spPr>
        <p:txBody>
          <a:bodyPr/>
          <a:lstStyle/>
          <a:p>
            <a:r>
              <a:rPr lang="en-US" altLang="zh-CN" dirty="0"/>
              <a:t>www.islide.cc</a:t>
            </a:r>
            <a:endParaRPr lang="zh-CN" altLang="en-US" dirty="0"/>
          </a:p>
        </p:txBody>
      </p:sp>
      <p:sp>
        <p:nvSpPr>
          <p:cNvPr id="11" name="Slide Number Placeholder 4">
            <a:extLst>
              <a:ext uri="{FF2B5EF4-FFF2-40B4-BE49-F238E27FC236}">
                <a16:creationId xmlns="" xmlns:a16="http://schemas.microsoft.com/office/drawing/2014/main" id="{853A0295-00FE-4DF5-86BE-98AAA11121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599" y="6240463"/>
            <a:ext cx="2909888" cy="206381"/>
          </a:xfrm>
          <a:prstGeom prst="rect">
            <a:avLst/>
          </a:prstGeom>
        </p:spPr>
        <p:txBody>
          <a:bodyPr/>
          <a:lstStyle/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581748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177286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="" xmlns:a16="http://schemas.microsoft.com/office/drawing/2014/main" id="{42D7E4AC-9C8C-4F02-B010-D0C20C2BCD6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标题 1">
            <a:extLst>
              <a:ext uri="{FF2B5EF4-FFF2-40B4-BE49-F238E27FC236}">
                <a16:creationId xmlns="" xmlns:a16="http://schemas.microsoft.com/office/drawing/2014/main" id="{09B379DB-C14E-4E99-9E47-850B8CA63DA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69924" y="2276872"/>
            <a:ext cx="5426076" cy="1621509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 algn="l">
              <a:buFont typeface="Arial" panose="020B0604020202020204" pitchFamily="34" charset="0"/>
              <a:buNone/>
              <a:defRPr sz="3200">
                <a:solidFill>
                  <a:schemeClr val="tx1"/>
                </a:solidFill>
              </a:defRPr>
            </a:lvl1pPr>
          </a:lstStyle>
          <a:p>
            <a:r>
              <a:rPr lang="en-US" altLang="zh-CN" dirty="0"/>
              <a:t>Conclusion</a:t>
            </a:r>
            <a:endParaRPr lang="zh-CN" altLang="en-US" dirty="0"/>
          </a:p>
        </p:txBody>
      </p:sp>
      <p:sp>
        <p:nvSpPr>
          <p:cNvPr id="8" name="文本占位符 62">
            <a:extLst>
              <a:ext uri="{FF2B5EF4-FFF2-40B4-BE49-F238E27FC236}">
                <a16:creationId xmlns="" xmlns:a16="http://schemas.microsoft.com/office/drawing/2014/main" id="{8A683DC3-7F57-40FE-ADF2-E4CCD9F0F96F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69924" y="4583108"/>
            <a:ext cx="5426076" cy="31087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>
              <a:buNone/>
              <a:defRPr lang="zh-CN" altLang="en-US" sz="1500" smtClean="0">
                <a:solidFill>
                  <a:schemeClr val="tx1"/>
                </a:solidFill>
              </a:defRPr>
            </a:lvl1pPr>
            <a:lvl2pPr>
              <a:defRPr lang="zh-CN" altLang="en-US" sz="2000" smtClean="0"/>
            </a:lvl2pPr>
            <a:lvl3pPr>
              <a:defRPr lang="zh-CN" altLang="en-US" sz="1800" smtClean="0"/>
            </a:lvl3pPr>
            <a:lvl4pPr>
              <a:defRPr lang="zh-CN" altLang="en-US" sz="1600" smtClean="0"/>
            </a:lvl4pPr>
            <a:lvl5pPr>
              <a:defRPr lang="zh-CN" altLang="en-US" sz="1600"/>
            </a:lvl5pPr>
          </a:lstStyle>
          <a:p>
            <a:pPr marL="228589" marR="0" lvl="0" indent="-228589" fontAlgn="auto">
              <a:spcAft>
                <a:spcPts val="0"/>
              </a:spcAft>
              <a:buClrTx/>
              <a:buSzTx/>
              <a:tabLst/>
            </a:pPr>
            <a:r>
              <a:rPr lang="en-US" altLang="zh-CN" dirty="0"/>
              <a:t>Data</a:t>
            </a:r>
          </a:p>
        </p:txBody>
      </p:sp>
      <p:sp>
        <p:nvSpPr>
          <p:cNvPr id="9" name="文本占位符 13">
            <a:extLst>
              <a:ext uri="{FF2B5EF4-FFF2-40B4-BE49-F238E27FC236}">
                <a16:creationId xmlns="" xmlns:a16="http://schemas.microsoft.com/office/drawing/2014/main" id="{23D337A8-2E4E-4F08-9C29-E98D4F560C3E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69925" y="4286837"/>
            <a:ext cx="5426076" cy="296271"/>
          </a:xfrm>
          <a:prstGeom prst="rect">
            <a:avLst/>
          </a:prstGeom>
        </p:spPr>
        <p:txBody>
          <a:bodyPr vert="horz" anchor="ctr">
            <a:noAutofit/>
          </a:bodyPr>
          <a:lstStyle>
            <a:lvl1pPr marL="0" indent="0" algn="l">
              <a:buNone/>
              <a:defRPr sz="1500" b="0">
                <a:solidFill>
                  <a:schemeClr val="tx1"/>
                </a:solidFill>
              </a:defRPr>
            </a:lvl1pPr>
            <a:lvl2pPr marL="457177" indent="0">
              <a:buNone/>
              <a:defRPr/>
            </a:lvl2pPr>
            <a:lvl3pPr marL="914353" indent="0">
              <a:buNone/>
              <a:defRPr/>
            </a:lvl3pPr>
            <a:lvl4pPr marL="1371531" indent="0">
              <a:buNone/>
              <a:defRPr/>
            </a:lvl4pPr>
            <a:lvl5pPr marL="1828709" indent="0">
              <a:buNone/>
              <a:defRPr/>
            </a:lvl5pPr>
          </a:lstStyle>
          <a:p>
            <a:pPr lvl="0"/>
            <a:r>
              <a:rPr lang="en-US" altLang="zh-CN" dirty="0"/>
              <a:t>Signature</a:t>
            </a:r>
          </a:p>
        </p:txBody>
      </p:sp>
    </p:spTree>
    <p:extLst>
      <p:ext uri="{BB962C8B-B14F-4D97-AF65-F5344CB8AC3E}">
        <p14:creationId xmlns:p14="http://schemas.microsoft.com/office/powerpoint/2010/main" val="237865840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userDrawn="1">
  <p:cSld name="仅标题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21C7A1C-3684-4AAF-A408-C63B6CB6410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69924" y="1"/>
            <a:ext cx="10850563" cy="1028699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altLang="zh-CN" dirty="0"/>
              <a:t>Click to edit Master title style</a:t>
            </a:r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8986EA5F-D77D-4318-90E9-C04AA8ADC0D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5401732" y="6240463"/>
            <a:ext cx="1388536" cy="206381"/>
          </a:xfrm>
          <a:prstGeom prst="rect">
            <a:avLst/>
          </a:prstGeom>
        </p:spPr>
        <p:txBody>
          <a:bodyPr/>
          <a:lstStyle/>
          <a:p>
            <a:fld id="{6489D9C7-5DC6-4263-87FF-7C99F6FB63C3}" type="datetime1">
              <a:rPr lang="zh-CN" altLang="en-US" smtClean="0"/>
              <a:pPr/>
              <a:t>2018/11/8</a:t>
            </a:fld>
            <a:endParaRPr lang="zh-CN" alt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00832621-D9D9-445E-BFF9-F8348FA1E2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69924" y="6240463"/>
            <a:ext cx="4140201" cy="206381"/>
          </a:xfrm>
          <a:prstGeom prst="rect">
            <a:avLst/>
          </a:prstGeom>
        </p:spPr>
        <p:txBody>
          <a:bodyPr/>
          <a:lstStyle/>
          <a:p>
            <a:r>
              <a:rPr lang="en-US" altLang="zh-CN" dirty="0"/>
              <a:t>www.islide.cc</a:t>
            </a:r>
            <a:endParaRPr lang="zh-CN" alt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8371151B-F790-4A9F-962F-B8718A9560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599" y="6240463"/>
            <a:ext cx="2909888" cy="206381"/>
          </a:xfrm>
          <a:prstGeom prst="rect">
            <a:avLst/>
          </a:prstGeom>
        </p:spPr>
        <p:txBody>
          <a:bodyPr/>
          <a:lstStyle/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014319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占位符 1">
            <a:extLst>
              <a:ext uri="{FF2B5EF4-FFF2-40B4-BE49-F238E27FC236}">
                <a16:creationId xmlns="" xmlns:a16="http://schemas.microsoft.com/office/drawing/2014/main" id="{FEB1ACE1-B285-4494-88F7-E2A2A49646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9924" y="1"/>
            <a:ext cx="10850563" cy="1028699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9" name="文本占位符 2">
            <a:extLst>
              <a:ext uri="{FF2B5EF4-FFF2-40B4-BE49-F238E27FC236}">
                <a16:creationId xmlns="" xmlns:a16="http://schemas.microsoft.com/office/drawing/2014/main" id="{A62C14F8-C1E4-43CC-87E7-0A3FB24181D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69924" y="1123950"/>
            <a:ext cx="10850563" cy="5019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zh-CN" altLang="en-US" dirty="0"/>
          </a:p>
        </p:txBody>
      </p:sp>
      <p:sp>
        <p:nvSpPr>
          <p:cNvPr id="11" name="日期占位符 3">
            <a:extLst>
              <a:ext uri="{FF2B5EF4-FFF2-40B4-BE49-F238E27FC236}">
                <a16:creationId xmlns="" xmlns:a16="http://schemas.microsoft.com/office/drawing/2014/main" id="{8A793E67-C949-4516-9E24-CA0EDDDC803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5401732" y="6240463"/>
            <a:ext cx="1388536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6489D9C7-5DC6-4263-87FF-7C99F6FB63C3}" type="datetime1">
              <a:rPr lang="zh-CN" altLang="en-US" smtClean="0"/>
              <a:pPr/>
              <a:t>2018/11/8</a:t>
            </a:fld>
            <a:endParaRPr lang="zh-CN" altLang="en-US"/>
          </a:p>
        </p:txBody>
      </p:sp>
      <p:sp>
        <p:nvSpPr>
          <p:cNvPr id="12" name="页脚占位符 4">
            <a:extLst>
              <a:ext uri="{FF2B5EF4-FFF2-40B4-BE49-F238E27FC236}">
                <a16:creationId xmlns="" xmlns:a16="http://schemas.microsoft.com/office/drawing/2014/main" id="{50E6574C-8721-42A8-B737-57F6DE61F87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69924" y="6240463"/>
            <a:ext cx="4140201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altLang="zh-CN" smtClean="0"/>
              <a:t>www.islide.cc</a:t>
            </a:r>
            <a:endParaRPr lang="zh-CN" altLang="en-US" dirty="0"/>
          </a:p>
        </p:txBody>
      </p:sp>
      <p:sp>
        <p:nvSpPr>
          <p:cNvPr id="13" name="灯片编号占位符 5">
            <a:extLst>
              <a:ext uri="{FF2B5EF4-FFF2-40B4-BE49-F238E27FC236}">
                <a16:creationId xmlns="" xmlns:a16="http://schemas.microsoft.com/office/drawing/2014/main" id="{56371C58-E419-448E-8463-008B5D77EAF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599" y="6240463"/>
            <a:ext cx="2909888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40277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51" r:id="rId2"/>
    <p:sldLayoutId id="2147483662" r:id="rId3"/>
    <p:sldLayoutId id="2147483654" r:id="rId4"/>
    <p:sldLayoutId id="2147483655" r:id="rId5"/>
    <p:sldLayoutId id="2147483661" r:id="rId6"/>
    <p:sldLayoutId id="2147483663" r:id="rId7"/>
  </p:sldLayoutIdLst>
  <p:hf hdr="0" dt="0"/>
  <p:txStyles>
    <p:titleStyle>
      <a:lvl1pPr algn="l" defTabSz="914354" rtl="0" eaLnBrk="1" latinLnBrk="0" hangingPunct="1">
        <a:lnSpc>
          <a:spcPct val="90000"/>
        </a:lnSpc>
        <a:spcBef>
          <a:spcPct val="0"/>
        </a:spcBef>
        <a:buNone/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89" indent="-228589" algn="l" defTabSz="91435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6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4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20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298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474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5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29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0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4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9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6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422" userDrawn="1">
          <p15:clr>
            <a:srgbClr val="F26B43"/>
          </p15:clr>
        </p15:guide>
        <p15:guide id="2" pos="7257" userDrawn="1">
          <p15:clr>
            <a:srgbClr val="F26B43"/>
          </p15:clr>
        </p15:guide>
        <p15:guide id="3" orient="horz" pos="648" userDrawn="1">
          <p15:clr>
            <a:srgbClr val="F26B43"/>
          </p15:clr>
        </p15:guide>
        <p15:guide id="4" orient="horz" pos="708" userDrawn="1">
          <p15:clr>
            <a:srgbClr val="F26B43"/>
          </p15:clr>
        </p15:guide>
        <p15:guide id="5" orient="horz" pos="3931" userDrawn="1">
          <p15:clr>
            <a:srgbClr val="F26B43"/>
          </p15:clr>
        </p15:guide>
        <p15:guide id="6" orient="horz" pos="387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9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0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7.xml"/><Relationship Id="rId6" Type="http://schemas.openxmlformats.org/officeDocument/2006/relationships/image" Target="../media/image11.jpg"/><Relationship Id="rId5" Type="http://schemas.openxmlformats.org/officeDocument/2006/relationships/image" Target="../media/image10.jpg"/><Relationship Id="rId4" Type="http://schemas.openxmlformats.org/officeDocument/2006/relationships/image" Target="../media/image9.jp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8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9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0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g"/><Relationship Id="rId3" Type="http://schemas.openxmlformats.org/officeDocument/2006/relationships/image" Target="../media/image13.jpeg"/><Relationship Id="rId7" Type="http://schemas.openxmlformats.org/officeDocument/2006/relationships/image" Target="../media/image17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jpg"/><Relationship Id="rId11" Type="http://schemas.openxmlformats.org/officeDocument/2006/relationships/image" Target="../media/image21.jpg"/><Relationship Id="rId5" Type="http://schemas.openxmlformats.org/officeDocument/2006/relationships/image" Target="../media/image15.jpg"/><Relationship Id="rId10" Type="http://schemas.openxmlformats.org/officeDocument/2006/relationships/image" Target="../media/image20.jpg"/><Relationship Id="rId4" Type="http://schemas.openxmlformats.org/officeDocument/2006/relationships/image" Target="../media/image14.jpg"/><Relationship Id="rId9" Type="http://schemas.openxmlformats.org/officeDocument/2006/relationships/image" Target="../media/image19.jp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2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2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23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24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8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5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6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8.xml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9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3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30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31.xml"/><Relationship Id="rId6" Type="http://schemas.openxmlformats.org/officeDocument/2006/relationships/image" Target="../media/image27.png"/><Relationship Id="rId5" Type="http://schemas.openxmlformats.org/officeDocument/2006/relationships/image" Target="../media/image26.emf"/><Relationship Id="rId4" Type="http://schemas.openxmlformats.org/officeDocument/2006/relationships/hyperlink" Target="https://www.islide.cc/" TargetMode="Externa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直接连接符 9">
            <a:extLst>
              <a:ext uri="{FF2B5EF4-FFF2-40B4-BE49-F238E27FC236}">
                <a16:creationId xmlns="" xmlns:a16="http://schemas.microsoft.com/office/drawing/2014/main" id="{7222852C-31F2-4F5C-B989-B3AC8F42A4AA}"/>
              </a:ext>
            </a:extLst>
          </p:cNvPr>
          <p:cNvCxnSpPr>
            <a:cxnSpLocks/>
          </p:cNvCxnSpPr>
          <p:nvPr/>
        </p:nvCxnSpPr>
        <p:spPr>
          <a:xfrm>
            <a:off x="11520488" y="1291983"/>
            <a:ext cx="0" cy="16002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5" name="组合 24">
            <a:extLst>
              <a:ext uri="{FF2B5EF4-FFF2-40B4-BE49-F238E27FC236}">
                <a16:creationId xmlns="" xmlns:a16="http://schemas.microsoft.com/office/drawing/2014/main" id="{EA80A88C-5B69-41E8-9EFC-33FFED295A37}"/>
              </a:ext>
            </a:extLst>
          </p:cNvPr>
          <p:cNvGrpSpPr/>
          <p:nvPr/>
        </p:nvGrpSpPr>
        <p:grpSpPr>
          <a:xfrm>
            <a:off x="8688288" y="1291983"/>
            <a:ext cx="2449639" cy="1455049"/>
            <a:chOff x="922942" y="1385497"/>
            <a:chExt cx="2161608" cy="1253264"/>
          </a:xfrm>
        </p:grpSpPr>
        <p:sp>
          <p:nvSpPr>
            <p:cNvPr id="26" name="文本框 25">
              <a:extLst>
                <a:ext uri="{FF2B5EF4-FFF2-40B4-BE49-F238E27FC236}">
                  <a16:creationId xmlns="" xmlns:a16="http://schemas.microsoft.com/office/drawing/2014/main" id="{772B77F1-A616-4F17-8D7A-1464800F85D4}"/>
                </a:ext>
              </a:extLst>
            </p:cNvPr>
            <p:cNvSpPr txBox="1"/>
            <p:nvPr/>
          </p:nvSpPr>
          <p:spPr>
            <a:xfrm>
              <a:off x="922942" y="2294846"/>
              <a:ext cx="2161608" cy="343915"/>
            </a:xfrm>
            <a:prstGeom prst="rect">
              <a:avLst/>
            </a:prstGeom>
            <a:noFill/>
          </p:spPr>
          <p:txBody>
            <a:bodyPr wrap="none" rtlCol="0">
              <a:prstTxWarp prst="textPlain">
                <a:avLst/>
              </a:prstTxWarp>
              <a:spAutoFit/>
            </a:bodyPr>
            <a:lstStyle/>
            <a:p>
              <a:r>
                <a:rPr lang="en-US" altLang="zh-CN" sz="16600" dirty="0">
                  <a:solidFill>
                    <a:schemeClr val="tx2">
                      <a:lumMod val="60000"/>
                      <a:lumOff val="40000"/>
                    </a:schemeClr>
                  </a:solidFill>
                  <a:latin typeface="+mn-lt"/>
                </a:rPr>
                <a:t>REPORT</a:t>
              </a:r>
              <a:endParaRPr lang="zh-CN" altLang="en-US" sz="16600" dirty="0">
                <a:solidFill>
                  <a:schemeClr val="tx2">
                    <a:lumMod val="60000"/>
                    <a:lumOff val="40000"/>
                  </a:schemeClr>
                </a:solidFill>
                <a:latin typeface="+mn-lt"/>
              </a:endParaRPr>
            </a:p>
          </p:txBody>
        </p:sp>
        <p:sp>
          <p:nvSpPr>
            <p:cNvPr id="27" name="文本框 26">
              <a:extLst>
                <a:ext uri="{FF2B5EF4-FFF2-40B4-BE49-F238E27FC236}">
                  <a16:creationId xmlns="" xmlns:a16="http://schemas.microsoft.com/office/drawing/2014/main" id="{B9258FA5-D504-4FD9-8E7F-EFA7A3E2A5D3}"/>
                </a:ext>
              </a:extLst>
            </p:cNvPr>
            <p:cNvSpPr txBox="1"/>
            <p:nvPr/>
          </p:nvSpPr>
          <p:spPr>
            <a:xfrm>
              <a:off x="926965" y="1385497"/>
              <a:ext cx="2157585" cy="864400"/>
            </a:xfrm>
            <a:prstGeom prst="rect">
              <a:avLst/>
            </a:prstGeom>
            <a:noFill/>
          </p:spPr>
          <p:txBody>
            <a:bodyPr wrap="none" rtlCol="0">
              <a:prstTxWarp prst="textPlain">
                <a:avLst/>
              </a:prstTxWarp>
              <a:spAutoFit/>
            </a:bodyPr>
            <a:lstStyle/>
            <a:p>
              <a:r>
                <a:rPr lang="en-US" altLang="zh-CN" sz="9600" dirty="0">
                  <a:gradFill flip="none" rotWithShape="1">
                    <a:gsLst>
                      <a:gs pos="0">
                        <a:schemeClr val="accent1">
                          <a:lumMod val="40000"/>
                          <a:lumOff val="60000"/>
                        </a:schemeClr>
                      </a:gs>
                      <a:gs pos="46000">
                        <a:schemeClr val="accent1">
                          <a:lumMod val="95000"/>
                          <a:lumOff val="5000"/>
                        </a:schemeClr>
                      </a:gs>
                      <a:gs pos="100000">
                        <a:schemeClr val="accent1">
                          <a:lumMod val="60000"/>
                        </a:schemeClr>
                      </a:gs>
                    </a:gsLst>
                    <a:path path="circle">
                      <a:fillToRect t="100000" r="100000"/>
                    </a:path>
                    <a:tileRect l="-100000" b="-100000"/>
                  </a:gradFill>
                  <a:latin typeface="Impact" panose="020B0806030902050204" pitchFamily="34" charset="0"/>
                </a:rPr>
                <a:t>2018</a:t>
              </a:r>
              <a:endParaRPr lang="zh-CN" altLang="en-US" sz="9600" dirty="0">
                <a:gradFill flip="none" rotWithShape="1">
                  <a:gsLst>
                    <a:gs pos="0">
                      <a:schemeClr val="accent1">
                        <a:lumMod val="40000"/>
                        <a:lumOff val="60000"/>
                      </a:schemeClr>
                    </a:gs>
                    <a:gs pos="46000">
                      <a:schemeClr val="accent1">
                        <a:lumMod val="95000"/>
                        <a:lumOff val="5000"/>
                      </a:schemeClr>
                    </a:gs>
                    <a:gs pos="100000">
                      <a:schemeClr val="accent1">
                        <a:lumMod val="60000"/>
                      </a:schemeClr>
                    </a:gs>
                  </a:gsLst>
                  <a:path path="circle">
                    <a:fillToRect t="100000" r="100000"/>
                  </a:path>
                  <a:tileRect l="-100000" b="-100000"/>
                </a:gradFill>
                <a:latin typeface="Impact" panose="020B0806030902050204" pitchFamily="34" charset="0"/>
              </a:endParaRPr>
            </a:p>
          </p:txBody>
        </p:sp>
      </p:grpSp>
      <p:sp>
        <p:nvSpPr>
          <p:cNvPr id="12" name="副标题 4">
            <a:extLst>
              <a:ext uri="{FF2B5EF4-FFF2-40B4-BE49-F238E27FC236}">
                <a16:creationId xmlns="" xmlns:a16="http://schemas.microsoft.com/office/drawing/2014/main" id="{E50B96C9-24C2-4A94-AE2E-DBD26ECA020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smtClean="0"/>
              <a:t>Subtitle here</a:t>
            </a:r>
            <a:endParaRPr lang="en-US" altLang="zh-CN" dirty="0"/>
          </a:p>
        </p:txBody>
      </p:sp>
      <p:sp>
        <p:nvSpPr>
          <p:cNvPr id="13" name="标题 3">
            <a:extLst>
              <a:ext uri="{FF2B5EF4-FFF2-40B4-BE49-F238E27FC236}">
                <a16:creationId xmlns="" xmlns:a16="http://schemas.microsoft.com/office/drawing/2014/main" id="{D6627478-B8E6-43A2-83B4-071508B068F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2018</a:t>
            </a:r>
            <a:r>
              <a:rPr lang="zh-CN" altLang="en-US" dirty="0" smtClean="0"/>
              <a:t>简约商务风工作报告模板</a:t>
            </a:r>
            <a:endParaRPr lang="zh-CN" altLang="en-US" dirty="0"/>
          </a:p>
        </p:txBody>
      </p:sp>
      <p:sp>
        <p:nvSpPr>
          <p:cNvPr id="14" name="文本占位符 5">
            <a:extLst>
              <a:ext uri="{FF2B5EF4-FFF2-40B4-BE49-F238E27FC236}">
                <a16:creationId xmlns="" xmlns:a16="http://schemas.microsoft.com/office/drawing/2014/main" id="{864983B1-B3C1-4E6A-95C2-40E3C4004F2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smtClean="0"/>
              <a:t>Speaker name and title</a:t>
            </a:r>
            <a:endParaRPr lang="en-US" altLang="zh-CN" dirty="0"/>
          </a:p>
        </p:txBody>
      </p:sp>
      <p:sp>
        <p:nvSpPr>
          <p:cNvPr id="15" name="文本占位符 6">
            <a:extLst>
              <a:ext uri="{FF2B5EF4-FFF2-40B4-BE49-F238E27FC236}">
                <a16:creationId xmlns="" xmlns:a16="http://schemas.microsoft.com/office/drawing/2014/main" id="{0BB56A3F-7427-45B2-A5AC-4D604340B9C9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 smtClean="0"/>
              <a:t>www.islide.cc</a:t>
            </a:r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271741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5A56F34-943B-4203-B6C6-2FF6C3A5B7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8B63A2D2-E6C5-4CE4-A15B-9264951B87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C3FFCBCB-07DC-4797-82F6-3E2F323BDE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10</a:t>
            </a:fld>
            <a:endParaRPr lang="zh-CN" altLang="en-US"/>
          </a:p>
        </p:txBody>
      </p:sp>
      <p:grpSp>
        <p:nvGrpSpPr>
          <p:cNvPr id="109" name="400f6edf-f775-4297-88db-48be476a27b2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D0CA63DA-2ACA-43E6-B050-1E2049A60392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0" y="1630358"/>
            <a:ext cx="12192000" cy="4513267"/>
            <a:chOff x="0" y="1630358"/>
            <a:chExt cx="12192000" cy="4513267"/>
          </a:xfrm>
        </p:grpSpPr>
        <p:sp>
          <p:nvSpPr>
            <p:cNvPr id="110" name="íṡḷîḓe">
              <a:extLst>
                <a:ext uri="{FF2B5EF4-FFF2-40B4-BE49-F238E27FC236}">
                  <a16:creationId xmlns:a16="http://schemas.microsoft.com/office/drawing/2014/main" xmlns="" id="{094ED79F-663F-4C75-96E4-768641260D44}"/>
                </a:ext>
              </a:extLst>
            </p:cNvPr>
            <p:cNvSpPr/>
            <p:nvPr/>
          </p:nvSpPr>
          <p:spPr>
            <a:xfrm>
              <a:off x="0" y="2025089"/>
              <a:ext cx="12192000" cy="1915638"/>
            </a:xfrm>
            <a:prstGeom prst="rect">
              <a:avLst/>
            </a:prstGeom>
            <a:blipFill>
              <a:blip r:embed="rId3"/>
              <a:stretch>
                <a:fillRect t="-163224" b="-161074"/>
              </a:stretch>
            </a:blipFill>
            <a:ln w="635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1" name="îšľîḋè">
              <a:extLst>
                <a:ext uri="{FF2B5EF4-FFF2-40B4-BE49-F238E27FC236}">
                  <a16:creationId xmlns:a16="http://schemas.microsoft.com/office/drawing/2014/main" xmlns="" id="{A06BD2AF-68DB-4B8B-B787-4C6D87CE5FD9}"/>
                </a:ext>
              </a:extLst>
            </p:cNvPr>
            <p:cNvSpPr/>
            <p:nvPr/>
          </p:nvSpPr>
          <p:spPr>
            <a:xfrm>
              <a:off x="669925" y="2025088"/>
              <a:ext cx="10850564" cy="1915639"/>
            </a:xfrm>
            <a:prstGeom prst="rect">
              <a:avLst/>
            </a:prstGeom>
            <a:solidFill>
              <a:schemeClr val="tx1">
                <a:alpha val="80000"/>
              </a:schemeClr>
            </a:solidFill>
            <a:ln w="635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12" name="iṣḻïḑe">
              <a:extLst>
                <a:ext uri="{FF2B5EF4-FFF2-40B4-BE49-F238E27FC236}">
                  <a16:creationId xmlns:a16="http://schemas.microsoft.com/office/drawing/2014/main" xmlns="" id="{965FBCD6-7FB3-4A4B-AF2F-2C79E054860D}"/>
                </a:ext>
              </a:extLst>
            </p:cNvPr>
            <p:cNvGrpSpPr/>
            <p:nvPr/>
          </p:nvGrpSpPr>
          <p:grpSpPr>
            <a:xfrm>
              <a:off x="766221" y="4699832"/>
              <a:ext cx="2195910" cy="908538"/>
              <a:chOff x="1268227" y="1619185"/>
              <a:chExt cx="2195910" cy="908538"/>
            </a:xfrm>
          </p:grpSpPr>
          <p:sp>
            <p:nvSpPr>
              <p:cNvPr id="138" name="ïşḷîdê">
                <a:extLst>
                  <a:ext uri="{FF2B5EF4-FFF2-40B4-BE49-F238E27FC236}">
                    <a16:creationId xmlns:a16="http://schemas.microsoft.com/office/drawing/2014/main" xmlns="" id="{0D86FDE1-0580-4183-A30E-BEBED9A278CF}"/>
                  </a:ext>
                </a:extLst>
              </p:cNvPr>
              <p:cNvSpPr/>
              <p:nvPr/>
            </p:nvSpPr>
            <p:spPr bwMode="auto">
              <a:xfrm>
                <a:off x="1268227" y="1970324"/>
                <a:ext cx="2195910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rIns="90000" anchor="t" anchorCtr="0">
                <a:normAutofit/>
              </a:bodyPr>
              <a:lstStyle/>
              <a:p>
                <a:pPr algn="ctr">
                  <a:lnSpc>
                    <a:spcPct val="120000"/>
                  </a:lnSpc>
                  <a:spcBef>
                    <a:spcPct val="0"/>
                  </a:spcBef>
                </a:pPr>
                <a:r>
                  <a:rPr lang="en-US" altLang="zh-CN" sz="1000" dirty="0"/>
                  <a:t>Copy paste fonts. Choose the only option to retain text.</a:t>
                </a:r>
              </a:p>
            </p:txBody>
          </p:sp>
          <p:sp>
            <p:nvSpPr>
              <p:cNvPr id="139" name="íṣľîdê">
                <a:extLst>
                  <a:ext uri="{FF2B5EF4-FFF2-40B4-BE49-F238E27FC236}">
                    <a16:creationId xmlns:a16="http://schemas.microsoft.com/office/drawing/2014/main" xmlns="" id="{E7BEDC24-ACF9-41BA-84CF-8408215B1120}"/>
                  </a:ext>
                </a:extLst>
              </p:cNvPr>
              <p:cNvSpPr txBox="1"/>
              <p:nvPr/>
            </p:nvSpPr>
            <p:spPr bwMode="auto">
              <a:xfrm>
                <a:off x="1268227" y="1619185"/>
                <a:ext cx="2195910" cy="3511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rIns="90000">
                <a:normAutofit lnSpcReduction="10000"/>
              </a:bodyPr>
              <a:lstStyle/>
              <a:p>
                <a:pPr algn="ctr">
                  <a:spcBef>
                    <a:spcPct val="0"/>
                  </a:spcBef>
                </a:pPr>
                <a:r>
                  <a:rPr lang="en-US" altLang="zh-CN" b="1" dirty="0">
                    <a:solidFill>
                      <a:schemeClr val="accent1"/>
                    </a:solidFill>
                  </a:rPr>
                  <a:t>Text here</a:t>
                </a:r>
              </a:p>
            </p:txBody>
          </p:sp>
        </p:grpSp>
        <p:grpSp>
          <p:nvGrpSpPr>
            <p:cNvPr id="113" name="îṩļïḍè">
              <a:extLst>
                <a:ext uri="{FF2B5EF4-FFF2-40B4-BE49-F238E27FC236}">
                  <a16:creationId xmlns:a16="http://schemas.microsoft.com/office/drawing/2014/main" xmlns="" id="{8338789C-9C35-4B84-9D35-021A94FC5340}"/>
                </a:ext>
              </a:extLst>
            </p:cNvPr>
            <p:cNvGrpSpPr/>
            <p:nvPr/>
          </p:nvGrpSpPr>
          <p:grpSpPr>
            <a:xfrm>
              <a:off x="3359696" y="4699832"/>
              <a:ext cx="2195910" cy="908538"/>
              <a:chOff x="1268227" y="1619185"/>
              <a:chExt cx="2195910" cy="908538"/>
            </a:xfrm>
          </p:grpSpPr>
          <p:sp>
            <p:nvSpPr>
              <p:cNvPr id="136" name="ïṧļîḍê">
                <a:extLst>
                  <a:ext uri="{FF2B5EF4-FFF2-40B4-BE49-F238E27FC236}">
                    <a16:creationId xmlns:a16="http://schemas.microsoft.com/office/drawing/2014/main" xmlns="" id="{FA7B3268-F751-42F3-9F50-3183019C8A67}"/>
                  </a:ext>
                </a:extLst>
              </p:cNvPr>
              <p:cNvSpPr/>
              <p:nvPr/>
            </p:nvSpPr>
            <p:spPr bwMode="auto">
              <a:xfrm>
                <a:off x="1268227" y="1970324"/>
                <a:ext cx="2195910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rIns="90000" anchor="t" anchorCtr="0">
                <a:normAutofit/>
              </a:bodyPr>
              <a:lstStyle/>
              <a:p>
                <a:pPr algn="ctr">
                  <a:lnSpc>
                    <a:spcPct val="120000"/>
                  </a:lnSpc>
                  <a:spcBef>
                    <a:spcPct val="0"/>
                  </a:spcBef>
                </a:pPr>
                <a:r>
                  <a:rPr lang="en-US" altLang="zh-CN" sz="1000" dirty="0"/>
                  <a:t>Copy paste fonts. Choose the only option to retain text.</a:t>
                </a:r>
              </a:p>
            </p:txBody>
          </p:sp>
          <p:sp>
            <p:nvSpPr>
              <p:cNvPr id="137" name="iṡ1ïḋê">
                <a:extLst>
                  <a:ext uri="{FF2B5EF4-FFF2-40B4-BE49-F238E27FC236}">
                    <a16:creationId xmlns:a16="http://schemas.microsoft.com/office/drawing/2014/main" xmlns="" id="{9BD73215-E1E8-4866-BC8E-7B3F59B21291}"/>
                  </a:ext>
                </a:extLst>
              </p:cNvPr>
              <p:cNvSpPr txBox="1"/>
              <p:nvPr/>
            </p:nvSpPr>
            <p:spPr bwMode="auto">
              <a:xfrm>
                <a:off x="1268227" y="1619185"/>
                <a:ext cx="2195910" cy="3511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rIns="90000">
                <a:normAutofit lnSpcReduction="10000"/>
              </a:bodyPr>
              <a:lstStyle/>
              <a:p>
                <a:pPr algn="ctr">
                  <a:spcBef>
                    <a:spcPct val="0"/>
                  </a:spcBef>
                </a:pPr>
                <a:r>
                  <a:rPr lang="en-US" altLang="zh-CN" b="1" dirty="0">
                    <a:solidFill>
                      <a:schemeClr val="accent1"/>
                    </a:solidFill>
                  </a:rPr>
                  <a:t>Text here</a:t>
                </a:r>
              </a:p>
            </p:txBody>
          </p:sp>
        </p:grpSp>
        <p:cxnSp>
          <p:nvCxnSpPr>
            <p:cNvPr id="114" name="直接连接符 113">
              <a:extLst>
                <a:ext uri="{FF2B5EF4-FFF2-40B4-BE49-F238E27FC236}">
                  <a16:creationId xmlns:a16="http://schemas.microsoft.com/office/drawing/2014/main" xmlns="" id="{973EC06A-4DCC-4B93-B49B-3162941720DB}"/>
                </a:ext>
              </a:extLst>
            </p:cNvPr>
            <p:cNvCxnSpPr/>
            <p:nvPr/>
          </p:nvCxnSpPr>
          <p:spPr>
            <a:xfrm>
              <a:off x="3071664" y="4627824"/>
              <a:ext cx="0" cy="980546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15" name="išļidé">
              <a:extLst>
                <a:ext uri="{FF2B5EF4-FFF2-40B4-BE49-F238E27FC236}">
                  <a16:creationId xmlns:a16="http://schemas.microsoft.com/office/drawing/2014/main" xmlns="" id="{4E57C468-DB9C-4F95-8586-10CE683C5492}"/>
                </a:ext>
              </a:extLst>
            </p:cNvPr>
            <p:cNvGrpSpPr/>
            <p:nvPr/>
          </p:nvGrpSpPr>
          <p:grpSpPr>
            <a:xfrm>
              <a:off x="6636394" y="4699832"/>
              <a:ext cx="2195910" cy="908538"/>
              <a:chOff x="1268227" y="1619185"/>
              <a:chExt cx="2195910" cy="908538"/>
            </a:xfrm>
          </p:grpSpPr>
          <p:sp>
            <p:nvSpPr>
              <p:cNvPr id="134" name="íṡ1ídè">
                <a:extLst>
                  <a:ext uri="{FF2B5EF4-FFF2-40B4-BE49-F238E27FC236}">
                    <a16:creationId xmlns:a16="http://schemas.microsoft.com/office/drawing/2014/main" xmlns="" id="{92E73CA3-2430-4ABA-821D-61DDCE60814D}"/>
                  </a:ext>
                </a:extLst>
              </p:cNvPr>
              <p:cNvSpPr/>
              <p:nvPr/>
            </p:nvSpPr>
            <p:spPr bwMode="auto">
              <a:xfrm>
                <a:off x="1268227" y="1970324"/>
                <a:ext cx="2195910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rIns="90000" anchor="t" anchorCtr="0">
                <a:normAutofit/>
              </a:bodyPr>
              <a:lstStyle/>
              <a:p>
                <a:pPr algn="ctr">
                  <a:lnSpc>
                    <a:spcPct val="120000"/>
                  </a:lnSpc>
                  <a:spcBef>
                    <a:spcPct val="0"/>
                  </a:spcBef>
                </a:pPr>
                <a:r>
                  <a:rPr lang="en-US" altLang="zh-CN" sz="1000" dirty="0"/>
                  <a:t>Copy paste fonts. Choose the only option to retain text.</a:t>
                </a:r>
              </a:p>
            </p:txBody>
          </p:sp>
          <p:sp>
            <p:nvSpPr>
              <p:cNvPr id="135" name="ïŝḻiḑè">
                <a:extLst>
                  <a:ext uri="{FF2B5EF4-FFF2-40B4-BE49-F238E27FC236}">
                    <a16:creationId xmlns:a16="http://schemas.microsoft.com/office/drawing/2014/main" xmlns="" id="{0F8C13E8-B744-452C-984D-587611431ECF}"/>
                  </a:ext>
                </a:extLst>
              </p:cNvPr>
              <p:cNvSpPr txBox="1"/>
              <p:nvPr/>
            </p:nvSpPr>
            <p:spPr bwMode="auto">
              <a:xfrm>
                <a:off x="1268227" y="1619185"/>
                <a:ext cx="2195910" cy="3511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rIns="90000">
                <a:normAutofit lnSpcReduction="10000"/>
              </a:bodyPr>
              <a:lstStyle/>
              <a:p>
                <a:pPr algn="ctr">
                  <a:spcBef>
                    <a:spcPct val="0"/>
                  </a:spcBef>
                </a:pPr>
                <a:r>
                  <a:rPr lang="en-US" altLang="zh-CN" b="1" dirty="0">
                    <a:solidFill>
                      <a:schemeClr val="accent3"/>
                    </a:solidFill>
                  </a:rPr>
                  <a:t>Text here</a:t>
                </a:r>
              </a:p>
            </p:txBody>
          </p:sp>
        </p:grpSp>
        <p:grpSp>
          <p:nvGrpSpPr>
            <p:cNvPr id="116" name="iṣlîďè">
              <a:extLst>
                <a:ext uri="{FF2B5EF4-FFF2-40B4-BE49-F238E27FC236}">
                  <a16:creationId xmlns:a16="http://schemas.microsoft.com/office/drawing/2014/main" xmlns="" id="{70BB9E6D-ED4F-44A9-BCC3-0EE0C0894803}"/>
                </a:ext>
              </a:extLst>
            </p:cNvPr>
            <p:cNvGrpSpPr/>
            <p:nvPr/>
          </p:nvGrpSpPr>
          <p:grpSpPr>
            <a:xfrm>
              <a:off x="9229869" y="4699832"/>
              <a:ext cx="2195910" cy="908538"/>
              <a:chOff x="1268227" y="1619185"/>
              <a:chExt cx="2195910" cy="908538"/>
            </a:xfrm>
          </p:grpSpPr>
          <p:sp>
            <p:nvSpPr>
              <p:cNvPr id="132" name="ïSḷiḓé">
                <a:extLst>
                  <a:ext uri="{FF2B5EF4-FFF2-40B4-BE49-F238E27FC236}">
                    <a16:creationId xmlns:a16="http://schemas.microsoft.com/office/drawing/2014/main" xmlns="" id="{3134876E-B133-4CB3-B405-0400AF0F5A8E}"/>
                  </a:ext>
                </a:extLst>
              </p:cNvPr>
              <p:cNvSpPr/>
              <p:nvPr/>
            </p:nvSpPr>
            <p:spPr bwMode="auto">
              <a:xfrm>
                <a:off x="1268227" y="1970324"/>
                <a:ext cx="2195910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rIns="90000" anchor="t" anchorCtr="0">
                <a:normAutofit/>
              </a:bodyPr>
              <a:lstStyle/>
              <a:p>
                <a:pPr algn="ctr">
                  <a:lnSpc>
                    <a:spcPct val="120000"/>
                  </a:lnSpc>
                  <a:spcBef>
                    <a:spcPct val="0"/>
                  </a:spcBef>
                </a:pPr>
                <a:r>
                  <a:rPr lang="en-US" altLang="zh-CN" sz="1000" dirty="0"/>
                  <a:t>Copy paste fonts. Choose the only option to retain text.</a:t>
                </a:r>
              </a:p>
            </p:txBody>
          </p:sp>
          <p:sp>
            <p:nvSpPr>
              <p:cNvPr id="133" name="îŝlîďê">
                <a:extLst>
                  <a:ext uri="{FF2B5EF4-FFF2-40B4-BE49-F238E27FC236}">
                    <a16:creationId xmlns:a16="http://schemas.microsoft.com/office/drawing/2014/main" xmlns="" id="{4BA87575-64CD-413A-B5B5-91A0508F9727}"/>
                  </a:ext>
                </a:extLst>
              </p:cNvPr>
              <p:cNvSpPr txBox="1"/>
              <p:nvPr/>
            </p:nvSpPr>
            <p:spPr bwMode="auto">
              <a:xfrm>
                <a:off x="1268227" y="1619185"/>
                <a:ext cx="2195910" cy="3511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rIns="90000">
                <a:normAutofit lnSpcReduction="10000"/>
              </a:bodyPr>
              <a:lstStyle/>
              <a:p>
                <a:pPr algn="ctr">
                  <a:spcBef>
                    <a:spcPct val="0"/>
                  </a:spcBef>
                </a:pPr>
                <a:r>
                  <a:rPr lang="en-US" altLang="zh-CN" b="1" dirty="0">
                    <a:solidFill>
                      <a:schemeClr val="accent3"/>
                    </a:solidFill>
                  </a:rPr>
                  <a:t>Text here</a:t>
                </a:r>
              </a:p>
            </p:txBody>
          </p:sp>
        </p:grpSp>
        <p:cxnSp>
          <p:nvCxnSpPr>
            <p:cNvPr id="117" name="直接连接符 116">
              <a:extLst>
                <a:ext uri="{FF2B5EF4-FFF2-40B4-BE49-F238E27FC236}">
                  <a16:creationId xmlns:a16="http://schemas.microsoft.com/office/drawing/2014/main" xmlns="" id="{CF60A452-03EA-4281-8C25-06E5C9919A27}"/>
                </a:ext>
              </a:extLst>
            </p:cNvPr>
            <p:cNvCxnSpPr/>
            <p:nvPr/>
          </p:nvCxnSpPr>
          <p:spPr>
            <a:xfrm>
              <a:off x="9021000" y="4627824"/>
              <a:ext cx="0" cy="980546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" name="直接连接符 117">
              <a:extLst>
                <a:ext uri="{FF2B5EF4-FFF2-40B4-BE49-F238E27FC236}">
                  <a16:creationId xmlns:a16="http://schemas.microsoft.com/office/drawing/2014/main" xmlns="" id="{AA691FC9-3854-496F-974E-79266F8790C7}"/>
                </a:ext>
              </a:extLst>
            </p:cNvPr>
            <p:cNvCxnSpPr>
              <a:cxnSpLocks/>
            </p:cNvCxnSpPr>
            <p:nvPr/>
          </p:nvCxnSpPr>
          <p:spPr>
            <a:xfrm>
              <a:off x="6142104" y="4049944"/>
              <a:ext cx="0" cy="2093681"/>
            </a:xfrm>
            <a:prstGeom prst="line">
              <a:avLst/>
            </a:prstGeom>
            <a:ln w="3175" cap="rnd">
              <a:solidFill>
                <a:schemeClr val="tx1">
                  <a:lumMod val="50000"/>
                  <a:lumOff val="50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19" name="isḻîḑé">
              <a:extLst>
                <a:ext uri="{FF2B5EF4-FFF2-40B4-BE49-F238E27FC236}">
                  <a16:creationId xmlns:a16="http://schemas.microsoft.com/office/drawing/2014/main" xmlns="" id="{D1AAD64B-7252-4789-ABCE-335021373989}"/>
                </a:ext>
              </a:extLst>
            </p:cNvPr>
            <p:cNvGrpSpPr/>
            <p:nvPr/>
          </p:nvGrpSpPr>
          <p:grpSpPr>
            <a:xfrm>
              <a:off x="2978107" y="1630358"/>
              <a:ext cx="6235786" cy="2310375"/>
              <a:chOff x="3215681" y="2076450"/>
              <a:chExt cx="6235786" cy="2310375"/>
            </a:xfrm>
          </p:grpSpPr>
          <p:grpSp>
            <p:nvGrpSpPr>
              <p:cNvPr id="126" name="ïšḷiḍê">
                <a:extLst>
                  <a:ext uri="{FF2B5EF4-FFF2-40B4-BE49-F238E27FC236}">
                    <a16:creationId xmlns:a16="http://schemas.microsoft.com/office/drawing/2014/main" xmlns="" id="{571EF4CC-D411-42E9-B366-FAECD772207D}"/>
                  </a:ext>
                </a:extLst>
              </p:cNvPr>
              <p:cNvGrpSpPr/>
              <p:nvPr/>
            </p:nvGrpSpPr>
            <p:grpSpPr>
              <a:xfrm>
                <a:off x="6420279" y="2076453"/>
                <a:ext cx="3031188" cy="2310372"/>
                <a:chOff x="6566394" y="2021434"/>
                <a:chExt cx="2873914" cy="2190498"/>
              </a:xfrm>
              <a:gradFill flip="none" rotWithShape="1">
                <a:gsLst>
                  <a:gs pos="0">
                    <a:srgbClr val="0170C1">
                      <a:shade val="30000"/>
                      <a:satMod val="115000"/>
                    </a:srgbClr>
                  </a:gs>
                  <a:gs pos="50000">
                    <a:srgbClr val="0170C1">
                      <a:shade val="67500"/>
                      <a:satMod val="115000"/>
                    </a:srgbClr>
                  </a:gs>
                  <a:gs pos="100000">
                    <a:srgbClr val="0170C1">
                      <a:shade val="100000"/>
                      <a:satMod val="115000"/>
                    </a:srgbClr>
                  </a:gs>
                </a:gsLst>
                <a:lin ang="16200000" scaled="1"/>
                <a:tileRect/>
              </a:gradFill>
            </p:grpSpPr>
            <p:sp>
              <p:nvSpPr>
                <p:cNvPr id="130" name="î$ľíḍê">
                  <a:extLst>
                    <a:ext uri="{FF2B5EF4-FFF2-40B4-BE49-F238E27FC236}">
                      <a16:creationId xmlns:a16="http://schemas.microsoft.com/office/drawing/2014/main" xmlns="" id="{C613AA2F-75EE-4281-A8F2-4B9AD86A1967}"/>
                    </a:ext>
                  </a:extLst>
                </p:cNvPr>
                <p:cNvSpPr/>
                <p:nvPr/>
              </p:nvSpPr>
              <p:spPr>
                <a:xfrm flipH="1">
                  <a:off x="6566394" y="2073819"/>
                  <a:ext cx="562560" cy="325906"/>
                </a:xfrm>
                <a:custGeom>
                  <a:avLst/>
                  <a:gdLst>
                    <a:gd name="connsiteX0" fmla="*/ 367678 w 370875"/>
                    <a:gd name="connsiteY0" fmla="*/ 140677 h 140677"/>
                    <a:gd name="connsiteX1" fmla="*/ 370875 w 370875"/>
                    <a:gd name="connsiteY1" fmla="*/ 0 h 140677"/>
                    <a:gd name="connsiteX2" fmla="*/ 0 w 370875"/>
                    <a:gd name="connsiteY2" fmla="*/ 134282 h 140677"/>
                    <a:gd name="connsiteX3" fmla="*/ 367678 w 370875"/>
                    <a:gd name="connsiteY3" fmla="*/ 140677 h 140677"/>
                    <a:gd name="connsiteX0" fmla="*/ 367678 w 370875"/>
                    <a:gd name="connsiteY0" fmla="*/ 232793 h 232793"/>
                    <a:gd name="connsiteX1" fmla="*/ 370875 w 370875"/>
                    <a:gd name="connsiteY1" fmla="*/ 92116 h 232793"/>
                    <a:gd name="connsiteX2" fmla="*/ 0 w 370875"/>
                    <a:gd name="connsiteY2" fmla="*/ 226398 h 232793"/>
                    <a:gd name="connsiteX3" fmla="*/ 367678 w 370875"/>
                    <a:gd name="connsiteY3" fmla="*/ 232793 h 232793"/>
                    <a:gd name="connsiteX0" fmla="*/ 367678 w 370875"/>
                    <a:gd name="connsiteY0" fmla="*/ 233290 h 233290"/>
                    <a:gd name="connsiteX1" fmla="*/ 370875 w 370875"/>
                    <a:gd name="connsiteY1" fmla="*/ 92613 h 233290"/>
                    <a:gd name="connsiteX2" fmla="*/ 0 w 370875"/>
                    <a:gd name="connsiteY2" fmla="*/ 226895 h 233290"/>
                    <a:gd name="connsiteX3" fmla="*/ 367678 w 370875"/>
                    <a:gd name="connsiteY3" fmla="*/ 233290 h 233290"/>
                    <a:gd name="connsiteX0" fmla="*/ 367678 w 370875"/>
                    <a:gd name="connsiteY0" fmla="*/ 229170 h 229170"/>
                    <a:gd name="connsiteX1" fmla="*/ 370875 w 370875"/>
                    <a:gd name="connsiteY1" fmla="*/ 88493 h 229170"/>
                    <a:gd name="connsiteX2" fmla="*/ 0 w 370875"/>
                    <a:gd name="connsiteY2" fmla="*/ 222775 h 229170"/>
                    <a:gd name="connsiteX3" fmla="*/ 367678 w 370875"/>
                    <a:gd name="connsiteY3" fmla="*/ 229170 h 229170"/>
                    <a:gd name="connsiteX0" fmla="*/ 386861 w 390058"/>
                    <a:gd name="connsiteY0" fmla="*/ 227542 h 230739"/>
                    <a:gd name="connsiteX1" fmla="*/ 390058 w 390058"/>
                    <a:gd name="connsiteY1" fmla="*/ 86865 h 230739"/>
                    <a:gd name="connsiteX2" fmla="*/ 0 w 390058"/>
                    <a:gd name="connsiteY2" fmla="*/ 230739 h 230739"/>
                    <a:gd name="connsiteX3" fmla="*/ 386861 w 390058"/>
                    <a:gd name="connsiteY3" fmla="*/ 227542 h 230739"/>
                    <a:gd name="connsiteX0" fmla="*/ 386861 w 390058"/>
                    <a:gd name="connsiteY0" fmla="*/ 231640 h 234837"/>
                    <a:gd name="connsiteX1" fmla="*/ 390058 w 390058"/>
                    <a:gd name="connsiteY1" fmla="*/ 90963 h 234837"/>
                    <a:gd name="connsiteX2" fmla="*/ 0 w 390058"/>
                    <a:gd name="connsiteY2" fmla="*/ 234837 h 234837"/>
                    <a:gd name="connsiteX3" fmla="*/ 386861 w 390058"/>
                    <a:gd name="connsiteY3" fmla="*/ 231640 h 234837"/>
                    <a:gd name="connsiteX0" fmla="*/ 386861 w 397219"/>
                    <a:gd name="connsiteY0" fmla="*/ 231640 h 234837"/>
                    <a:gd name="connsiteX1" fmla="*/ 390058 w 397219"/>
                    <a:gd name="connsiteY1" fmla="*/ 90963 h 234837"/>
                    <a:gd name="connsiteX2" fmla="*/ 0 w 397219"/>
                    <a:gd name="connsiteY2" fmla="*/ 234837 h 234837"/>
                    <a:gd name="connsiteX3" fmla="*/ 386861 w 397219"/>
                    <a:gd name="connsiteY3" fmla="*/ 231640 h 234837"/>
                    <a:gd name="connsiteX0" fmla="*/ 386861 w 401264"/>
                    <a:gd name="connsiteY0" fmla="*/ 231640 h 234837"/>
                    <a:gd name="connsiteX1" fmla="*/ 390058 w 401264"/>
                    <a:gd name="connsiteY1" fmla="*/ 90963 h 234837"/>
                    <a:gd name="connsiteX2" fmla="*/ 0 w 401264"/>
                    <a:gd name="connsiteY2" fmla="*/ 234837 h 234837"/>
                    <a:gd name="connsiteX3" fmla="*/ 386861 w 401264"/>
                    <a:gd name="connsiteY3" fmla="*/ 231640 h 234837"/>
                    <a:gd name="connsiteX0" fmla="*/ 386861 w 406990"/>
                    <a:gd name="connsiteY0" fmla="*/ 231640 h 234837"/>
                    <a:gd name="connsiteX1" fmla="*/ 390058 w 406990"/>
                    <a:gd name="connsiteY1" fmla="*/ 90963 h 234837"/>
                    <a:gd name="connsiteX2" fmla="*/ 0 w 406990"/>
                    <a:gd name="connsiteY2" fmla="*/ 234837 h 234837"/>
                    <a:gd name="connsiteX3" fmla="*/ 386861 w 406990"/>
                    <a:gd name="connsiteY3" fmla="*/ 231640 h 234837"/>
                    <a:gd name="connsiteX0" fmla="*/ 386861 w 400092"/>
                    <a:gd name="connsiteY0" fmla="*/ 231640 h 234837"/>
                    <a:gd name="connsiteX1" fmla="*/ 390058 w 400092"/>
                    <a:gd name="connsiteY1" fmla="*/ 90963 h 234837"/>
                    <a:gd name="connsiteX2" fmla="*/ 0 w 400092"/>
                    <a:gd name="connsiteY2" fmla="*/ 234837 h 234837"/>
                    <a:gd name="connsiteX3" fmla="*/ 386861 w 400092"/>
                    <a:gd name="connsiteY3" fmla="*/ 231640 h 234837"/>
                    <a:gd name="connsiteX0" fmla="*/ 386861 w 400092"/>
                    <a:gd name="connsiteY0" fmla="*/ 231640 h 234837"/>
                    <a:gd name="connsiteX1" fmla="*/ 390058 w 400092"/>
                    <a:gd name="connsiteY1" fmla="*/ 90963 h 234837"/>
                    <a:gd name="connsiteX2" fmla="*/ 0 w 400092"/>
                    <a:gd name="connsiteY2" fmla="*/ 234837 h 234837"/>
                    <a:gd name="connsiteX3" fmla="*/ 386861 w 400092"/>
                    <a:gd name="connsiteY3" fmla="*/ 231640 h 234837"/>
                    <a:gd name="connsiteX0" fmla="*/ 386861 w 400092"/>
                    <a:gd name="connsiteY0" fmla="*/ 228587 h 231784"/>
                    <a:gd name="connsiteX1" fmla="*/ 390058 w 400092"/>
                    <a:gd name="connsiteY1" fmla="*/ 87910 h 231784"/>
                    <a:gd name="connsiteX2" fmla="*/ 0 w 400092"/>
                    <a:gd name="connsiteY2" fmla="*/ 231784 h 231784"/>
                    <a:gd name="connsiteX3" fmla="*/ 386861 w 400092"/>
                    <a:gd name="connsiteY3" fmla="*/ 228587 h 2317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00092" h="231784">
                      <a:moveTo>
                        <a:pt x="386861" y="228587"/>
                      </a:moveTo>
                      <a:cubicBezTo>
                        <a:pt x="399561" y="220066"/>
                        <a:pt x="407403" y="162418"/>
                        <a:pt x="390058" y="87910"/>
                      </a:cubicBezTo>
                      <a:cubicBezTo>
                        <a:pt x="295691" y="-157526"/>
                        <a:pt x="37301" y="183825"/>
                        <a:pt x="0" y="231784"/>
                      </a:cubicBezTo>
                      <a:lnTo>
                        <a:pt x="386861" y="228587"/>
                      </a:lnTo>
                      <a:close/>
                    </a:path>
                  </a:pathLst>
                </a:custGeom>
                <a:solidFill>
                  <a:schemeClr val="tx1">
                    <a:lumMod val="50000"/>
                    <a:lumOff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31" name="íşḷïḋé">
                  <a:extLst>
                    <a:ext uri="{FF2B5EF4-FFF2-40B4-BE49-F238E27FC236}">
                      <a16:creationId xmlns:a16="http://schemas.microsoft.com/office/drawing/2014/main" xmlns="" id="{65C1AA7D-169B-4BDD-83B7-00B394B43A67}"/>
                    </a:ext>
                  </a:extLst>
                </p:cNvPr>
                <p:cNvSpPr/>
                <p:nvPr/>
              </p:nvSpPr>
              <p:spPr>
                <a:xfrm flipH="1">
                  <a:off x="6595750" y="2021434"/>
                  <a:ext cx="2844558" cy="2190498"/>
                </a:xfrm>
                <a:custGeom>
                  <a:avLst/>
                  <a:gdLst>
                    <a:gd name="connsiteX0" fmla="*/ 0 w 2042024"/>
                    <a:gd name="connsiteY0" fmla="*/ 1566371 h 1570472"/>
                    <a:gd name="connsiteX1" fmla="*/ 959505 w 2042024"/>
                    <a:gd name="connsiteY1" fmla="*/ 0 h 1570472"/>
                    <a:gd name="connsiteX2" fmla="*/ 1943613 w 2042024"/>
                    <a:gd name="connsiteY2" fmla="*/ 24603 h 1570472"/>
                    <a:gd name="connsiteX3" fmla="*/ 2042024 w 2042024"/>
                    <a:gd name="connsiteY3" fmla="*/ 106612 h 1570472"/>
                    <a:gd name="connsiteX4" fmla="*/ 1021012 w 2042024"/>
                    <a:gd name="connsiteY4" fmla="*/ 1570472 h 1570472"/>
                    <a:gd name="connsiteX5" fmla="*/ 0 w 2042024"/>
                    <a:gd name="connsiteY5" fmla="*/ 1566371 h 1570472"/>
                    <a:gd name="connsiteX0" fmla="*/ 0 w 2029722"/>
                    <a:gd name="connsiteY0" fmla="*/ 1574572 h 1574572"/>
                    <a:gd name="connsiteX1" fmla="*/ 947203 w 2029722"/>
                    <a:gd name="connsiteY1" fmla="*/ 0 h 1574572"/>
                    <a:gd name="connsiteX2" fmla="*/ 1931311 w 2029722"/>
                    <a:gd name="connsiteY2" fmla="*/ 24603 h 1574572"/>
                    <a:gd name="connsiteX3" fmla="*/ 2029722 w 2029722"/>
                    <a:gd name="connsiteY3" fmla="*/ 106612 h 1574572"/>
                    <a:gd name="connsiteX4" fmla="*/ 1008710 w 2029722"/>
                    <a:gd name="connsiteY4" fmla="*/ 1570472 h 1574572"/>
                    <a:gd name="connsiteX5" fmla="*/ 0 w 2029722"/>
                    <a:gd name="connsiteY5" fmla="*/ 1574572 h 1574572"/>
                    <a:gd name="connsiteX0" fmla="*/ 0 w 2029722"/>
                    <a:gd name="connsiteY0" fmla="*/ 1574572 h 1574572"/>
                    <a:gd name="connsiteX1" fmla="*/ 947203 w 2029722"/>
                    <a:gd name="connsiteY1" fmla="*/ 0 h 1574572"/>
                    <a:gd name="connsiteX2" fmla="*/ 1931311 w 2029722"/>
                    <a:gd name="connsiteY2" fmla="*/ 24603 h 1574572"/>
                    <a:gd name="connsiteX3" fmla="*/ 2029722 w 2029722"/>
                    <a:gd name="connsiteY3" fmla="*/ 106612 h 1574572"/>
                    <a:gd name="connsiteX4" fmla="*/ 1008710 w 2029722"/>
                    <a:gd name="connsiteY4" fmla="*/ 1570472 h 1574572"/>
                    <a:gd name="connsiteX5" fmla="*/ 0 w 2029722"/>
                    <a:gd name="connsiteY5" fmla="*/ 1574572 h 1574572"/>
                    <a:gd name="connsiteX0" fmla="*/ 0 w 2029722"/>
                    <a:gd name="connsiteY0" fmla="*/ 1574572 h 1574572"/>
                    <a:gd name="connsiteX1" fmla="*/ 947203 w 2029722"/>
                    <a:gd name="connsiteY1" fmla="*/ 0 h 1574572"/>
                    <a:gd name="connsiteX2" fmla="*/ 1931311 w 2029722"/>
                    <a:gd name="connsiteY2" fmla="*/ 24603 h 1574572"/>
                    <a:gd name="connsiteX3" fmla="*/ 2029722 w 2029722"/>
                    <a:gd name="connsiteY3" fmla="*/ 106612 h 1574572"/>
                    <a:gd name="connsiteX4" fmla="*/ 1008710 w 2029722"/>
                    <a:gd name="connsiteY4" fmla="*/ 1570472 h 1574572"/>
                    <a:gd name="connsiteX5" fmla="*/ 0 w 2029722"/>
                    <a:gd name="connsiteY5" fmla="*/ 1574572 h 1574572"/>
                    <a:gd name="connsiteX0" fmla="*/ 0 w 2029722"/>
                    <a:gd name="connsiteY0" fmla="*/ 1574572 h 1574572"/>
                    <a:gd name="connsiteX1" fmla="*/ 947203 w 2029722"/>
                    <a:gd name="connsiteY1" fmla="*/ 0 h 1574572"/>
                    <a:gd name="connsiteX2" fmla="*/ 1931311 w 2029722"/>
                    <a:gd name="connsiteY2" fmla="*/ 24603 h 1574572"/>
                    <a:gd name="connsiteX3" fmla="*/ 2029722 w 2029722"/>
                    <a:gd name="connsiteY3" fmla="*/ 106612 h 1574572"/>
                    <a:gd name="connsiteX4" fmla="*/ 1008710 w 2029722"/>
                    <a:gd name="connsiteY4" fmla="*/ 1570472 h 1574572"/>
                    <a:gd name="connsiteX5" fmla="*/ 0 w 2029722"/>
                    <a:gd name="connsiteY5" fmla="*/ 1574572 h 1574572"/>
                    <a:gd name="connsiteX0" fmla="*/ 0 w 2029722"/>
                    <a:gd name="connsiteY0" fmla="*/ 1574572 h 1574572"/>
                    <a:gd name="connsiteX1" fmla="*/ 947203 w 2029722"/>
                    <a:gd name="connsiteY1" fmla="*/ 0 h 1574572"/>
                    <a:gd name="connsiteX2" fmla="*/ 1931311 w 2029722"/>
                    <a:gd name="connsiteY2" fmla="*/ 24603 h 1574572"/>
                    <a:gd name="connsiteX3" fmla="*/ 2029722 w 2029722"/>
                    <a:gd name="connsiteY3" fmla="*/ 106612 h 1574572"/>
                    <a:gd name="connsiteX4" fmla="*/ 1008710 w 2029722"/>
                    <a:gd name="connsiteY4" fmla="*/ 1570472 h 1574572"/>
                    <a:gd name="connsiteX5" fmla="*/ 0 w 2029722"/>
                    <a:gd name="connsiteY5" fmla="*/ 1574572 h 1574572"/>
                    <a:gd name="connsiteX0" fmla="*/ 0 w 2029722"/>
                    <a:gd name="connsiteY0" fmla="*/ 1574572 h 1574572"/>
                    <a:gd name="connsiteX1" fmla="*/ 947203 w 2029722"/>
                    <a:gd name="connsiteY1" fmla="*/ 0 h 1574572"/>
                    <a:gd name="connsiteX2" fmla="*/ 1931311 w 2029722"/>
                    <a:gd name="connsiteY2" fmla="*/ 24603 h 1574572"/>
                    <a:gd name="connsiteX3" fmla="*/ 2009219 w 2029722"/>
                    <a:gd name="connsiteY3" fmla="*/ 57406 h 1574572"/>
                    <a:gd name="connsiteX4" fmla="*/ 2029722 w 2029722"/>
                    <a:gd name="connsiteY4" fmla="*/ 106612 h 1574572"/>
                    <a:gd name="connsiteX5" fmla="*/ 1008710 w 2029722"/>
                    <a:gd name="connsiteY5" fmla="*/ 1570472 h 1574572"/>
                    <a:gd name="connsiteX6" fmla="*/ 0 w 2029722"/>
                    <a:gd name="connsiteY6" fmla="*/ 1574572 h 1574572"/>
                    <a:gd name="connsiteX0" fmla="*/ 0 w 2029722"/>
                    <a:gd name="connsiteY0" fmla="*/ 1574572 h 1574572"/>
                    <a:gd name="connsiteX1" fmla="*/ 947203 w 2029722"/>
                    <a:gd name="connsiteY1" fmla="*/ 0 h 1574572"/>
                    <a:gd name="connsiteX2" fmla="*/ 1931311 w 2029722"/>
                    <a:gd name="connsiteY2" fmla="*/ 24603 h 1574572"/>
                    <a:gd name="connsiteX3" fmla="*/ 2009219 w 2029722"/>
                    <a:gd name="connsiteY3" fmla="*/ 57406 h 1574572"/>
                    <a:gd name="connsiteX4" fmla="*/ 2029722 w 2029722"/>
                    <a:gd name="connsiteY4" fmla="*/ 106612 h 1574572"/>
                    <a:gd name="connsiteX5" fmla="*/ 1008710 w 2029722"/>
                    <a:gd name="connsiteY5" fmla="*/ 1570472 h 1574572"/>
                    <a:gd name="connsiteX6" fmla="*/ 0 w 2029722"/>
                    <a:gd name="connsiteY6" fmla="*/ 1574572 h 1574572"/>
                    <a:gd name="connsiteX0" fmla="*/ 0 w 2029722"/>
                    <a:gd name="connsiteY0" fmla="*/ 1574572 h 1574572"/>
                    <a:gd name="connsiteX1" fmla="*/ 947203 w 2029722"/>
                    <a:gd name="connsiteY1" fmla="*/ 0 h 1574572"/>
                    <a:gd name="connsiteX2" fmla="*/ 1931311 w 2029722"/>
                    <a:gd name="connsiteY2" fmla="*/ 24603 h 1574572"/>
                    <a:gd name="connsiteX3" fmla="*/ 2009219 w 2029722"/>
                    <a:gd name="connsiteY3" fmla="*/ 57406 h 1574572"/>
                    <a:gd name="connsiteX4" fmla="*/ 2029722 w 2029722"/>
                    <a:gd name="connsiteY4" fmla="*/ 106612 h 1574572"/>
                    <a:gd name="connsiteX5" fmla="*/ 1029212 w 2029722"/>
                    <a:gd name="connsiteY5" fmla="*/ 1566371 h 1574572"/>
                    <a:gd name="connsiteX6" fmla="*/ 0 w 2029722"/>
                    <a:gd name="connsiteY6" fmla="*/ 1574572 h 1574572"/>
                    <a:gd name="connsiteX0" fmla="*/ 0 w 2029722"/>
                    <a:gd name="connsiteY0" fmla="*/ 1574572 h 1574572"/>
                    <a:gd name="connsiteX1" fmla="*/ 947203 w 2029722"/>
                    <a:gd name="connsiteY1" fmla="*/ 0 h 1574572"/>
                    <a:gd name="connsiteX2" fmla="*/ 1931311 w 2029722"/>
                    <a:gd name="connsiteY2" fmla="*/ 24603 h 1574572"/>
                    <a:gd name="connsiteX3" fmla="*/ 2009219 w 2029722"/>
                    <a:gd name="connsiteY3" fmla="*/ 57406 h 1574572"/>
                    <a:gd name="connsiteX4" fmla="*/ 2029722 w 2029722"/>
                    <a:gd name="connsiteY4" fmla="*/ 106612 h 1574572"/>
                    <a:gd name="connsiteX5" fmla="*/ 1029212 w 2029722"/>
                    <a:gd name="connsiteY5" fmla="*/ 1566371 h 1574572"/>
                    <a:gd name="connsiteX6" fmla="*/ 0 w 2029722"/>
                    <a:gd name="connsiteY6" fmla="*/ 1574572 h 1574572"/>
                    <a:gd name="connsiteX0" fmla="*/ 0 w 2112234"/>
                    <a:gd name="connsiteY0" fmla="*/ 1602749 h 1602749"/>
                    <a:gd name="connsiteX1" fmla="*/ 947203 w 2112234"/>
                    <a:gd name="connsiteY1" fmla="*/ 28177 h 1602749"/>
                    <a:gd name="connsiteX2" fmla="*/ 1931311 w 2112234"/>
                    <a:gd name="connsiteY2" fmla="*/ 52780 h 1602749"/>
                    <a:gd name="connsiteX3" fmla="*/ 2029722 w 2112234"/>
                    <a:gd name="connsiteY3" fmla="*/ 134789 h 1602749"/>
                    <a:gd name="connsiteX4" fmla="*/ 1029212 w 2112234"/>
                    <a:gd name="connsiteY4" fmla="*/ 1594548 h 1602749"/>
                    <a:gd name="connsiteX5" fmla="*/ 0 w 2112234"/>
                    <a:gd name="connsiteY5" fmla="*/ 1602749 h 1602749"/>
                    <a:gd name="connsiteX0" fmla="*/ 0 w 2094991"/>
                    <a:gd name="connsiteY0" fmla="*/ 1602749 h 1602749"/>
                    <a:gd name="connsiteX1" fmla="*/ 947203 w 2094991"/>
                    <a:gd name="connsiteY1" fmla="*/ 28177 h 1602749"/>
                    <a:gd name="connsiteX2" fmla="*/ 1931311 w 2094991"/>
                    <a:gd name="connsiteY2" fmla="*/ 52780 h 1602749"/>
                    <a:gd name="connsiteX3" fmla="*/ 2029722 w 2094991"/>
                    <a:gd name="connsiteY3" fmla="*/ 134789 h 1602749"/>
                    <a:gd name="connsiteX4" fmla="*/ 1029212 w 2094991"/>
                    <a:gd name="connsiteY4" fmla="*/ 1594548 h 1602749"/>
                    <a:gd name="connsiteX5" fmla="*/ 0 w 2094991"/>
                    <a:gd name="connsiteY5" fmla="*/ 1602749 h 1602749"/>
                    <a:gd name="connsiteX0" fmla="*/ 0 w 2029722"/>
                    <a:gd name="connsiteY0" fmla="*/ 1574572 h 1574572"/>
                    <a:gd name="connsiteX1" fmla="*/ 947203 w 2029722"/>
                    <a:gd name="connsiteY1" fmla="*/ 0 h 1574572"/>
                    <a:gd name="connsiteX2" fmla="*/ 1931311 w 2029722"/>
                    <a:gd name="connsiteY2" fmla="*/ 24603 h 1574572"/>
                    <a:gd name="connsiteX3" fmla="*/ 2029722 w 2029722"/>
                    <a:gd name="connsiteY3" fmla="*/ 106612 h 1574572"/>
                    <a:gd name="connsiteX4" fmla="*/ 1029212 w 2029722"/>
                    <a:gd name="connsiteY4" fmla="*/ 1566371 h 1574572"/>
                    <a:gd name="connsiteX5" fmla="*/ 0 w 2029722"/>
                    <a:gd name="connsiteY5" fmla="*/ 1574572 h 1574572"/>
                    <a:gd name="connsiteX0" fmla="*/ 0 w 2029722"/>
                    <a:gd name="connsiteY0" fmla="*/ 1574572 h 1574572"/>
                    <a:gd name="connsiteX1" fmla="*/ 947203 w 2029722"/>
                    <a:gd name="connsiteY1" fmla="*/ 0 h 1574572"/>
                    <a:gd name="connsiteX2" fmla="*/ 1931311 w 2029722"/>
                    <a:gd name="connsiteY2" fmla="*/ 24603 h 1574572"/>
                    <a:gd name="connsiteX3" fmla="*/ 2029722 w 2029722"/>
                    <a:gd name="connsiteY3" fmla="*/ 106612 h 1574572"/>
                    <a:gd name="connsiteX4" fmla="*/ 1029212 w 2029722"/>
                    <a:gd name="connsiteY4" fmla="*/ 1566371 h 1574572"/>
                    <a:gd name="connsiteX5" fmla="*/ 0 w 2029722"/>
                    <a:gd name="connsiteY5" fmla="*/ 1574572 h 1574572"/>
                    <a:gd name="connsiteX0" fmla="*/ 0 w 2026763"/>
                    <a:gd name="connsiteY0" fmla="*/ 1574572 h 1574572"/>
                    <a:gd name="connsiteX1" fmla="*/ 947203 w 2026763"/>
                    <a:gd name="connsiteY1" fmla="*/ 0 h 1574572"/>
                    <a:gd name="connsiteX2" fmla="*/ 1931311 w 2026763"/>
                    <a:gd name="connsiteY2" fmla="*/ 24603 h 1574572"/>
                    <a:gd name="connsiteX3" fmla="*/ 2026763 w 2026763"/>
                    <a:gd name="connsiteY3" fmla="*/ 118448 h 1574572"/>
                    <a:gd name="connsiteX4" fmla="*/ 1029212 w 2026763"/>
                    <a:gd name="connsiteY4" fmla="*/ 1566371 h 1574572"/>
                    <a:gd name="connsiteX5" fmla="*/ 0 w 2026763"/>
                    <a:gd name="connsiteY5" fmla="*/ 1574572 h 1574572"/>
                    <a:gd name="connsiteX0" fmla="*/ 0 w 2026763"/>
                    <a:gd name="connsiteY0" fmla="*/ 1574572 h 1589231"/>
                    <a:gd name="connsiteX1" fmla="*/ 947203 w 2026763"/>
                    <a:gd name="connsiteY1" fmla="*/ 0 h 1589231"/>
                    <a:gd name="connsiteX2" fmla="*/ 1931311 w 2026763"/>
                    <a:gd name="connsiteY2" fmla="*/ 24603 h 1589231"/>
                    <a:gd name="connsiteX3" fmla="*/ 2026763 w 2026763"/>
                    <a:gd name="connsiteY3" fmla="*/ 118448 h 1589231"/>
                    <a:gd name="connsiteX4" fmla="*/ 1029212 w 2026763"/>
                    <a:gd name="connsiteY4" fmla="*/ 1589231 h 1589231"/>
                    <a:gd name="connsiteX5" fmla="*/ 0 w 2026763"/>
                    <a:gd name="connsiteY5" fmla="*/ 1574572 h 1589231"/>
                    <a:gd name="connsiteX0" fmla="*/ 0 w 2026763"/>
                    <a:gd name="connsiteY0" fmla="*/ 1574572 h 1601616"/>
                    <a:gd name="connsiteX1" fmla="*/ 947203 w 2026763"/>
                    <a:gd name="connsiteY1" fmla="*/ 0 h 1601616"/>
                    <a:gd name="connsiteX2" fmla="*/ 1931311 w 2026763"/>
                    <a:gd name="connsiteY2" fmla="*/ 24603 h 1601616"/>
                    <a:gd name="connsiteX3" fmla="*/ 2026763 w 2026763"/>
                    <a:gd name="connsiteY3" fmla="*/ 118448 h 1601616"/>
                    <a:gd name="connsiteX4" fmla="*/ 1029212 w 2026763"/>
                    <a:gd name="connsiteY4" fmla="*/ 1589231 h 1601616"/>
                    <a:gd name="connsiteX5" fmla="*/ 0 w 2026763"/>
                    <a:gd name="connsiteY5" fmla="*/ 1574572 h 1601616"/>
                    <a:gd name="connsiteX0" fmla="*/ 0 w 2026763"/>
                    <a:gd name="connsiteY0" fmla="*/ 1574572 h 1593194"/>
                    <a:gd name="connsiteX1" fmla="*/ 947203 w 2026763"/>
                    <a:gd name="connsiteY1" fmla="*/ 0 h 1593194"/>
                    <a:gd name="connsiteX2" fmla="*/ 1931311 w 2026763"/>
                    <a:gd name="connsiteY2" fmla="*/ 24603 h 1593194"/>
                    <a:gd name="connsiteX3" fmla="*/ 2026763 w 2026763"/>
                    <a:gd name="connsiteY3" fmla="*/ 118448 h 1593194"/>
                    <a:gd name="connsiteX4" fmla="*/ 1029212 w 2026763"/>
                    <a:gd name="connsiteY4" fmla="*/ 1589231 h 1593194"/>
                    <a:gd name="connsiteX5" fmla="*/ 0 w 2026763"/>
                    <a:gd name="connsiteY5" fmla="*/ 1574572 h 1593194"/>
                    <a:gd name="connsiteX0" fmla="*/ 0 w 2023046"/>
                    <a:gd name="connsiteY0" fmla="*/ 1563421 h 1589231"/>
                    <a:gd name="connsiteX1" fmla="*/ 943486 w 2023046"/>
                    <a:gd name="connsiteY1" fmla="*/ 0 h 1589231"/>
                    <a:gd name="connsiteX2" fmla="*/ 1927594 w 2023046"/>
                    <a:gd name="connsiteY2" fmla="*/ 24603 h 1589231"/>
                    <a:gd name="connsiteX3" fmla="*/ 2023046 w 2023046"/>
                    <a:gd name="connsiteY3" fmla="*/ 118448 h 1589231"/>
                    <a:gd name="connsiteX4" fmla="*/ 1025495 w 2023046"/>
                    <a:gd name="connsiteY4" fmla="*/ 1589231 h 1589231"/>
                    <a:gd name="connsiteX5" fmla="*/ 0 w 2023046"/>
                    <a:gd name="connsiteY5" fmla="*/ 1563421 h 1589231"/>
                    <a:gd name="connsiteX0" fmla="*/ 0 w 2023046"/>
                    <a:gd name="connsiteY0" fmla="*/ 1563421 h 1574847"/>
                    <a:gd name="connsiteX1" fmla="*/ 943486 w 2023046"/>
                    <a:gd name="connsiteY1" fmla="*/ 0 h 1574847"/>
                    <a:gd name="connsiteX2" fmla="*/ 1927594 w 2023046"/>
                    <a:gd name="connsiteY2" fmla="*/ 24603 h 1574847"/>
                    <a:gd name="connsiteX3" fmla="*/ 2023046 w 2023046"/>
                    <a:gd name="connsiteY3" fmla="*/ 118448 h 1574847"/>
                    <a:gd name="connsiteX4" fmla="*/ 1029212 w 2023046"/>
                    <a:gd name="connsiteY4" fmla="*/ 1548343 h 1574847"/>
                    <a:gd name="connsiteX5" fmla="*/ 0 w 2023046"/>
                    <a:gd name="connsiteY5" fmla="*/ 1563421 h 1574847"/>
                    <a:gd name="connsiteX0" fmla="*/ 0 w 2023046"/>
                    <a:gd name="connsiteY0" fmla="*/ 1563421 h 1563421"/>
                    <a:gd name="connsiteX1" fmla="*/ 943486 w 2023046"/>
                    <a:gd name="connsiteY1" fmla="*/ 0 h 1563421"/>
                    <a:gd name="connsiteX2" fmla="*/ 1927594 w 2023046"/>
                    <a:gd name="connsiteY2" fmla="*/ 24603 h 1563421"/>
                    <a:gd name="connsiteX3" fmla="*/ 2023046 w 2023046"/>
                    <a:gd name="connsiteY3" fmla="*/ 118448 h 1563421"/>
                    <a:gd name="connsiteX4" fmla="*/ 1029212 w 2023046"/>
                    <a:gd name="connsiteY4" fmla="*/ 1548343 h 1563421"/>
                    <a:gd name="connsiteX5" fmla="*/ 0 w 2023046"/>
                    <a:gd name="connsiteY5" fmla="*/ 1563421 h 1563421"/>
                    <a:gd name="connsiteX0" fmla="*/ 0 w 2023046"/>
                    <a:gd name="connsiteY0" fmla="*/ 1563421 h 1568845"/>
                    <a:gd name="connsiteX1" fmla="*/ 943486 w 2023046"/>
                    <a:gd name="connsiteY1" fmla="*/ 0 h 1568845"/>
                    <a:gd name="connsiteX2" fmla="*/ 1927594 w 2023046"/>
                    <a:gd name="connsiteY2" fmla="*/ 24603 h 1568845"/>
                    <a:gd name="connsiteX3" fmla="*/ 2023046 w 2023046"/>
                    <a:gd name="connsiteY3" fmla="*/ 118448 h 1568845"/>
                    <a:gd name="connsiteX4" fmla="*/ 1012811 w 2023046"/>
                    <a:gd name="connsiteY4" fmla="*/ 1568845 h 1568845"/>
                    <a:gd name="connsiteX5" fmla="*/ 0 w 2023046"/>
                    <a:gd name="connsiteY5" fmla="*/ 1563421 h 1568845"/>
                    <a:gd name="connsiteX0" fmla="*/ 0 w 2023046"/>
                    <a:gd name="connsiteY0" fmla="*/ 1575722 h 1575722"/>
                    <a:gd name="connsiteX1" fmla="*/ 943486 w 2023046"/>
                    <a:gd name="connsiteY1" fmla="*/ 0 h 1575722"/>
                    <a:gd name="connsiteX2" fmla="*/ 1927594 w 2023046"/>
                    <a:gd name="connsiteY2" fmla="*/ 24603 h 1575722"/>
                    <a:gd name="connsiteX3" fmla="*/ 2023046 w 2023046"/>
                    <a:gd name="connsiteY3" fmla="*/ 118448 h 1575722"/>
                    <a:gd name="connsiteX4" fmla="*/ 1012811 w 2023046"/>
                    <a:gd name="connsiteY4" fmla="*/ 1568845 h 1575722"/>
                    <a:gd name="connsiteX5" fmla="*/ 0 w 2023046"/>
                    <a:gd name="connsiteY5" fmla="*/ 1575722 h 1575722"/>
                    <a:gd name="connsiteX0" fmla="*/ 0 w 2023046"/>
                    <a:gd name="connsiteY0" fmla="*/ 1557880 h 1557880"/>
                    <a:gd name="connsiteX1" fmla="*/ 947947 w 2023046"/>
                    <a:gd name="connsiteY1" fmla="*/ 0 h 1557880"/>
                    <a:gd name="connsiteX2" fmla="*/ 1927594 w 2023046"/>
                    <a:gd name="connsiteY2" fmla="*/ 6761 h 1557880"/>
                    <a:gd name="connsiteX3" fmla="*/ 2023046 w 2023046"/>
                    <a:gd name="connsiteY3" fmla="*/ 100606 h 1557880"/>
                    <a:gd name="connsiteX4" fmla="*/ 1012811 w 2023046"/>
                    <a:gd name="connsiteY4" fmla="*/ 1551003 h 1557880"/>
                    <a:gd name="connsiteX5" fmla="*/ 0 w 2023046"/>
                    <a:gd name="connsiteY5" fmla="*/ 1557880 h 15578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023046" h="1557880">
                      <a:moveTo>
                        <a:pt x="0" y="1557880"/>
                      </a:moveTo>
                      <a:cubicBezTo>
                        <a:pt x="656072" y="163728"/>
                        <a:pt x="648615" y="123013"/>
                        <a:pt x="947947" y="0"/>
                      </a:cubicBezTo>
                      <a:lnTo>
                        <a:pt x="1927594" y="6761"/>
                      </a:lnTo>
                      <a:cubicBezTo>
                        <a:pt x="1981807" y="34055"/>
                        <a:pt x="1994802" y="50814"/>
                        <a:pt x="2023046" y="100606"/>
                      </a:cubicBezTo>
                      <a:cubicBezTo>
                        <a:pt x="1744216" y="-198728"/>
                        <a:pt x="1262938" y="1099954"/>
                        <a:pt x="1012811" y="1551003"/>
                      </a:cubicBezTo>
                      <a:lnTo>
                        <a:pt x="0" y="1557880"/>
                      </a:ln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127" name="îS1íḑè">
                <a:extLst>
                  <a:ext uri="{FF2B5EF4-FFF2-40B4-BE49-F238E27FC236}">
                    <a16:creationId xmlns:a16="http://schemas.microsoft.com/office/drawing/2014/main" xmlns="" id="{1F80B2C4-DE4D-4030-BF1A-6CE60C96DCCD}"/>
                  </a:ext>
                </a:extLst>
              </p:cNvPr>
              <p:cNvGrpSpPr/>
              <p:nvPr/>
            </p:nvGrpSpPr>
            <p:grpSpPr>
              <a:xfrm>
                <a:off x="3215681" y="2076450"/>
                <a:ext cx="3035894" cy="2310369"/>
                <a:chOff x="3236480" y="2021433"/>
                <a:chExt cx="2864179" cy="2179697"/>
              </a:xfrm>
              <a:gradFill flip="none" rotWithShape="1">
                <a:gsLst>
                  <a:gs pos="0">
                    <a:srgbClr val="0170C1">
                      <a:shade val="30000"/>
                      <a:satMod val="115000"/>
                    </a:srgbClr>
                  </a:gs>
                  <a:gs pos="50000">
                    <a:srgbClr val="0170C1">
                      <a:shade val="67500"/>
                      <a:satMod val="115000"/>
                    </a:srgbClr>
                  </a:gs>
                  <a:gs pos="100000">
                    <a:srgbClr val="0170C1">
                      <a:shade val="100000"/>
                      <a:satMod val="115000"/>
                    </a:srgbClr>
                  </a:gs>
                </a:gsLst>
                <a:lin ang="18900000" scaled="1"/>
                <a:tileRect/>
              </a:gradFill>
            </p:grpSpPr>
            <p:sp>
              <p:nvSpPr>
                <p:cNvPr id="128" name="ïsľïḓè">
                  <a:extLst>
                    <a:ext uri="{FF2B5EF4-FFF2-40B4-BE49-F238E27FC236}">
                      <a16:creationId xmlns:a16="http://schemas.microsoft.com/office/drawing/2014/main" xmlns="" id="{BE1B1F4C-F358-450C-9E79-E2C88DD6D2F6}"/>
                    </a:ext>
                  </a:extLst>
                </p:cNvPr>
                <p:cNvSpPr/>
                <p:nvPr/>
              </p:nvSpPr>
              <p:spPr>
                <a:xfrm>
                  <a:off x="5538099" y="2073819"/>
                  <a:ext cx="562560" cy="325906"/>
                </a:xfrm>
                <a:custGeom>
                  <a:avLst/>
                  <a:gdLst>
                    <a:gd name="connsiteX0" fmla="*/ 367678 w 370875"/>
                    <a:gd name="connsiteY0" fmla="*/ 140677 h 140677"/>
                    <a:gd name="connsiteX1" fmla="*/ 370875 w 370875"/>
                    <a:gd name="connsiteY1" fmla="*/ 0 h 140677"/>
                    <a:gd name="connsiteX2" fmla="*/ 0 w 370875"/>
                    <a:gd name="connsiteY2" fmla="*/ 134282 h 140677"/>
                    <a:gd name="connsiteX3" fmla="*/ 367678 w 370875"/>
                    <a:gd name="connsiteY3" fmla="*/ 140677 h 140677"/>
                    <a:gd name="connsiteX0" fmla="*/ 367678 w 370875"/>
                    <a:gd name="connsiteY0" fmla="*/ 232793 h 232793"/>
                    <a:gd name="connsiteX1" fmla="*/ 370875 w 370875"/>
                    <a:gd name="connsiteY1" fmla="*/ 92116 h 232793"/>
                    <a:gd name="connsiteX2" fmla="*/ 0 w 370875"/>
                    <a:gd name="connsiteY2" fmla="*/ 226398 h 232793"/>
                    <a:gd name="connsiteX3" fmla="*/ 367678 w 370875"/>
                    <a:gd name="connsiteY3" fmla="*/ 232793 h 232793"/>
                    <a:gd name="connsiteX0" fmla="*/ 367678 w 370875"/>
                    <a:gd name="connsiteY0" fmla="*/ 233290 h 233290"/>
                    <a:gd name="connsiteX1" fmla="*/ 370875 w 370875"/>
                    <a:gd name="connsiteY1" fmla="*/ 92613 h 233290"/>
                    <a:gd name="connsiteX2" fmla="*/ 0 w 370875"/>
                    <a:gd name="connsiteY2" fmla="*/ 226895 h 233290"/>
                    <a:gd name="connsiteX3" fmla="*/ 367678 w 370875"/>
                    <a:gd name="connsiteY3" fmla="*/ 233290 h 233290"/>
                    <a:gd name="connsiteX0" fmla="*/ 367678 w 370875"/>
                    <a:gd name="connsiteY0" fmla="*/ 229170 h 229170"/>
                    <a:gd name="connsiteX1" fmla="*/ 370875 w 370875"/>
                    <a:gd name="connsiteY1" fmla="*/ 88493 h 229170"/>
                    <a:gd name="connsiteX2" fmla="*/ 0 w 370875"/>
                    <a:gd name="connsiteY2" fmla="*/ 222775 h 229170"/>
                    <a:gd name="connsiteX3" fmla="*/ 367678 w 370875"/>
                    <a:gd name="connsiteY3" fmla="*/ 229170 h 229170"/>
                    <a:gd name="connsiteX0" fmla="*/ 386861 w 390058"/>
                    <a:gd name="connsiteY0" fmla="*/ 227542 h 230739"/>
                    <a:gd name="connsiteX1" fmla="*/ 390058 w 390058"/>
                    <a:gd name="connsiteY1" fmla="*/ 86865 h 230739"/>
                    <a:gd name="connsiteX2" fmla="*/ 0 w 390058"/>
                    <a:gd name="connsiteY2" fmla="*/ 230739 h 230739"/>
                    <a:gd name="connsiteX3" fmla="*/ 386861 w 390058"/>
                    <a:gd name="connsiteY3" fmla="*/ 227542 h 230739"/>
                    <a:gd name="connsiteX0" fmla="*/ 386861 w 390058"/>
                    <a:gd name="connsiteY0" fmla="*/ 231640 h 234837"/>
                    <a:gd name="connsiteX1" fmla="*/ 390058 w 390058"/>
                    <a:gd name="connsiteY1" fmla="*/ 90963 h 234837"/>
                    <a:gd name="connsiteX2" fmla="*/ 0 w 390058"/>
                    <a:gd name="connsiteY2" fmla="*/ 234837 h 234837"/>
                    <a:gd name="connsiteX3" fmla="*/ 386861 w 390058"/>
                    <a:gd name="connsiteY3" fmla="*/ 231640 h 234837"/>
                    <a:gd name="connsiteX0" fmla="*/ 386861 w 397219"/>
                    <a:gd name="connsiteY0" fmla="*/ 231640 h 234837"/>
                    <a:gd name="connsiteX1" fmla="*/ 390058 w 397219"/>
                    <a:gd name="connsiteY1" fmla="*/ 90963 h 234837"/>
                    <a:gd name="connsiteX2" fmla="*/ 0 w 397219"/>
                    <a:gd name="connsiteY2" fmla="*/ 234837 h 234837"/>
                    <a:gd name="connsiteX3" fmla="*/ 386861 w 397219"/>
                    <a:gd name="connsiteY3" fmla="*/ 231640 h 234837"/>
                    <a:gd name="connsiteX0" fmla="*/ 386861 w 401264"/>
                    <a:gd name="connsiteY0" fmla="*/ 231640 h 234837"/>
                    <a:gd name="connsiteX1" fmla="*/ 390058 w 401264"/>
                    <a:gd name="connsiteY1" fmla="*/ 90963 h 234837"/>
                    <a:gd name="connsiteX2" fmla="*/ 0 w 401264"/>
                    <a:gd name="connsiteY2" fmla="*/ 234837 h 234837"/>
                    <a:gd name="connsiteX3" fmla="*/ 386861 w 401264"/>
                    <a:gd name="connsiteY3" fmla="*/ 231640 h 234837"/>
                    <a:gd name="connsiteX0" fmla="*/ 386861 w 406990"/>
                    <a:gd name="connsiteY0" fmla="*/ 231640 h 234837"/>
                    <a:gd name="connsiteX1" fmla="*/ 390058 w 406990"/>
                    <a:gd name="connsiteY1" fmla="*/ 90963 h 234837"/>
                    <a:gd name="connsiteX2" fmla="*/ 0 w 406990"/>
                    <a:gd name="connsiteY2" fmla="*/ 234837 h 234837"/>
                    <a:gd name="connsiteX3" fmla="*/ 386861 w 406990"/>
                    <a:gd name="connsiteY3" fmla="*/ 231640 h 234837"/>
                    <a:gd name="connsiteX0" fmla="*/ 386861 w 400092"/>
                    <a:gd name="connsiteY0" fmla="*/ 231640 h 234837"/>
                    <a:gd name="connsiteX1" fmla="*/ 390058 w 400092"/>
                    <a:gd name="connsiteY1" fmla="*/ 90963 h 234837"/>
                    <a:gd name="connsiteX2" fmla="*/ 0 w 400092"/>
                    <a:gd name="connsiteY2" fmla="*/ 234837 h 234837"/>
                    <a:gd name="connsiteX3" fmla="*/ 386861 w 400092"/>
                    <a:gd name="connsiteY3" fmla="*/ 231640 h 234837"/>
                    <a:gd name="connsiteX0" fmla="*/ 386861 w 400092"/>
                    <a:gd name="connsiteY0" fmla="*/ 231640 h 234837"/>
                    <a:gd name="connsiteX1" fmla="*/ 390058 w 400092"/>
                    <a:gd name="connsiteY1" fmla="*/ 90963 h 234837"/>
                    <a:gd name="connsiteX2" fmla="*/ 0 w 400092"/>
                    <a:gd name="connsiteY2" fmla="*/ 234837 h 234837"/>
                    <a:gd name="connsiteX3" fmla="*/ 386861 w 400092"/>
                    <a:gd name="connsiteY3" fmla="*/ 231640 h 234837"/>
                    <a:gd name="connsiteX0" fmla="*/ 386861 w 400092"/>
                    <a:gd name="connsiteY0" fmla="*/ 228587 h 231784"/>
                    <a:gd name="connsiteX1" fmla="*/ 390058 w 400092"/>
                    <a:gd name="connsiteY1" fmla="*/ 87910 h 231784"/>
                    <a:gd name="connsiteX2" fmla="*/ 0 w 400092"/>
                    <a:gd name="connsiteY2" fmla="*/ 231784 h 231784"/>
                    <a:gd name="connsiteX3" fmla="*/ 386861 w 400092"/>
                    <a:gd name="connsiteY3" fmla="*/ 228587 h 2317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00092" h="231784">
                      <a:moveTo>
                        <a:pt x="386861" y="228587"/>
                      </a:moveTo>
                      <a:cubicBezTo>
                        <a:pt x="399561" y="220066"/>
                        <a:pt x="407403" y="162418"/>
                        <a:pt x="390058" y="87910"/>
                      </a:cubicBezTo>
                      <a:cubicBezTo>
                        <a:pt x="295691" y="-157526"/>
                        <a:pt x="37301" y="183825"/>
                        <a:pt x="0" y="231784"/>
                      </a:cubicBezTo>
                      <a:lnTo>
                        <a:pt x="386861" y="228587"/>
                      </a:lnTo>
                      <a:close/>
                    </a:path>
                  </a:pathLst>
                </a:custGeom>
                <a:solidFill>
                  <a:schemeClr val="tx1">
                    <a:lumMod val="50000"/>
                    <a:lumOff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29" name="iŝliḑè">
                  <a:extLst>
                    <a:ext uri="{FF2B5EF4-FFF2-40B4-BE49-F238E27FC236}">
                      <a16:creationId xmlns:a16="http://schemas.microsoft.com/office/drawing/2014/main" xmlns="" id="{94CABE13-E682-4559-A3F9-10795AADA734}"/>
                    </a:ext>
                  </a:extLst>
                </p:cNvPr>
                <p:cNvSpPr/>
                <p:nvPr/>
              </p:nvSpPr>
              <p:spPr>
                <a:xfrm>
                  <a:off x="3236480" y="2021433"/>
                  <a:ext cx="2836007" cy="2179697"/>
                </a:xfrm>
                <a:custGeom>
                  <a:avLst/>
                  <a:gdLst>
                    <a:gd name="connsiteX0" fmla="*/ 0 w 2042024"/>
                    <a:gd name="connsiteY0" fmla="*/ 1566371 h 1570472"/>
                    <a:gd name="connsiteX1" fmla="*/ 959505 w 2042024"/>
                    <a:gd name="connsiteY1" fmla="*/ 0 h 1570472"/>
                    <a:gd name="connsiteX2" fmla="*/ 1943613 w 2042024"/>
                    <a:gd name="connsiteY2" fmla="*/ 24603 h 1570472"/>
                    <a:gd name="connsiteX3" fmla="*/ 2042024 w 2042024"/>
                    <a:gd name="connsiteY3" fmla="*/ 106612 h 1570472"/>
                    <a:gd name="connsiteX4" fmla="*/ 1021012 w 2042024"/>
                    <a:gd name="connsiteY4" fmla="*/ 1570472 h 1570472"/>
                    <a:gd name="connsiteX5" fmla="*/ 0 w 2042024"/>
                    <a:gd name="connsiteY5" fmla="*/ 1566371 h 1570472"/>
                    <a:gd name="connsiteX0" fmla="*/ 0 w 2029722"/>
                    <a:gd name="connsiteY0" fmla="*/ 1574572 h 1574572"/>
                    <a:gd name="connsiteX1" fmla="*/ 947203 w 2029722"/>
                    <a:gd name="connsiteY1" fmla="*/ 0 h 1574572"/>
                    <a:gd name="connsiteX2" fmla="*/ 1931311 w 2029722"/>
                    <a:gd name="connsiteY2" fmla="*/ 24603 h 1574572"/>
                    <a:gd name="connsiteX3" fmla="*/ 2029722 w 2029722"/>
                    <a:gd name="connsiteY3" fmla="*/ 106612 h 1574572"/>
                    <a:gd name="connsiteX4" fmla="*/ 1008710 w 2029722"/>
                    <a:gd name="connsiteY4" fmla="*/ 1570472 h 1574572"/>
                    <a:gd name="connsiteX5" fmla="*/ 0 w 2029722"/>
                    <a:gd name="connsiteY5" fmla="*/ 1574572 h 1574572"/>
                    <a:gd name="connsiteX0" fmla="*/ 0 w 2029722"/>
                    <a:gd name="connsiteY0" fmla="*/ 1574572 h 1574572"/>
                    <a:gd name="connsiteX1" fmla="*/ 947203 w 2029722"/>
                    <a:gd name="connsiteY1" fmla="*/ 0 h 1574572"/>
                    <a:gd name="connsiteX2" fmla="*/ 1931311 w 2029722"/>
                    <a:gd name="connsiteY2" fmla="*/ 24603 h 1574572"/>
                    <a:gd name="connsiteX3" fmla="*/ 2029722 w 2029722"/>
                    <a:gd name="connsiteY3" fmla="*/ 106612 h 1574572"/>
                    <a:gd name="connsiteX4" fmla="*/ 1008710 w 2029722"/>
                    <a:gd name="connsiteY4" fmla="*/ 1570472 h 1574572"/>
                    <a:gd name="connsiteX5" fmla="*/ 0 w 2029722"/>
                    <a:gd name="connsiteY5" fmla="*/ 1574572 h 1574572"/>
                    <a:gd name="connsiteX0" fmla="*/ 0 w 2029722"/>
                    <a:gd name="connsiteY0" fmla="*/ 1574572 h 1574572"/>
                    <a:gd name="connsiteX1" fmla="*/ 947203 w 2029722"/>
                    <a:gd name="connsiteY1" fmla="*/ 0 h 1574572"/>
                    <a:gd name="connsiteX2" fmla="*/ 1931311 w 2029722"/>
                    <a:gd name="connsiteY2" fmla="*/ 24603 h 1574572"/>
                    <a:gd name="connsiteX3" fmla="*/ 2029722 w 2029722"/>
                    <a:gd name="connsiteY3" fmla="*/ 106612 h 1574572"/>
                    <a:gd name="connsiteX4" fmla="*/ 1008710 w 2029722"/>
                    <a:gd name="connsiteY4" fmla="*/ 1570472 h 1574572"/>
                    <a:gd name="connsiteX5" fmla="*/ 0 w 2029722"/>
                    <a:gd name="connsiteY5" fmla="*/ 1574572 h 1574572"/>
                    <a:gd name="connsiteX0" fmla="*/ 0 w 2029722"/>
                    <a:gd name="connsiteY0" fmla="*/ 1574572 h 1574572"/>
                    <a:gd name="connsiteX1" fmla="*/ 947203 w 2029722"/>
                    <a:gd name="connsiteY1" fmla="*/ 0 h 1574572"/>
                    <a:gd name="connsiteX2" fmla="*/ 1931311 w 2029722"/>
                    <a:gd name="connsiteY2" fmla="*/ 24603 h 1574572"/>
                    <a:gd name="connsiteX3" fmla="*/ 2029722 w 2029722"/>
                    <a:gd name="connsiteY3" fmla="*/ 106612 h 1574572"/>
                    <a:gd name="connsiteX4" fmla="*/ 1008710 w 2029722"/>
                    <a:gd name="connsiteY4" fmla="*/ 1570472 h 1574572"/>
                    <a:gd name="connsiteX5" fmla="*/ 0 w 2029722"/>
                    <a:gd name="connsiteY5" fmla="*/ 1574572 h 1574572"/>
                    <a:gd name="connsiteX0" fmla="*/ 0 w 2029722"/>
                    <a:gd name="connsiteY0" fmla="*/ 1574572 h 1574572"/>
                    <a:gd name="connsiteX1" fmla="*/ 947203 w 2029722"/>
                    <a:gd name="connsiteY1" fmla="*/ 0 h 1574572"/>
                    <a:gd name="connsiteX2" fmla="*/ 1931311 w 2029722"/>
                    <a:gd name="connsiteY2" fmla="*/ 24603 h 1574572"/>
                    <a:gd name="connsiteX3" fmla="*/ 2029722 w 2029722"/>
                    <a:gd name="connsiteY3" fmla="*/ 106612 h 1574572"/>
                    <a:gd name="connsiteX4" fmla="*/ 1008710 w 2029722"/>
                    <a:gd name="connsiteY4" fmla="*/ 1570472 h 1574572"/>
                    <a:gd name="connsiteX5" fmla="*/ 0 w 2029722"/>
                    <a:gd name="connsiteY5" fmla="*/ 1574572 h 1574572"/>
                    <a:gd name="connsiteX0" fmla="*/ 0 w 2029722"/>
                    <a:gd name="connsiteY0" fmla="*/ 1574572 h 1574572"/>
                    <a:gd name="connsiteX1" fmla="*/ 947203 w 2029722"/>
                    <a:gd name="connsiteY1" fmla="*/ 0 h 1574572"/>
                    <a:gd name="connsiteX2" fmla="*/ 1931311 w 2029722"/>
                    <a:gd name="connsiteY2" fmla="*/ 24603 h 1574572"/>
                    <a:gd name="connsiteX3" fmla="*/ 2009219 w 2029722"/>
                    <a:gd name="connsiteY3" fmla="*/ 57406 h 1574572"/>
                    <a:gd name="connsiteX4" fmla="*/ 2029722 w 2029722"/>
                    <a:gd name="connsiteY4" fmla="*/ 106612 h 1574572"/>
                    <a:gd name="connsiteX5" fmla="*/ 1008710 w 2029722"/>
                    <a:gd name="connsiteY5" fmla="*/ 1570472 h 1574572"/>
                    <a:gd name="connsiteX6" fmla="*/ 0 w 2029722"/>
                    <a:gd name="connsiteY6" fmla="*/ 1574572 h 1574572"/>
                    <a:gd name="connsiteX0" fmla="*/ 0 w 2029722"/>
                    <a:gd name="connsiteY0" fmla="*/ 1574572 h 1574572"/>
                    <a:gd name="connsiteX1" fmla="*/ 947203 w 2029722"/>
                    <a:gd name="connsiteY1" fmla="*/ 0 h 1574572"/>
                    <a:gd name="connsiteX2" fmla="*/ 1931311 w 2029722"/>
                    <a:gd name="connsiteY2" fmla="*/ 24603 h 1574572"/>
                    <a:gd name="connsiteX3" fmla="*/ 2009219 w 2029722"/>
                    <a:gd name="connsiteY3" fmla="*/ 57406 h 1574572"/>
                    <a:gd name="connsiteX4" fmla="*/ 2029722 w 2029722"/>
                    <a:gd name="connsiteY4" fmla="*/ 106612 h 1574572"/>
                    <a:gd name="connsiteX5" fmla="*/ 1008710 w 2029722"/>
                    <a:gd name="connsiteY5" fmla="*/ 1570472 h 1574572"/>
                    <a:gd name="connsiteX6" fmla="*/ 0 w 2029722"/>
                    <a:gd name="connsiteY6" fmla="*/ 1574572 h 1574572"/>
                    <a:gd name="connsiteX0" fmla="*/ 0 w 2029722"/>
                    <a:gd name="connsiteY0" fmla="*/ 1574572 h 1574572"/>
                    <a:gd name="connsiteX1" fmla="*/ 947203 w 2029722"/>
                    <a:gd name="connsiteY1" fmla="*/ 0 h 1574572"/>
                    <a:gd name="connsiteX2" fmla="*/ 1931311 w 2029722"/>
                    <a:gd name="connsiteY2" fmla="*/ 24603 h 1574572"/>
                    <a:gd name="connsiteX3" fmla="*/ 2009219 w 2029722"/>
                    <a:gd name="connsiteY3" fmla="*/ 57406 h 1574572"/>
                    <a:gd name="connsiteX4" fmla="*/ 2029722 w 2029722"/>
                    <a:gd name="connsiteY4" fmla="*/ 106612 h 1574572"/>
                    <a:gd name="connsiteX5" fmla="*/ 1029212 w 2029722"/>
                    <a:gd name="connsiteY5" fmla="*/ 1566371 h 1574572"/>
                    <a:gd name="connsiteX6" fmla="*/ 0 w 2029722"/>
                    <a:gd name="connsiteY6" fmla="*/ 1574572 h 1574572"/>
                    <a:gd name="connsiteX0" fmla="*/ 0 w 2029722"/>
                    <a:gd name="connsiteY0" fmla="*/ 1574572 h 1574572"/>
                    <a:gd name="connsiteX1" fmla="*/ 947203 w 2029722"/>
                    <a:gd name="connsiteY1" fmla="*/ 0 h 1574572"/>
                    <a:gd name="connsiteX2" fmla="*/ 1931311 w 2029722"/>
                    <a:gd name="connsiteY2" fmla="*/ 24603 h 1574572"/>
                    <a:gd name="connsiteX3" fmla="*/ 2009219 w 2029722"/>
                    <a:gd name="connsiteY3" fmla="*/ 57406 h 1574572"/>
                    <a:gd name="connsiteX4" fmla="*/ 2029722 w 2029722"/>
                    <a:gd name="connsiteY4" fmla="*/ 106612 h 1574572"/>
                    <a:gd name="connsiteX5" fmla="*/ 1029212 w 2029722"/>
                    <a:gd name="connsiteY5" fmla="*/ 1566371 h 1574572"/>
                    <a:gd name="connsiteX6" fmla="*/ 0 w 2029722"/>
                    <a:gd name="connsiteY6" fmla="*/ 1574572 h 1574572"/>
                    <a:gd name="connsiteX0" fmla="*/ 0 w 2112234"/>
                    <a:gd name="connsiteY0" fmla="*/ 1602749 h 1602749"/>
                    <a:gd name="connsiteX1" fmla="*/ 947203 w 2112234"/>
                    <a:gd name="connsiteY1" fmla="*/ 28177 h 1602749"/>
                    <a:gd name="connsiteX2" fmla="*/ 1931311 w 2112234"/>
                    <a:gd name="connsiteY2" fmla="*/ 52780 h 1602749"/>
                    <a:gd name="connsiteX3" fmla="*/ 2029722 w 2112234"/>
                    <a:gd name="connsiteY3" fmla="*/ 134789 h 1602749"/>
                    <a:gd name="connsiteX4" fmla="*/ 1029212 w 2112234"/>
                    <a:gd name="connsiteY4" fmla="*/ 1594548 h 1602749"/>
                    <a:gd name="connsiteX5" fmla="*/ 0 w 2112234"/>
                    <a:gd name="connsiteY5" fmla="*/ 1602749 h 1602749"/>
                    <a:gd name="connsiteX0" fmla="*/ 0 w 2094991"/>
                    <a:gd name="connsiteY0" fmla="*/ 1602749 h 1602749"/>
                    <a:gd name="connsiteX1" fmla="*/ 947203 w 2094991"/>
                    <a:gd name="connsiteY1" fmla="*/ 28177 h 1602749"/>
                    <a:gd name="connsiteX2" fmla="*/ 1931311 w 2094991"/>
                    <a:gd name="connsiteY2" fmla="*/ 52780 h 1602749"/>
                    <a:gd name="connsiteX3" fmla="*/ 2029722 w 2094991"/>
                    <a:gd name="connsiteY3" fmla="*/ 134789 h 1602749"/>
                    <a:gd name="connsiteX4" fmla="*/ 1029212 w 2094991"/>
                    <a:gd name="connsiteY4" fmla="*/ 1594548 h 1602749"/>
                    <a:gd name="connsiteX5" fmla="*/ 0 w 2094991"/>
                    <a:gd name="connsiteY5" fmla="*/ 1602749 h 1602749"/>
                    <a:gd name="connsiteX0" fmla="*/ 0 w 2029722"/>
                    <a:gd name="connsiteY0" fmla="*/ 1574572 h 1574572"/>
                    <a:gd name="connsiteX1" fmla="*/ 947203 w 2029722"/>
                    <a:gd name="connsiteY1" fmla="*/ 0 h 1574572"/>
                    <a:gd name="connsiteX2" fmla="*/ 1931311 w 2029722"/>
                    <a:gd name="connsiteY2" fmla="*/ 24603 h 1574572"/>
                    <a:gd name="connsiteX3" fmla="*/ 2029722 w 2029722"/>
                    <a:gd name="connsiteY3" fmla="*/ 106612 h 1574572"/>
                    <a:gd name="connsiteX4" fmla="*/ 1029212 w 2029722"/>
                    <a:gd name="connsiteY4" fmla="*/ 1566371 h 1574572"/>
                    <a:gd name="connsiteX5" fmla="*/ 0 w 2029722"/>
                    <a:gd name="connsiteY5" fmla="*/ 1574572 h 1574572"/>
                    <a:gd name="connsiteX0" fmla="*/ 0 w 2029722"/>
                    <a:gd name="connsiteY0" fmla="*/ 1574572 h 1574572"/>
                    <a:gd name="connsiteX1" fmla="*/ 947203 w 2029722"/>
                    <a:gd name="connsiteY1" fmla="*/ 0 h 1574572"/>
                    <a:gd name="connsiteX2" fmla="*/ 1931311 w 2029722"/>
                    <a:gd name="connsiteY2" fmla="*/ 24603 h 1574572"/>
                    <a:gd name="connsiteX3" fmla="*/ 2029722 w 2029722"/>
                    <a:gd name="connsiteY3" fmla="*/ 106612 h 1574572"/>
                    <a:gd name="connsiteX4" fmla="*/ 1029212 w 2029722"/>
                    <a:gd name="connsiteY4" fmla="*/ 1566371 h 1574572"/>
                    <a:gd name="connsiteX5" fmla="*/ 0 w 2029722"/>
                    <a:gd name="connsiteY5" fmla="*/ 1574572 h 1574572"/>
                    <a:gd name="connsiteX0" fmla="*/ 0 w 2026763"/>
                    <a:gd name="connsiteY0" fmla="*/ 1574572 h 1574572"/>
                    <a:gd name="connsiteX1" fmla="*/ 947203 w 2026763"/>
                    <a:gd name="connsiteY1" fmla="*/ 0 h 1574572"/>
                    <a:gd name="connsiteX2" fmla="*/ 1931311 w 2026763"/>
                    <a:gd name="connsiteY2" fmla="*/ 24603 h 1574572"/>
                    <a:gd name="connsiteX3" fmla="*/ 2026763 w 2026763"/>
                    <a:gd name="connsiteY3" fmla="*/ 118448 h 1574572"/>
                    <a:gd name="connsiteX4" fmla="*/ 1029212 w 2026763"/>
                    <a:gd name="connsiteY4" fmla="*/ 1566371 h 1574572"/>
                    <a:gd name="connsiteX5" fmla="*/ 0 w 2026763"/>
                    <a:gd name="connsiteY5" fmla="*/ 1574572 h 1574572"/>
                    <a:gd name="connsiteX0" fmla="*/ 0 w 2016965"/>
                    <a:gd name="connsiteY0" fmla="*/ 1568040 h 1568040"/>
                    <a:gd name="connsiteX1" fmla="*/ 937405 w 2016965"/>
                    <a:gd name="connsiteY1" fmla="*/ 0 h 1568040"/>
                    <a:gd name="connsiteX2" fmla="*/ 1921513 w 2016965"/>
                    <a:gd name="connsiteY2" fmla="*/ 24603 h 1568040"/>
                    <a:gd name="connsiteX3" fmla="*/ 2016965 w 2016965"/>
                    <a:gd name="connsiteY3" fmla="*/ 118448 h 1568040"/>
                    <a:gd name="connsiteX4" fmla="*/ 1019414 w 2016965"/>
                    <a:gd name="connsiteY4" fmla="*/ 1566371 h 1568040"/>
                    <a:gd name="connsiteX5" fmla="*/ 0 w 2016965"/>
                    <a:gd name="connsiteY5" fmla="*/ 1568040 h 1568040"/>
                    <a:gd name="connsiteX0" fmla="*/ 0 w 2016965"/>
                    <a:gd name="connsiteY0" fmla="*/ 1550198 h 1550198"/>
                    <a:gd name="connsiteX1" fmla="*/ 932945 w 2016965"/>
                    <a:gd name="connsiteY1" fmla="*/ 0 h 1550198"/>
                    <a:gd name="connsiteX2" fmla="*/ 1921513 w 2016965"/>
                    <a:gd name="connsiteY2" fmla="*/ 6761 h 1550198"/>
                    <a:gd name="connsiteX3" fmla="*/ 2016965 w 2016965"/>
                    <a:gd name="connsiteY3" fmla="*/ 100606 h 1550198"/>
                    <a:gd name="connsiteX4" fmla="*/ 1019414 w 2016965"/>
                    <a:gd name="connsiteY4" fmla="*/ 1548529 h 1550198"/>
                    <a:gd name="connsiteX5" fmla="*/ 0 w 2016965"/>
                    <a:gd name="connsiteY5" fmla="*/ 1550198 h 15501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016965" h="1550198">
                      <a:moveTo>
                        <a:pt x="0" y="1550198"/>
                      </a:moveTo>
                      <a:cubicBezTo>
                        <a:pt x="656072" y="156046"/>
                        <a:pt x="633613" y="123013"/>
                        <a:pt x="932945" y="0"/>
                      </a:cubicBezTo>
                      <a:lnTo>
                        <a:pt x="1921513" y="6761"/>
                      </a:lnTo>
                      <a:cubicBezTo>
                        <a:pt x="1975726" y="34055"/>
                        <a:pt x="1988721" y="50814"/>
                        <a:pt x="2016965" y="100606"/>
                      </a:cubicBezTo>
                      <a:cubicBezTo>
                        <a:pt x="1738135" y="-198728"/>
                        <a:pt x="1269541" y="1097480"/>
                        <a:pt x="1019414" y="1548529"/>
                      </a:cubicBezTo>
                      <a:lnTo>
                        <a:pt x="0" y="1550198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  <p:grpSp>
          <p:nvGrpSpPr>
            <p:cNvPr id="120" name="ísḷiḓê">
              <a:extLst>
                <a:ext uri="{FF2B5EF4-FFF2-40B4-BE49-F238E27FC236}">
                  <a16:creationId xmlns:a16="http://schemas.microsoft.com/office/drawing/2014/main" xmlns="" id="{C043EE67-C565-4F34-AFB4-D01778EB04A0}"/>
                </a:ext>
              </a:extLst>
            </p:cNvPr>
            <p:cNvGrpSpPr/>
            <p:nvPr/>
          </p:nvGrpSpPr>
          <p:grpSpPr>
            <a:xfrm>
              <a:off x="7370711" y="2526898"/>
              <a:ext cx="1240640" cy="995422"/>
              <a:chOff x="1885766" y="4330112"/>
              <a:chExt cx="914400" cy="733664"/>
            </a:xfrm>
          </p:grpSpPr>
          <p:sp>
            <p:nvSpPr>
              <p:cNvPr id="124" name="iSḷíḍé">
                <a:extLst>
                  <a:ext uri="{FF2B5EF4-FFF2-40B4-BE49-F238E27FC236}">
                    <a16:creationId xmlns:a16="http://schemas.microsoft.com/office/drawing/2014/main" xmlns="" id="{2015410E-2539-4782-8259-94976D3B094E}"/>
                  </a:ext>
                </a:extLst>
              </p:cNvPr>
              <p:cNvSpPr/>
              <p:nvPr/>
            </p:nvSpPr>
            <p:spPr>
              <a:xfrm>
                <a:off x="2192288" y="4330112"/>
                <a:ext cx="301356" cy="300960"/>
              </a:xfrm>
              <a:custGeom>
                <a:avLst/>
                <a:gdLst>
                  <a:gd name="connsiteX0" fmla="*/ 86413 w 591547"/>
                  <a:gd name="connsiteY0" fmla="*/ 515758 h 590770"/>
                  <a:gd name="connsiteX1" fmla="*/ 171919 w 591547"/>
                  <a:gd name="connsiteY1" fmla="*/ 515758 h 590770"/>
                  <a:gd name="connsiteX2" fmla="*/ 171919 w 591547"/>
                  <a:gd name="connsiteY2" fmla="*/ 537523 h 590770"/>
                  <a:gd name="connsiteX3" fmla="*/ 86413 w 591547"/>
                  <a:gd name="connsiteY3" fmla="*/ 537523 h 590770"/>
                  <a:gd name="connsiteX4" fmla="*/ 86413 w 591547"/>
                  <a:gd name="connsiteY4" fmla="*/ 461733 h 590770"/>
                  <a:gd name="connsiteX5" fmla="*/ 171919 w 591547"/>
                  <a:gd name="connsiteY5" fmla="*/ 461733 h 590770"/>
                  <a:gd name="connsiteX6" fmla="*/ 171919 w 591547"/>
                  <a:gd name="connsiteY6" fmla="*/ 483498 h 590770"/>
                  <a:gd name="connsiteX7" fmla="*/ 86413 w 591547"/>
                  <a:gd name="connsiteY7" fmla="*/ 483498 h 590770"/>
                  <a:gd name="connsiteX8" fmla="*/ 86413 w 591547"/>
                  <a:gd name="connsiteY8" fmla="*/ 408616 h 590770"/>
                  <a:gd name="connsiteX9" fmla="*/ 171919 w 591547"/>
                  <a:gd name="connsiteY9" fmla="*/ 408616 h 590770"/>
                  <a:gd name="connsiteX10" fmla="*/ 171919 w 591547"/>
                  <a:gd name="connsiteY10" fmla="*/ 429474 h 590770"/>
                  <a:gd name="connsiteX11" fmla="*/ 86413 w 591547"/>
                  <a:gd name="connsiteY11" fmla="*/ 429474 h 590770"/>
                  <a:gd name="connsiteX12" fmla="*/ 204177 w 591547"/>
                  <a:gd name="connsiteY12" fmla="*/ 357041 h 590770"/>
                  <a:gd name="connsiteX13" fmla="*/ 204177 w 591547"/>
                  <a:gd name="connsiteY13" fmla="*/ 569815 h 590770"/>
                  <a:gd name="connsiteX14" fmla="*/ 333300 w 591547"/>
                  <a:gd name="connsiteY14" fmla="*/ 569815 h 590770"/>
                  <a:gd name="connsiteX15" fmla="*/ 333300 w 591547"/>
                  <a:gd name="connsiteY15" fmla="*/ 382026 h 590770"/>
                  <a:gd name="connsiteX16" fmla="*/ 183194 w 591547"/>
                  <a:gd name="connsiteY16" fmla="*/ 357041 h 590770"/>
                  <a:gd name="connsiteX17" fmla="*/ 75053 w 591547"/>
                  <a:gd name="connsiteY17" fmla="*/ 382026 h 590770"/>
                  <a:gd name="connsiteX18" fmla="*/ 75053 w 591547"/>
                  <a:gd name="connsiteY18" fmla="*/ 569815 h 590770"/>
                  <a:gd name="connsiteX19" fmla="*/ 183194 w 591547"/>
                  <a:gd name="connsiteY19" fmla="*/ 569815 h 590770"/>
                  <a:gd name="connsiteX20" fmla="*/ 247709 w 591547"/>
                  <a:gd name="connsiteY20" fmla="*/ 311838 h 590770"/>
                  <a:gd name="connsiteX21" fmla="*/ 322851 w 591547"/>
                  <a:gd name="connsiteY21" fmla="*/ 311838 h 590770"/>
                  <a:gd name="connsiteX22" fmla="*/ 322851 w 591547"/>
                  <a:gd name="connsiteY22" fmla="*/ 332826 h 590770"/>
                  <a:gd name="connsiteX23" fmla="*/ 247709 w 591547"/>
                  <a:gd name="connsiteY23" fmla="*/ 332826 h 590770"/>
                  <a:gd name="connsiteX24" fmla="*/ 247709 w 591547"/>
                  <a:gd name="connsiteY24" fmla="*/ 257944 h 590770"/>
                  <a:gd name="connsiteX25" fmla="*/ 322851 w 591547"/>
                  <a:gd name="connsiteY25" fmla="*/ 257944 h 590770"/>
                  <a:gd name="connsiteX26" fmla="*/ 322851 w 591547"/>
                  <a:gd name="connsiteY26" fmla="*/ 279580 h 590770"/>
                  <a:gd name="connsiteX27" fmla="*/ 247709 w 591547"/>
                  <a:gd name="connsiteY27" fmla="*/ 279580 h 590770"/>
                  <a:gd name="connsiteX28" fmla="*/ 247709 w 591547"/>
                  <a:gd name="connsiteY28" fmla="*/ 203919 h 590770"/>
                  <a:gd name="connsiteX29" fmla="*/ 322851 w 591547"/>
                  <a:gd name="connsiteY29" fmla="*/ 203919 h 590770"/>
                  <a:gd name="connsiteX30" fmla="*/ 322851 w 591547"/>
                  <a:gd name="connsiteY30" fmla="*/ 225684 h 590770"/>
                  <a:gd name="connsiteX31" fmla="*/ 247709 w 591547"/>
                  <a:gd name="connsiteY31" fmla="*/ 225684 h 590770"/>
                  <a:gd name="connsiteX32" fmla="*/ 247709 w 591547"/>
                  <a:gd name="connsiteY32" fmla="*/ 150672 h 590770"/>
                  <a:gd name="connsiteX33" fmla="*/ 322851 w 591547"/>
                  <a:gd name="connsiteY33" fmla="*/ 150672 h 590770"/>
                  <a:gd name="connsiteX34" fmla="*/ 322851 w 591547"/>
                  <a:gd name="connsiteY34" fmla="*/ 171660 h 590770"/>
                  <a:gd name="connsiteX35" fmla="*/ 247709 w 591547"/>
                  <a:gd name="connsiteY35" fmla="*/ 171660 h 590770"/>
                  <a:gd name="connsiteX36" fmla="*/ 355090 w 591547"/>
                  <a:gd name="connsiteY36" fmla="*/ 102357 h 590770"/>
                  <a:gd name="connsiteX37" fmla="*/ 355090 w 591547"/>
                  <a:gd name="connsiteY37" fmla="*/ 373160 h 590770"/>
                  <a:gd name="connsiteX38" fmla="*/ 355090 w 591547"/>
                  <a:gd name="connsiteY38" fmla="*/ 376384 h 590770"/>
                  <a:gd name="connsiteX39" fmla="*/ 355090 w 591547"/>
                  <a:gd name="connsiteY39" fmla="*/ 569815 h 590770"/>
                  <a:gd name="connsiteX40" fmla="*/ 484213 w 591547"/>
                  <a:gd name="connsiteY40" fmla="*/ 569815 h 590770"/>
                  <a:gd name="connsiteX41" fmla="*/ 484213 w 591547"/>
                  <a:gd name="connsiteY41" fmla="*/ 154744 h 590770"/>
                  <a:gd name="connsiteX42" fmla="*/ 333300 w 591547"/>
                  <a:gd name="connsiteY42" fmla="*/ 99939 h 590770"/>
                  <a:gd name="connsiteX43" fmla="*/ 236458 w 591547"/>
                  <a:gd name="connsiteY43" fmla="*/ 125730 h 590770"/>
                  <a:gd name="connsiteX44" fmla="*/ 236458 w 591547"/>
                  <a:gd name="connsiteY44" fmla="*/ 341728 h 590770"/>
                  <a:gd name="connsiteX45" fmla="*/ 333300 w 591547"/>
                  <a:gd name="connsiteY45" fmla="*/ 360265 h 590770"/>
                  <a:gd name="connsiteX46" fmla="*/ 397862 w 591547"/>
                  <a:gd name="connsiteY46" fmla="*/ 21761 h 590770"/>
                  <a:gd name="connsiteX47" fmla="*/ 387371 w 591547"/>
                  <a:gd name="connsiteY47" fmla="*/ 32238 h 590770"/>
                  <a:gd name="connsiteX48" fmla="*/ 397862 w 591547"/>
                  <a:gd name="connsiteY48" fmla="*/ 42716 h 590770"/>
                  <a:gd name="connsiteX49" fmla="*/ 409160 w 591547"/>
                  <a:gd name="connsiteY49" fmla="*/ 32238 h 590770"/>
                  <a:gd name="connsiteX50" fmla="*/ 397862 w 591547"/>
                  <a:gd name="connsiteY50" fmla="*/ 21761 h 590770"/>
                  <a:gd name="connsiteX51" fmla="*/ 397862 w 591547"/>
                  <a:gd name="connsiteY51" fmla="*/ 0 h 590770"/>
                  <a:gd name="connsiteX52" fmla="*/ 430143 w 591547"/>
                  <a:gd name="connsiteY52" fmla="*/ 32238 h 590770"/>
                  <a:gd name="connsiteX53" fmla="*/ 409160 w 591547"/>
                  <a:gd name="connsiteY53" fmla="*/ 62865 h 590770"/>
                  <a:gd name="connsiteX54" fmla="*/ 409160 w 591547"/>
                  <a:gd name="connsiteY54" fmla="*/ 100745 h 590770"/>
                  <a:gd name="connsiteX55" fmla="*/ 498740 w 591547"/>
                  <a:gd name="connsiteY55" fmla="*/ 137819 h 590770"/>
                  <a:gd name="connsiteX56" fmla="*/ 506003 w 591547"/>
                  <a:gd name="connsiteY56" fmla="*/ 147491 h 590770"/>
                  <a:gd name="connsiteX57" fmla="*/ 506003 w 591547"/>
                  <a:gd name="connsiteY57" fmla="*/ 569815 h 590770"/>
                  <a:gd name="connsiteX58" fmla="*/ 591547 w 591547"/>
                  <a:gd name="connsiteY58" fmla="*/ 569815 h 590770"/>
                  <a:gd name="connsiteX59" fmla="*/ 591547 w 591547"/>
                  <a:gd name="connsiteY59" fmla="*/ 590770 h 590770"/>
                  <a:gd name="connsiteX60" fmla="*/ 494705 w 591547"/>
                  <a:gd name="connsiteY60" fmla="*/ 590770 h 590770"/>
                  <a:gd name="connsiteX61" fmla="*/ 344598 w 591547"/>
                  <a:gd name="connsiteY61" fmla="*/ 590770 h 590770"/>
                  <a:gd name="connsiteX62" fmla="*/ 193685 w 591547"/>
                  <a:gd name="connsiteY62" fmla="*/ 590770 h 590770"/>
                  <a:gd name="connsiteX63" fmla="*/ 64562 w 591547"/>
                  <a:gd name="connsiteY63" fmla="*/ 590770 h 590770"/>
                  <a:gd name="connsiteX64" fmla="*/ 0 w 591547"/>
                  <a:gd name="connsiteY64" fmla="*/ 590770 h 590770"/>
                  <a:gd name="connsiteX65" fmla="*/ 0 w 591547"/>
                  <a:gd name="connsiteY65" fmla="*/ 569815 h 590770"/>
                  <a:gd name="connsiteX66" fmla="*/ 54070 w 591547"/>
                  <a:gd name="connsiteY66" fmla="*/ 569815 h 590770"/>
                  <a:gd name="connsiteX67" fmla="*/ 54070 w 591547"/>
                  <a:gd name="connsiteY67" fmla="*/ 373160 h 590770"/>
                  <a:gd name="connsiteX68" fmla="*/ 62141 w 591547"/>
                  <a:gd name="connsiteY68" fmla="*/ 362683 h 590770"/>
                  <a:gd name="connsiteX69" fmla="*/ 191264 w 591547"/>
                  <a:gd name="connsiteY69" fmla="*/ 333668 h 590770"/>
                  <a:gd name="connsiteX70" fmla="*/ 195299 w 591547"/>
                  <a:gd name="connsiteY70" fmla="*/ 333668 h 590770"/>
                  <a:gd name="connsiteX71" fmla="*/ 196106 w 591547"/>
                  <a:gd name="connsiteY71" fmla="*/ 333668 h 590770"/>
                  <a:gd name="connsiteX72" fmla="*/ 215475 w 591547"/>
                  <a:gd name="connsiteY72" fmla="*/ 336892 h 590770"/>
                  <a:gd name="connsiteX73" fmla="*/ 215475 w 591547"/>
                  <a:gd name="connsiteY73" fmla="*/ 116864 h 590770"/>
                  <a:gd name="connsiteX74" fmla="*/ 223545 w 591547"/>
                  <a:gd name="connsiteY74" fmla="*/ 106387 h 590770"/>
                  <a:gd name="connsiteX75" fmla="*/ 341370 w 591547"/>
                  <a:gd name="connsiteY75" fmla="*/ 75760 h 590770"/>
                  <a:gd name="connsiteX76" fmla="*/ 342984 w 591547"/>
                  <a:gd name="connsiteY76" fmla="*/ 75760 h 590770"/>
                  <a:gd name="connsiteX77" fmla="*/ 345405 w 591547"/>
                  <a:gd name="connsiteY77" fmla="*/ 75760 h 590770"/>
                  <a:gd name="connsiteX78" fmla="*/ 347020 w 591547"/>
                  <a:gd name="connsiteY78" fmla="*/ 75760 h 590770"/>
                  <a:gd name="connsiteX79" fmla="*/ 348634 w 591547"/>
                  <a:gd name="connsiteY79" fmla="*/ 75760 h 590770"/>
                  <a:gd name="connsiteX80" fmla="*/ 387371 w 591547"/>
                  <a:gd name="connsiteY80" fmla="*/ 91879 h 590770"/>
                  <a:gd name="connsiteX81" fmla="*/ 387371 w 591547"/>
                  <a:gd name="connsiteY81" fmla="*/ 62865 h 590770"/>
                  <a:gd name="connsiteX82" fmla="*/ 365581 w 591547"/>
                  <a:gd name="connsiteY82" fmla="*/ 32238 h 590770"/>
                  <a:gd name="connsiteX83" fmla="*/ 397862 w 591547"/>
                  <a:gd name="connsiteY83" fmla="*/ 0 h 590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</a:cxnLst>
                <a:rect l="l" t="t" r="r" b="b"/>
                <a:pathLst>
                  <a:path w="591547" h="590770">
                    <a:moveTo>
                      <a:pt x="86413" y="515758"/>
                    </a:moveTo>
                    <a:lnTo>
                      <a:pt x="171919" y="515758"/>
                    </a:lnTo>
                    <a:lnTo>
                      <a:pt x="171919" y="537523"/>
                    </a:lnTo>
                    <a:lnTo>
                      <a:pt x="86413" y="537523"/>
                    </a:lnTo>
                    <a:close/>
                    <a:moveTo>
                      <a:pt x="86413" y="461733"/>
                    </a:moveTo>
                    <a:lnTo>
                      <a:pt x="171919" y="461733"/>
                    </a:lnTo>
                    <a:lnTo>
                      <a:pt x="171919" y="483498"/>
                    </a:lnTo>
                    <a:lnTo>
                      <a:pt x="86413" y="483498"/>
                    </a:lnTo>
                    <a:close/>
                    <a:moveTo>
                      <a:pt x="86413" y="408616"/>
                    </a:moveTo>
                    <a:lnTo>
                      <a:pt x="171919" y="408616"/>
                    </a:lnTo>
                    <a:lnTo>
                      <a:pt x="171919" y="429474"/>
                    </a:lnTo>
                    <a:lnTo>
                      <a:pt x="86413" y="429474"/>
                    </a:lnTo>
                    <a:close/>
                    <a:moveTo>
                      <a:pt x="204177" y="357041"/>
                    </a:moveTo>
                    <a:lnTo>
                      <a:pt x="204177" y="569815"/>
                    </a:lnTo>
                    <a:lnTo>
                      <a:pt x="333300" y="569815"/>
                    </a:lnTo>
                    <a:lnTo>
                      <a:pt x="333300" y="382026"/>
                    </a:lnTo>
                    <a:close/>
                    <a:moveTo>
                      <a:pt x="183194" y="357041"/>
                    </a:moveTo>
                    <a:lnTo>
                      <a:pt x="75053" y="382026"/>
                    </a:lnTo>
                    <a:lnTo>
                      <a:pt x="75053" y="569815"/>
                    </a:lnTo>
                    <a:lnTo>
                      <a:pt x="183194" y="569815"/>
                    </a:lnTo>
                    <a:close/>
                    <a:moveTo>
                      <a:pt x="247709" y="311838"/>
                    </a:moveTo>
                    <a:lnTo>
                      <a:pt x="322851" y="311838"/>
                    </a:lnTo>
                    <a:lnTo>
                      <a:pt x="322851" y="332826"/>
                    </a:lnTo>
                    <a:lnTo>
                      <a:pt x="247709" y="332826"/>
                    </a:lnTo>
                    <a:close/>
                    <a:moveTo>
                      <a:pt x="247709" y="257944"/>
                    </a:moveTo>
                    <a:lnTo>
                      <a:pt x="322851" y="257944"/>
                    </a:lnTo>
                    <a:lnTo>
                      <a:pt x="322851" y="279580"/>
                    </a:lnTo>
                    <a:lnTo>
                      <a:pt x="247709" y="279580"/>
                    </a:lnTo>
                    <a:close/>
                    <a:moveTo>
                      <a:pt x="247709" y="203919"/>
                    </a:moveTo>
                    <a:lnTo>
                      <a:pt x="322851" y="203919"/>
                    </a:lnTo>
                    <a:lnTo>
                      <a:pt x="322851" y="225684"/>
                    </a:lnTo>
                    <a:lnTo>
                      <a:pt x="247709" y="225684"/>
                    </a:lnTo>
                    <a:close/>
                    <a:moveTo>
                      <a:pt x="247709" y="150672"/>
                    </a:moveTo>
                    <a:lnTo>
                      <a:pt x="322851" y="150672"/>
                    </a:lnTo>
                    <a:lnTo>
                      <a:pt x="322851" y="171660"/>
                    </a:lnTo>
                    <a:lnTo>
                      <a:pt x="247709" y="171660"/>
                    </a:lnTo>
                    <a:close/>
                    <a:moveTo>
                      <a:pt x="355090" y="102357"/>
                    </a:moveTo>
                    <a:lnTo>
                      <a:pt x="355090" y="373160"/>
                    </a:lnTo>
                    <a:lnTo>
                      <a:pt x="355090" y="376384"/>
                    </a:lnTo>
                    <a:lnTo>
                      <a:pt x="355090" y="569815"/>
                    </a:lnTo>
                    <a:lnTo>
                      <a:pt x="484213" y="569815"/>
                    </a:lnTo>
                    <a:lnTo>
                      <a:pt x="484213" y="154744"/>
                    </a:lnTo>
                    <a:close/>
                    <a:moveTo>
                      <a:pt x="333300" y="99939"/>
                    </a:moveTo>
                    <a:lnTo>
                      <a:pt x="236458" y="125730"/>
                    </a:lnTo>
                    <a:lnTo>
                      <a:pt x="236458" y="341728"/>
                    </a:lnTo>
                    <a:lnTo>
                      <a:pt x="333300" y="360265"/>
                    </a:lnTo>
                    <a:close/>
                    <a:moveTo>
                      <a:pt x="397862" y="21761"/>
                    </a:moveTo>
                    <a:cubicBezTo>
                      <a:pt x="392213" y="21761"/>
                      <a:pt x="387371" y="26596"/>
                      <a:pt x="387371" y="32238"/>
                    </a:cubicBezTo>
                    <a:cubicBezTo>
                      <a:pt x="387371" y="37880"/>
                      <a:pt x="392213" y="42716"/>
                      <a:pt x="397862" y="42716"/>
                    </a:cubicBezTo>
                    <a:cubicBezTo>
                      <a:pt x="404318" y="42716"/>
                      <a:pt x="409160" y="37880"/>
                      <a:pt x="409160" y="32238"/>
                    </a:cubicBezTo>
                    <a:cubicBezTo>
                      <a:pt x="409160" y="26596"/>
                      <a:pt x="404318" y="21761"/>
                      <a:pt x="397862" y="21761"/>
                    </a:cubicBezTo>
                    <a:close/>
                    <a:moveTo>
                      <a:pt x="397862" y="0"/>
                    </a:moveTo>
                    <a:cubicBezTo>
                      <a:pt x="415616" y="0"/>
                      <a:pt x="430143" y="14507"/>
                      <a:pt x="430143" y="32238"/>
                    </a:cubicBezTo>
                    <a:cubicBezTo>
                      <a:pt x="430143" y="45940"/>
                      <a:pt x="421266" y="58029"/>
                      <a:pt x="409160" y="62865"/>
                    </a:cubicBezTo>
                    <a:lnTo>
                      <a:pt x="409160" y="100745"/>
                    </a:lnTo>
                    <a:lnTo>
                      <a:pt x="498740" y="137819"/>
                    </a:lnTo>
                    <a:cubicBezTo>
                      <a:pt x="502775" y="139431"/>
                      <a:pt x="506003" y="143461"/>
                      <a:pt x="506003" y="147491"/>
                    </a:cubicBezTo>
                    <a:lnTo>
                      <a:pt x="506003" y="569815"/>
                    </a:lnTo>
                    <a:lnTo>
                      <a:pt x="591547" y="569815"/>
                    </a:lnTo>
                    <a:lnTo>
                      <a:pt x="591547" y="590770"/>
                    </a:lnTo>
                    <a:lnTo>
                      <a:pt x="494705" y="590770"/>
                    </a:lnTo>
                    <a:lnTo>
                      <a:pt x="344598" y="590770"/>
                    </a:lnTo>
                    <a:lnTo>
                      <a:pt x="193685" y="590770"/>
                    </a:lnTo>
                    <a:lnTo>
                      <a:pt x="64562" y="590770"/>
                    </a:lnTo>
                    <a:lnTo>
                      <a:pt x="0" y="590770"/>
                    </a:lnTo>
                    <a:lnTo>
                      <a:pt x="0" y="569815"/>
                    </a:lnTo>
                    <a:lnTo>
                      <a:pt x="54070" y="569815"/>
                    </a:lnTo>
                    <a:lnTo>
                      <a:pt x="54070" y="373160"/>
                    </a:lnTo>
                    <a:cubicBezTo>
                      <a:pt x="54070" y="368324"/>
                      <a:pt x="57298" y="364294"/>
                      <a:pt x="62141" y="362683"/>
                    </a:cubicBezTo>
                    <a:lnTo>
                      <a:pt x="191264" y="333668"/>
                    </a:lnTo>
                    <a:cubicBezTo>
                      <a:pt x="192878" y="332862"/>
                      <a:pt x="194492" y="332862"/>
                      <a:pt x="195299" y="333668"/>
                    </a:cubicBezTo>
                    <a:cubicBezTo>
                      <a:pt x="196106" y="333668"/>
                      <a:pt x="196106" y="333668"/>
                      <a:pt x="196106" y="333668"/>
                    </a:cubicBezTo>
                    <a:lnTo>
                      <a:pt x="215475" y="336892"/>
                    </a:lnTo>
                    <a:lnTo>
                      <a:pt x="215475" y="116864"/>
                    </a:lnTo>
                    <a:cubicBezTo>
                      <a:pt x="215475" y="112028"/>
                      <a:pt x="218703" y="107999"/>
                      <a:pt x="223545" y="106387"/>
                    </a:cubicBezTo>
                    <a:lnTo>
                      <a:pt x="341370" y="75760"/>
                    </a:lnTo>
                    <a:cubicBezTo>
                      <a:pt x="342177" y="75760"/>
                      <a:pt x="342177" y="75760"/>
                      <a:pt x="342984" y="75760"/>
                    </a:cubicBezTo>
                    <a:cubicBezTo>
                      <a:pt x="343791" y="75760"/>
                      <a:pt x="344598" y="74954"/>
                      <a:pt x="345405" y="75760"/>
                    </a:cubicBezTo>
                    <a:cubicBezTo>
                      <a:pt x="346213" y="75760"/>
                      <a:pt x="347020" y="75760"/>
                      <a:pt x="347020" y="75760"/>
                    </a:cubicBezTo>
                    <a:cubicBezTo>
                      <a:pt x="347827" y="75760"/>
                      <a:pt x="347827" y="75760"/>
                      <a:pt x="348634" y="75760"/>
                    </a:cubicBezTo>
                    <a:lnTo>
                      <a:pt x="387371" y="91879"/>
                    </a:lnTo>
                    <a:lnTo>
                      <a:pt x="387371" y="62865"/>
                    </a:lnTo>
                    <a:cubicBezTo>
                      <a:pt x="375265" y="58029"/>
                      <a:pt x="365581" y="45940"/>
                      <a:pt x="365581" y="32238"/>
                    </a:cubicBezTo>
                    <a:cubicBezTo>
                      <a:pt x="365581" y="14507"/>
                      <a:pt x="380107" y="0"/>
                      <a:pt x="397862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2000"/>
              </a:p>
            </p:txBody>
          </p:sp>
          <p:sp>
            <p:nvSpPr>
              <p:cNvPr id="125" name="ïṣļiḓê">
                <a:extLst>
                  <a:ext uri="{FF2B5EF4-FFF2-40B4-BE49-F238E27FC236}">
                    <a16:creationId xmlns:a16="http://schemas.microsoft.com/office/drawing/2014/main" xmlns="" id="{8D339B4C-9CD3-4290-9ECD-EE4A043FAD9E}"/>
                  </a:ext>
                </a:extLst>
              </p:cNvPr>
              <p:cNvSpPr txBox="1"/>
              <p:nvPr/>
            </p:nvSpPr>
            <p:spPr>
              <a:xfrm>
                <a:off x="1885766" y="4542056"/>
                <a:ext cx="914400" cy="521720"/>
              </a:xfrm>
              <a:prstGeom prst="rect">
                <a:avLst/>
              </a:prstGeom>
              <a:noFill/>
            </p:spPr>
            <p:txBody>
              <a:bodyPr wrap="none" lIns="90000" tIns="46800" rIns="90000" bIns="46800" anchor="ctr" anchorCtr="0">
                <a:normAutofit/>
              </a:bodyPr>
              <a:lstStyle/>
              <a:p>
                <a:pPr algn="ctr"/>
                <a:r>
                  <a:rPr lang="en-US" altLang="zh-CN" sz="1600" b="1" dirty="0">
                    <a:solidFill>
                      <a:schemeClr val="bg1"/>
                    </a:solidFill>
                  </a:rPr>
                  <a:t>keyword</a:t>
                </a:r>
                <a:endParaRPr lang="zh-CN" altLang="en-US" sz="1600" b="1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121" name="ïṩ1iďé">
              <a:extLst>
                <a:ext uri="{FF2B5EF4-FFF2-40B4-BE49-F238E27FC236}">
                  <a16:creationId xmlns:a16="http://schemas.microsoft.com/office/drawing/2014/main" xmlns="" id="{F27A0552-BAE1-450D-AFC0-746E316775BF}"/>
                </a:ext>
              </a:extLst>
            </p:cNvPr>
            <p:cNvGrpSpPr/>
            <p:nvPr/>
          </p:nvGrpSpPr>
          <p:grpSpPr>
            <a:xfrm>
              <a:off x="3553207" y="2526898"/>
              <a:ext cx="1240640" cy="995422"/>
              <a:chOff x="1885766" y="4330112"/>
              <a:chExt cx="914400" cy="733664"/>
            </a:xfrm>
          </p:grpSpPr>
          <p:sp>
            <p:nvSpPr>
              <p:cNvPr id="122" name="iśľïḓé">
                <a:extLst>
                  <a:ext uri="{FF2B5EF4-FFF2-40B4-BE49-F238E27FC236}">
                    <a16:creationId xmlns:a16="http://schemas.microsoft.com/office/drawing/2014/main" xmlns="" id="{6A752AB4-196E-4302-B870-7F8B0CC972F3}"/>
                  </a:ext>
                </a:extLst>
              </p:cNvPr>
              <p:cNvSpPr/>
              <p:nvPr/>
            </p:nvSpPr>
            <p:spPr>
              <a:xfrm>
                <a:off x="2192288" y="4330112"/>
                <a:ext cx="301356" cy="300960"/>
              </a:xfrm>
              <a:custGeom>
                <a:avLst/>
                <a:gdLst>
                  <a:gd name="connsiteX0" fmla="*/ 86413 w 591547"/>
                  <a:gd name="connsiteY0" fmla="*/ 515758 h 590770"/>
                  <a:gd name="connsiteX1" fmla="*/ 171919 w 591547"/>
                  <a:gd name="connsiteY1" fmla="*/ 515758 h 590770"/>
                  <a:gd name="connsiteX2" fmla="*/ 171919 w 591547"/>
                  <a:gd name="connsiteY2" fmla="*/ 537523 h 590770"/>
                  <a:gd name="connsiteX3" fmla="*/ 86413 w 591547"/>
                  <a:gd name="connsiteY3" fmla="*/ 537523 h 590770"/>
                  <a:gd name="connsiteX4" fmla="*/ 86413 w 591547"/>
                  <a:gd name="connsiteY4" fmla="*/ 461733 h 590770"/>
                  <a:gd name="connsiteX5" fmla="*/ 171919 w 591547"/>
                  <a:gd name="connsiteY5" fmla="*/ 461733 h 590770"/>
                  <a:gd name="connsiteX6" fmla="*/ 171919 w 591547"/>
                  <a:gd name="connsiteY6" fmla="*/ 483498 h 590770"/>
                  <a:gd name="connsiteX7" fmla="*/ 86413 w 591547"/>
                  <a:gd name="connsiteY7" fmla="*/ 483498 h 590770"/>
                  <a:gd name="connsiteX8" fmla="*/ 86413 w 591547"/>
                  <a:gd name="connsiteY8" fmla="*/ 408616 h 590770"/>
                  <a:gd name="connsiteX9" fmla="*/ 171919 w 591547"/>
                  <a:gd name="connsiteY9" fmla="*/ 408616 h 590770"/>
                  <a:gd name="connsiteX10" fmla="*/ 171919 w 591547"/>
                  <a:gd name="connsiteY10" fmla="*/ 429474 h 590770"/>
                  <a:gd name="connsiteX11" fmla="*/ 86413 w 591547"/>
                  <a:gd name="connsiteY11" fmla="*/ 429474 h 590770"/>
                  <a:gd name="connsiteX12" fmla="*/ 204177 w 591547"/>
                  <a:gd name="connsiteY12" fmla="*/ 357041 h 590770"/>
                  <a:gd name="connsiteX13" fmla="*/ 204177 w 591547"/>
                  <a:gd name="connsiteY13" fmla="*/ 569815 h 590770"/>
                  <a:gd name="connsiteX14" fmla="*/ 333300 w 591547"/>
                  <a:gd name="connsiteY14" fmla="*/ 569815 h 590770"/>
                  <a:gd name="connsiteX15" fmla="*/ 333300 w 591547"/>
                  <a:gd name="connsiteY15" fmla="*/ 382026 h 590770"/>
                  <a:gd name="connsiteX16" fmla="*/ 183194 w 591547"/>
                  <a:gd name="connsiteY16" fmla="*/ 357041 h 590770"/>
                  <a:gd name="connsiteX17" fmla="*/ 75053 w 591547"/>
                  <a:gd name="connsiteY17" fmla="*/ 382026 h 590770"/>
                  <a:gd name="connsiteX18" fmla="*/ 75053 w 591547"/>
                  <a:gd name="connsiteY18" fmla="*/ 569815 h 590770"/>
                  <a:gd name="connsiteX19" fmla="*/ 183194 w 591547"/>
                  <a:gd name="connsiteY19" fmla="*/ 569815 h 590770"/>
                  <a:gd name="connsiteX20" fmla="*/ 247709 w 591547"/>
                  <a:gd name="connsiteY20" fmla="*/ 311838 h 590770"/>
                  <a:gd name="connsiteX21" fmla="*/ 322851 w 591547"/>
                  <a:gd name="connsiteY21" fmla="*/ 311838 h 590770"/>
                  <a:gd name="connsiteX22" fmla="*/ 322851 w 591547"/>
                  <a:gd name="connsiteY22" fmla="*/ 332826 h 590770"/>
                  <a:gd name="connsiteX23" fmla="*/ 247709 w 591547"/>
                  <a:gd name="connsiteY23" fmla="*/ 332826 h 590770"/>
                  <a:gd name="connsiteX24" fmla="*/ 247709 w 591547"/>
                  <a:gd name="connsiteY24" fmla="*/ 257944 h 590770"/>
                  <a:gd name="connsiteX25" fmla="*/ 322851 w 591547"/>
                  <a:gd name="connsiteY25" fmla="*/ 257944 h 590770"/>
                  <a:gd name="connsiteX26" fmla="*/ 322851 w 591547"/>
                  <a:gd name="connsiteY26" fmla="*/ 279580 h 590770"/>
                  <a:gd name="connsiteX27" fmla="*/ 247709 w 591547"/>
                  <a:gd name="connsiteY27" fmla="*/ 279580 h 590770"/>
                  <a:gd name="connsiteX28" fmla="*/ 247709 w 591547"/>
                  <a:gd name="connsiteY28" fmla="*/ 203919 h 590770"/>
                  <a:gd name="connsiteX29" fmla="*/ 322851 w 591547"/>
                  <a:gd name="connsiteY29" fmla="*/ 203919 h 590770"/>
                  <a:gd name="connsiteX30" fmla="*/ 322851 w 591547"/>
                  <a:gd name="connsiteY30" fmla="*/ 225684 h 590770"/>
                  <a:gd name="connsiteX31" fmla="*/ 247709 w 591547"/>
                  <a:gd name="connsiteY31" fmla="*/ 225684 h 590770"/>
                  <a:gd name="connsiteX32" fmla="*/ 247709 w 591547"/>
                  <a:gd name="connsiteY32" fmla="*/ 150672 h 590770"/>
                  <a:gd name="connsiteX33" fmla="*/ 322851 w 591547"/>
                  <a:gd name="connsiteY33" fmla="*/ 150672 h 590770"/>
                  <a:gd name="connsiteX34" fmla="*/ 322851 w 591547"/>
                  <a:gd name="connsiteY34" fmla="*/ 171660 h 590770"/>
                  <a:gd name="connsiteX35" fmla="*/ 247709 w 591547"/>
                  <a:gd name="connsiteY35" fmla="*/ 171660 h 590770"/>
                  <a:gd name="connsiteX36" fmla="*/ 355090 w 591547"/>
                  <a:gd name="connsiteY36" fmla="*/ 102357 h 590770"/>
                  <a:gd name="connsiteX37" fmla="*/ 355090 w 591547"/>
                  <a:gd name="connsiteY37" fmla="*/ 373160 h 590770"/>
                  <a:gd name="connsiteX38" fmla="*/ 355090 w 591547"/>
                  <a:gd name="connsiteY38" fmla="*/ 376384 h 590770"/>
                  <a:gd name="connsiteX39" fmla="*/ 355090 w 591547"/>
                  <a:gd name="connsiteY39" fmla="*/ 569815 h 590770"/>
                  <a:gd name="connsiteX40" fmla="*/ 484213 w 591547"/>
                  <a:gd name="connsiteY40" fmla="*/ 569815 h 590770"/>
                  <a:gd name="connsiteX41" fmla="*/ 484213 w 591547"/>
                  <a:gd name="connsiteY41" fmla="*/ 154744 h 590770"/>
                  <a:gd name="connsiteX42" fmla="*/ 333300 w 591547"/>
                  <a:gd name="connsiteY42" fmla="*/ 99939 h 590770"/>
                  <a:gd name="connsiteX43" fmla="*/ 236458 w 591547"/>
                  <a:gd name="connsiteY43" fmla="*/ 125730 h 590770"/>
                  <a:gd name="connsiteX44" fmla="*/ 236458 w 591547"/>
                  <a:gd name="connsiteY44" fmla="*/ 341728 h 590770"/>
                  <a:gd name="connsiteX45" fmla="*/ 333300 w 591547"/>
                  <a:gd name="connsiteY45" fmla="*/ 360265 h 590770"/>
                  <a:gd name="connsiteX46" fmla="*/ 397862 w 591547"/>
                  <a:gd name="connsiteY46" fmla="*/ 21761 h 590770"/>
                  <a:gd name="connsiteX47" fmla="*/ 387371 w 591547"/>
                  <a:gd name="connsiteY47" fmla="*/ 32238 h 590770"/>
                  <a:gd name="connsiteX48" fmla="*/ 397862 w 591547"/>
                  <a:gd name="connsiteY48" fmla="*/ 42716 h 590770"/>
                  <a:gd name="connsiteX49" fmla="*/ 409160 w 591547"/>
                  <a:gd name="connsiteY49" fmla="*/ 32238 h 590770"/>
                  <a:gd name="connsiteX50" fmla="*/ 397862 w 591547"/>
                  <a:gd name="connsiteY50" fmla="*/ 21761 h 590770"/>
                  <a:gd name="connsiteX51" fmla="*/ 397862 w 591547"/>
                  <a:gd name="connsiteY51" fmla="*/ 0 h 590770"/>
                  <a:gd name="connsiteX52" fmla="*/ 430143 w 591547"/>
                  <a:gd name="connsiteY52" fmla="*/ 32238 h 590770"/>
                  <a:gd name="connsiteX53" fmla="*/ 409160 w 591547"/>
                  <a:gd name="connsiteY53" fmla="*/ 62865 h 590770"/>
                  <a:gd name="connsiteX54" fmla="*/ 409160 w 591547"/>
                  <a:gd name="connsiteY54" fmla="*/ 100745 h 590770"/>
                  <a:gd name="connsiteX55" fmla="*/ 498740 w 591547"/>
                  <a:gd name="connsiteY55" fmla="*/ 137819 h 590770"/>
                  <a:gd name="connsiteX56" fmla="*/ 506003 w 591547"/>
                  <a:gd name="connsiteY56" fmla="*/ 147491 h 590770"/>
                  <a:gd name="connsiteX57" fmla="*/ 506003 w 591547"/>
                  <a:gd name="connsiteY57" fmla="*/ 569815 h 590770"/>
                  <a:gd name="connsiteX58" fmla="*/ 591547 w 591547"/>
                  <a:gd name="connsiteY58" fmla="*/ 569815 h 590770"/>
                  <a:gd name="connsiteX59" fmla="*/ 591547 w 591547"/>
                  <a:gd name="connsiteY59" fmla="*/ 590770 h 590770"/>
                  <a:gd name="connsiteX60" fmla="*/ 494705 w 591547"/>
                  <a:gd name="connsiteY60" fmla="*/ 590770 h 590770"/>
                  <a:gd name="connsiteX61" fmla="*/ 344598 w 591547"/>
                  <a:gd name="connsiteY61" fmla="*/ 590770 h 590770"/>
                  <a:gd name="connsiteX62" fmla="*/ 193685 w 591547"/>
                  <a:gd name="connsiteY62" fmla="*/ 590770 h 590770"/>
                  <a:gd name="connsiteX63" fmla="*/ 64562 w 591547"/>
                  <a:gd name="connsiteY63" fmla="*/ 590770 h 590770"/>
                  <a:gd name="connsiteX64" fmla="*/ 0 w 591547"/>
                  <a:gd name="connsiteY64" fmla="*/ 590770 h 590770"/>
                  <a:gd name="connsiteX65" fmla="*/ 0 w 591547"/>
                  <a:gd name="connsiteY65" fmla="*/ 569815 h 590770"/>
                  <a:gd name="connsiteX66" fmla="*/ 54070 w 591547"/>
                  <a:gd name="connsiteY66" fmla="*/ 569815 h 590770"/>
                  <a:gd name="connsiteX67" fmla="*/ 54070 w 591547"/>
                  <a:gd name="connsiteY67" fmla="*/ 373160 h 590770"/>
                  <a:gd name="connsiteX68" fmla="*/ 62141 w 591547"/>
                  <a:gd name="connsiteY68" fmla="*/ 362683 h 590770"/>
                  <a:gd name="connsiteX69" fmla="*/ 191264 w 591547"/>
                  <a:gd name="connsiteY69" fmla="*/ 333668 h 590770"/>
                  <a:gd name="connsiteX70" fmla="*/ 195299 w 591547"/>
                  <a:gd name="connsiteY70" fmla="*/ 333668 h 590770"/>
                  <a:gd name="connsiteX71" fmla="*/ 196106 w 591547"/>
                  <a:gd name="connsiteY71" fmla="*/ 333668 h 590770"/>
                  <a:gd name="connsiteX72" fmla="*/ 215475 w 591547"/>
                  <a:gd name="connsiteY72" fmla="*/ 336892 h 590770"/>
                  <a:gd name="connsiteX73" fmla="*/ 215475 w 591547"/>
                  <a:gd name="connsiteY73" fmla="*/ 116864 h 590770"/>
                  <a:gd name="connsiteX74" fmla="*/ 223545 w 591547"/>
                  <a:gd name="connsiteY74" fmla="*/ 106387 h 590770"/>
                  <a:gd name="connsiteX75" fmla="*/ 341370 w 591547"/>
                  <a:gd name="connsiteY75" fmla="*/ 75760 h 590770"/>
                  <a:gd name="connsiteX76" fmla="*/ 342984 w 591547"/>
                  <a:gd name="connsiteY76" fmla="*/ 75760 h 590770"/>
                  <a:gd name="connsiteX77" fmla="*/ 345405 w 591547"/>
                  <a:gd name="connsiteY77" fmla="*/ 75760 h 590770"/>
                  <a:gd name="connsiteX78" fmla="*/ 347020 w 591547"/>
                  <a:gd name="connsiteY78" fmla="*/ 75760 h 590770"/>
                  <a:gd name="connsiteX79" fmla="*/ 348634 w 591547"/>
                  <a:gd name="connsiteY79" fmla="*/ 75760 h 590770"/>
                  <a:gd name="connsiteX80" fmla="*/ 387371 w 591547"/>
                  <a:gd name="connsiteY80" fmla="*/ 91879 h 590770"/>
                  <a:gd name="connsiteX81" fmla="*/ 387371 w 591547"/>
                  <a:gd name="connsiteY81" fmla="*/ 62865 h 590770"/>
                  <a:gd name="connsiteX82" fmla="*/ 365581 w 591547"/>
                  <a:gd name="connsiteY82" fmla="*/ 32238 h 590770"/>
                  <a:gd name="connsiteX83" fmla="*/ 397862 w 591547"/>
                  <a:gd name="connsiteY83" fmla="*/ 0 h 590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</a:cxnLst>
                <a:rect l="l" t="t" r="r" b="b"/>
                <a:pathLst>
                  <a:path w="591547" h="590770">
                    <a:moveTo>
                      <a:pt x="86413" y="515758"/>
                    </a:moveTo>
                    <a:lnTo>
                      <a:pt x="171919" y="515758"/>
                    </a:lnTo>
                    <a:lnTo>
                      <a:pt x="171919" y="537523"/>
                    </a:lnTo>
                    <a:lnTo>
                      <a:pt x="86413" y="537523"/>
                    </a:lnTo>
                    <a:close/>
                    <a:moveTo>
                      <a:pt x="86413" y="461733"/>
                    </a:moveTo>
                    <a:lnTo>
                      <a:pt x="171919" y="461733"/>
                    </a:lnTo>
                    <a:lnTo>
                      <a:pt x="171919" y="483498"/>
                    </a:lnTo>
                    <a:lnTo>
                      <a:pt x="86413" y="483498"/>
                    </a:lnTo>
                    <a:close/>
                    <a:moveTo>
                      <a:pt x="86413" y="408616"/>
                    </a:moveTo>
                    <a:lnTo>
                      <a:pt x="171919" y="408616"/>
                    </a:lnTo>
                    <a:lnTo>
                      <a:pt x="171919" y="429474"/>
                    </a:lnTo>
                    <a:lnTo>
                      <a:pt x="86413" y="429474"/>
                    </a:lnTo>
                    <a:close/>
                    <a:moveTo>
                      <a:pt x="204177" y="357041"/>
                    </a:moveTo>
                    <a:lnTo>
                      <a:pt x="204177" y="569815"/>
                    </a:lnTo>
                    <a:lnTo>
                      <a:pt x="333300" y="569815"/>
                    </a:lnTo>
                    <a:lnTo>
                      <a:pt x="333300" y="382026"/>
                    </a:lnTo>
                    <a:close/>
                    <a:moveTo>
                      <a:pt x="183194" y="357041"/>
                    </a:moveTo>
                    <a:lnTo>
                      <a:pt x="75053" y="382026"/>
                    </a:lnTo>
                    <a:lnTo>
                      <a:pt x="75053" y="569815"/>
                    </a:lnTo>
                    <a:lnTo>
                      <a:pt x="183194" y="569815"/>
                    </a:lnTo>
                    <a:close/>
                    <a:moveTo>
                      <a:pt x="247709" y="311838"/>
                    </a:moveTo>
                    <a:lnTo>
                      <a:pt x="322851" y="311838"/>
                    </a:lnTo>
                    <a:lnTo>
                      <a:pt x="322851" y="332826"/>
                    </a:lnTo>
                    <a:lnTo>
                      <a:pt x="247709" y="332826"/>
                    </a:lnTo>
                    <a:close/>
                    <a:moveTo>
                      <a:pt x="247709" y="257944"/>
                    </a:moveTo>
                    <a:lnTo>
                      <a:pt x="322851" y="257944"/>
                    </a:lnTo>
                    <a:lnTo>
                      <a:pt x="322851" y="279580"/>
                    </a:lnTo>
                    <a:lnTo>
                      <a:pt x="247709" y="279580"/>
                    </a:lnTo>
                    <a:close/>
                    <a:moveTo>
                      <a:pt x="247709" y="203919"/>
                    </a:moveTo>
                    <a:lnTo>
                      <a:pt x="322851" y="203919"/>
                    </a:lnTo>
                    <a:lnTo>
                      <a:pt x="322851" y="225684"/>
                    </a:lnTo>
                    <a:lnTo>
                      <a:pt x="247709" y="225684"/>
                    </a:lnTo>
                    <a:close/>
                    <a:moveTo>
                      <a:pt x="247709" y="150672"/>
                    </a:moveTo>
                    <a:lnTo>
                      <a:pt x="322851" y="150672"/>
                    </a:lnTo>
                    <a:lnTo>
                      <a:pt x="322851" y="171660"/>
                    </a:lnTo>
                    <a:lnTo>
                      <a:pt x="247709" y="171660"/>
                    </a:lnTo>
                    <a:close/>
                    <a:moveTo>
                      <a:pt x="355090" y="102357"/>
                    </a:moveTo>
                    <a:lnTo>
                      <a:pt x="355090" y="373160"/>
                    </a:lnTo>
                    <a:lnTo>
                      <a:pt x="355090" y="376384"/>
                    </a:lnTo>
                    <a:lnTo>
                      <a:pt x="355090" y="569815"/>
                    </a:lnTo>
                    <a:lnTo>
                      <a:pt x="484213" y="569815"/>
                    </a:lnTo>
                    <a:lnTo>
                      <a:pt x="484213" y="154744"/>
                    </a:lnTo>
                    <a:close/>
                    <a:moveTo>
                      <a:pt x="333300" y="99939"/>
                    </a:moveTo>
                    <a:lnTo>
                      <a:pt x="236458" y="125730"/>
                    </a:lnTo>
                    <a:lnTo>
                      <a:pt x="236458" y="341728"/>
                    </a:lnTo>
                    <a:lnTo>
                      <a:pt x="333300" y="360265"/>
                    </a:lnTo>
                    <a:close/>
                    <a:moveTo>
                      <a:pt x="397862" y="21761"/>
                    </a:moveTo>
                    <a:cubicBezTo>
                      <a:pt x="392213" y="21761"/>
                      <a:pt x="387371" y="26596"/>
                      <a:pt x="387371" y="32238"/>
                    </a:cubicBezTo>
                    <a:cubicBezTo>
                      <a:pt x="387371" y="37880"/>
                      <a:pt x="392213" y="42716"/>
                      <a:pt x="397862" y="42716"/>
                    </a:cubicBezTo>
                    <a:cubicBezTo>
                      <a:pt x="404318" y="42716"/>
                      <a:pt x="409160" y="37880"/>
                      <a:pt x="409160" y="32238"/>
                    </a:cubicBezTo>
                    <a:cubicBezTo>
                      <a:pt x="409160" y="26596"/>
                      <a:pt x="404318" y="21761"/>
                      <a:pt x="397862" y="21761"/>
                    </a:cubicBezTo>
                    <a:close/>
                    <a:moveTo>
                      <a:pt x="397862" y="0"/>
                    </a:moveTo>
                    <a:cubicBezTo>
                      <a:pt x="415616" y="0"/>
                      <a:pt x="430143" y="14507"/>
                      <a:pt x="430143" y="32238"/>
                    </a:cubicBezTo>
                    <a:cubicBezTo>
                      <a:pt x="430143" y="45940"/>
                      <a:pt x="421266" y="58029"/>
                      <a:pt x="409160" y="62865"/>
                    </a:cubicBezTo>
                    <a:lnTo>
                      <a:pt x="409160" y="100745"/>
                    </a:lnTo>
                    <a:lnTo>
                      <a:pt x="498740" y="137819"/>
                    </a:lnTo>
                    <a:cubicBezTo>
                      <a:pt x="502775" y="139431"/>
                      <a:pt x="506003" y="143461"/>
                      <a:pt x="506003" y="147491"/>
                    </a:cubicBezTo>
                    <a:lnTo>
                      <a:pt x="506003" y="569815"/>
                    </a:lnTo>
                    <a:lnTo>
                      <a:pt x="591547" y="569815"/>
                    </a:lnTo>
                    <a:lnTo>
                      <a:pt x="591547" y="590770"/>
                    </a:lnTo>
                    <a:lnTo>
                      <a:pt x="494705" y="590770"/>
                    </a:lnTo>
                    <a:lnTo>
                      <a:pt x="344598" y="590770"/>
                    </a:lnTo>
                    <a:lnTo>
                      <a:pt x="193685" y="590770"/>
                    </a:lnTo>
                    <a:lnTo>
                      <a:pt x="64562" y="590770"/>
                    </a:lnTo>
                    <a:lnTo>
                      <a:pt x="0" y="590770"/>
                    </a:lnTo>
                    <a:lnTo>
                      <a:pt x="0" y="569815"/>
                    </a:lnTo>
                    <a:lnTo>
                      <a:pt x="54070" y="569815"/>
                    </a:lnTo>
                    <a:lnTo>
                      <a:pt x="54070" y="373160"/>
                    </a:lnTo>
                    <a:cubicBezTo>
                      <a:pt x="54070" y="368324"/>
                      <a:pt x="57298" y="364294"/>
                      <a:pt x="62141" y="362683"/>
                    </a:cubicBezTo>
                    <a:lnTo>
                      <a:pt x="191264" y="333668"/>
                    </a:lnTo>
                    <a:cubicBezTo>
                      <a:pt x="192878" y="332862"/>
                      <a:pt x="194492" y="332862"/>
                      <a:pt x="195299" y="333668"/>
                    </a:cubicBezTo>
                    <a:cubicBezTo>
                      <a:pt x="196106" y="333668"/>
                      <a:pt x="196106" y="333668"/>
                      <a:pt x="196106" y="333668"/>
                    </a:cubicBezTo>
                    <a:lnTo>
                      <a:pt x="215475" y="336892"/>
                    </a:lnTo>
                    <a:lnTo>
                      <a:pt x="215475" y="116864"/>
                    </a:lnTo>
                    <a:cubicBezTo>
                      <a:pt x="215475" y="112028"/>
                      <a:pt x="218703" y="107999"/>
                      <a:pt x="223545" y="106387"/>
                    </a:cubicBezTo>
                    <a:lnTo>
                      <a:pt x="341370" y="75760"/>
                    </a:lnTo>
                    <a:cubicBezTo>
                      <a:pt x="342177" y="75760"/>
                      <a:pt x="342177" y="75760"/>
                      <a:pt x="342984" y="75760"/>
                    </a:cubicBezTo>
                    <a:cubicBezTo>
                      <a:pt x="343791" y="75760"/>
                      <a:pt x="344598" y="74954"/>
                      <a:pt x="345405" y="75760"/>
                    </a:cubicBezTo>
                    <a:cubicBezTo>
                      <a:pt x="346213" y="75760"/>
                      <a:pt x="347020" y="75760"/>
                      <a:pt x="347020" y="75760"/>
                    </a:cubicBezTo>
                    <a:cubicBezTo>
                      <a:pt x="347827" y="75760"/>
                      <a:pt x="347827" y="75760"/>
                      <a:pt x="348634" y="75760"/>
                    </a:cubicBezTo>
                    <a:lnTo>
                      <a:pt x="387371" y="91879"/>
                    </a:lnTo>
                    <a:lnTo>
                      <a:pt x="387371" y="62865"/>
                    </a:lnTo>
                    <a:cubicBezTo>
                      <a:pt x="375265" y="58029"/>
                      <a:pt x="365581" y="45940"/>
                      <a:pt x="365581" y="32238"/>
                    </a:cubicBezTo>
                    <a:cubicBezTo>
                      <a:pt x="365581" y="14507"/>
                      <a:pt x="380107" y="0"/>
                      <a:pt x="397862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2000"/>
              </a:p>
            </p:txBody>
          </p:sp>
          <p:sp>
            <p:nvSpPr>
              <p:cNvPr id="123" name="îsḷiḋé">
                <a:extLst>
                  <a:ext uri="{FF2B5EF4-FFF2-40B4-BE49-F238E27FC236}">
                    <a16:creationId xmlns:a16="http://schemas.microsoft.com/office/drawing/2014/main" xmlns="" id="{2F836906-E198-4A5B-9305-E7DA59B55C48}"/>
                  </a:ext>
                </a:extLst>
              </p:cNvPr>
              <p:cNvSpPr txBox="1"/>
              <p:nvPr/>
            </p:nvSpPr>
            <p:spPr>
              <a:xfrm>
                <a:off x="1885766" y="4542056"/>
                <a:ext cx="914400" cy="521720"/>
              </a:xfrm>
              <a:prstGeom prst="rect">
                <a:avLst/>
              </a:prstGeom>
              <a:noFill/>
            </p:spPr>
            <p:txBody>
              <a:bodyPr wrap="none" lIns="90000" tIns="46800" rIns="90000" bIns="46800" anchor="ctr" anchorCtr="0">
                <a:normAutofit/>
              </a:bodyPr>
              <a:lstStyle/>
              <a:p>
                <a:pPr algn="ctr"/>
                <a:r>
                  <a:rPr lang="en-US" altLang="zh-CN" sz="1600" b="1" dirty="0">
                    <a:solidFill>
                      <a:schemeClr val="bg1"/>
                    </a:solidFill>
                  </a:rPr>
                  <a:t>keyword</a:t>
                </a:r>
                <a:endParaRPr lang="zh-CN" altLang="en-US" sz="1600" b="1" dirty="0">
                  <a:solidFill>
                    <a:schemeClr val="bg1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778641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11</a:t>
            </a:fld>
            <a:endParaRPr lang="zh-CN" altLang="en-US"/>
          </a:p>
        </p:txBody>
      </p:sp>
      <p:grpSp>
        <p:nvGrpSpPr>
          <p:cNvPr id="5" name="fb8b0ef3-63fb-4764-9a91-5075c4b8beef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062590D9-6354-44B5-9142-4575E9ABCC17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87279" y="1912466"/>
            <a:ext cx="10833209" cy="3568825"/>
            <a:chOff x="687279" y="1912466"/>
            <a:chExt cx="10833209" cy="3568825"/>
          </a:xfrm>
        </p:grpSpPr>
        <p:grpSp>
          <p:nvGrpSpPr>
            <p:cNvPr id="6" name="ïṩļíḍè">
              <a:extLst>
                <a:ext uri="{FF2B5EF4-FFF2-40B4-BE49-F238E27FC236}">
                  <a16:creationId xmlns:a16="http://schemas.microsoft.com/office/drawing/2014/main" xmlns="" id="{6E21934E-A421-4397-8A73-A9757FE3E739}"/>
                </a:ext>
              </a:extLst>
            </p:cNvPr>
            <p:cNvGrpSpPr/>
            <p:nvPr/>
          </p:nvGrpSpPr>
          <p:grpSpPr>
            <a:xfrm>
              <a:off x="687279" y="2747179"/>
              <a:ext cx="3878721" cy="1899399"/>
              <a:chOff x="687279" y="2747179"/>
              <a:chExt cx="3878721" cy="1899399"/>
            </a:xfrm>
          </p:grpSpPr>
          <p:sp>
            <p:nvSpPr>
              <p:cNvPr id="36" name="îṩḷiḓè">
                <a:extLst>
                  <a:ext uri="{FF2B5EF4-FFF2-40B4-BE49-F238E27FC236}">
                    <a16:creationId xmlns:a16="http://schemas.microsoft.com/office/drawing/2014/main" xmlns="" id="{D28E95F2-DE39-4BF0-BAF9-9FA29CFD910C}"/>
                  </a:ext>
                </a:extLst>
              </p:cNvPr>
              <p:cNvSpPr/>
              <p:nvPr/>
            </p:nvSpPr>
            <p:spPr>
              <a:xfrm>
                <a:off x="687279" y="3188984"/>
                <a:ext cx="3878721" cy="145759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 lIns="90000" anchor="t" anchorCtr="0">
                <a:normAutofit/>
              </a:bodyPr>
              <a:lstStyle/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Unified fonts make reading more fluent.</a:t>
                </a:r>
              </a:p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Theme color makes PPT more convenient to change.</a:t>
                </a:r>
              </a:p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Adjust the spacing to adapt to Chinese typesetting, use the reference line in PPT.</a:t>
                </a:r>
              </a:p>
            </p:txBody>
          </p:sp>
          <p:sp>
            <p:nvSpPr>
              <p:cNvPr id="37" name="ïṣļíḍê">
                <a:extLst>
                  <a:ext uri="{FF2B5EF4-FFF2-40B4-BE49-F238E27FC236}">
                    <a16:creationId xmlns:a16="http://schemas.microsoft.com/office/drawing/2014/main" xmlns="" id="{9BE10CCE-8860-47C1-A87B-B5603C799B6A}"/>
                  </a:ext>
                </a:extLst>
              </p:cNvPr>
              <p:cNvSpPr txBox="1"/>
              <p:nvPr/>
            </p:nvSpPr>
            <p:spPr bwMode="auto">
              <a:xfrm>
                <a:off x="687279" y="2747179"/>
                <a:ext cx="3878721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7" name="îšḻîḑè">
              <a:extLst>
                <a:ext uri="{FF2B5EF4-FFF2-40B4-BE49-F238E27FC236}">
                  <a16:creationId xmlns:a16="http://schemas.microsoft.com/office/drawing/2014/main" xmlns="" id="{C8CF1138-D996-4114-9C05-CFA6A6E7A342}"/>
                </a:ext>
              </a:extLst>
            </p:cNvPr>
            <p:cNvGrpSpPr/>
            <p:nvPr/>
          </p:nvGrpSpPr>
          <p:grpSpPr>
            <a:xfrm>
              <a:off x="4655999" y="3423732"/>
              <a:ext cx="821507" cy="836674"/>
              <a:chOff x="839416" y="3759770"/>
              <a:chExt cx="773907" cy="788195"/>
            </a:xfrm>
          </p:grpSpPr>
          <p:sp>
            <p:nvSpPr>
              <p:cNvPr id="23" name="iṡľiḋè">
                <a:extLst>
                  <a:ext uri="{FF2B5EF4-FFF2-40B4-BE49-F238E27FC236}">
                    <a16:creationId xmlns:a16="http://schemas.microsoft.com/office/drawing/2014/main" xmlns="" id="{5ECDAC59-0DB1-4A5F-B083-EA390621EC21}"/>
                  </a:ext>
                </a:extLst>
              </p:cNvPr>
              <p:cNvSpPr/>
              <p:nvPr/>
            </p:nvSpPr>
            <p:spPr bwMode="auto">
              <a:xfrm>
                <a:off x="903710" y="3759770"/>
                <a:ext cx="315516" cy="788194"/>
              </a:xfrm>
              <a:custGeom>
                <a:avLst/>
                <a:gdLst>
                  <a:gd name="T0" fmla="*/ 483 w 552"/>
                  <a:gd name="T1" fmla="*/ 1379 h 1379"/>
                  <a:gd name="T2" fmla="*/ 552 w 552"/>
                  <a:gd name="T3" fmla="*/ 1310 h 1379"/>
                  <a:gd name="T4" fmla="*/ 552 w 552"/>
                  <a:gd name="T5" fmla="*/ 69 h 1379"/>
                  <a:gd name="T6" fmla="*/ 483 w 552"/>
                  <a:gd name="T7" fmla="*/ 0 h 1379"/>
                  <a:gd name="T8" fmla="*/ 69 w 552"/>
                  <a:gd name="T9" fmla="*/ 0 h 1379"/>
                  <a:gd name="T10" fmla="*/ 0 w 552"/>
                  <a:gd name="T11" fmla="*/ 69 h 1379"/>
                  <a:gd name="T12" fmla="*/ 0 w 552"/>
                  <a:gd name="T13" fmla="*/ 1310 h 1379"/>
                  <a:gd name="T14" fmla="*/ 69 w 552"/>
                  <a:gd name="T15" fmla="*/ 1379 h 1379"/>
                  <a:gd name="T16" fmla="*/ 483 w 552"/>
                  <a:gd name="T17" fmla="*/ 1379 h 13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52" h="1379">
                    <a:moveTo>
                      <a:pt x="483" y="1379"/>
                    </a:moveTo>
                    <a:cubicBezTo>
                      <a:pt x="521" y="1379"/>
                      <a:pt x="552" y="1348"/>
                      <a:pt x="552" y="1310"/>
                    </a:cubicBezTo>
                    <a:lnTo>
                      <a:pt x="552" y="69"/>
                    </a:lnTo>
                    <a:cubicBezTo>
                      <a:pt x="552" y="31"/>
                      <a:pt x="521" y="0"/>
                      <a:pt x="483" y="0"/>
                    </a:cubicBezTo>
                    <a:lnTo>
                      <a:pt x="69" y="0"/>
                    </a:lnTo>
                    <a:cubicBezTo>
                      <a:pt x="31" y="0"/>
                      <a:pt x="0" y="31"/>
                      <a:pt x="0" y="69"/>
                    </a:cubicBezTo>
                    <a:lnTo>
                      <a:pt x="0" y="1310"/>
                    </a:lnTo>
                    <a:cubicBezTo>
                      <a:pt x="0" y="1348"/>
                      <a:pt x="31" y="1379"/>
                      <a:pt x="69" y="1379"/>
                    </a:cubicBezTo>
                    <a:lnTo>
                      <a:pt x="483" y="1379"/>
                    </a:lnTo>
                  </a:path>
                </a:pathLst>
              </a:custGeom>
              <a:solidFill>
                <a:schemeClr val="tx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" name="ïslíḍe">
                <a:extLst>
                  <a:ext uri="{FF2B5EF4-FFF2-40B4-BE49-F238E27FC236}">
                    <a16:creationId xmlns:a16="http://schemas.microsoft.com/office/drawing/2014/main" xmlns="" id="{8FF715F7-409A-4FA0-B4A3-4EA2F5564723}"/>
                  </a:ext>
                </a:extLst>
              </p:cNvPr>
              <p:cNvSpPr/>
              <p:nvPr/>
            </p:nvSpPr>
            <p:spPr bwMode="auto">
              <a:xfrm>
                <a:off x="903710" y="4311030"/>
                <a:ext cx="413147" cy="236935"/>
              </a:xfrm>
              <a:custGeom>
                <a:avLst/>
                <a:gdLst>
                  <a:gd name="T0" fmla="*/ 207 w 724"/>
                  <a:gd name="T1" fmla="*/ 0 h 414"/>
                  <a:gd name="T2" fmla="*/ 0 w 724"/>
                  <a:gd name="T3" fmla="*/ 207 h 414"/>
                  <a:gd name="T4" fmla="*/ 207 w 724"/>
                  <a:gd name="T5" fmla="*/ 414 h 414"/>
                  <a:gd name="T6" fmla="*/ 517 w 724"/>
                  <a:gd name="T7" fmla="*/ 414 h 414"/>
                  <a:gd name="T8" fmla="*/ 724 w 724"/>
                  <a:gd name="T9" fmla="*/ 207 h 414"/>
                  <a:gd name="T10" fmla="*/ 517 w 724"/>
                  <a:gd name="T11" fmla="*/ 0 h 414"/>
                  <a:gd name="T12" fmla="*/ 207 w 724"/>
                  <a:gd name="T13" fmla="*/ 0 h 4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24" h="414">
                    <a:moveTo>
                      <a:pt x="207" y="0"/>
                    </a:moveTo>
                    <a:cubicBezTo>
                      <a:pt x="93" y="0"/>
                      <a:pt x="0" y="93"/>
                      <a:pt x="0" y="207"/>
                    </a:cubicBezTo>
                    <a:cubicBezTo>
                      <a:pt x="0" y="321"/>
                      <a:pt x="93" y="414"/>
                      <a:pt x="207" y="414"/>
                    </a:cubicBezTo>
                    <a:lnTo>
                      <a:pt x="517" y="414"/>
                    </a:lnTo>
                    <a:cubicBezTo>
                      <a:pt x="632" y="414"/>
                      <a:pt x="724" y="321"/>
                      <a:pt x="724" y="207"/>
                    </a:cubicBezTo>
                    <a:cubicBezTo>
                      <a:pt x="724" y="93"/>
                      <a:pt x="632" y="0"/>
                      <a:pt x="517" y="0"/>
                    </a:cubicBezTo>
                    <a:lnTo>
                      <a:pt x="207" y="0"/>
                    </a:lnTo>
                  </a:path>
                </a:pathLst>
              </a:custGeom>
              <a:solidFill>
                <a:schemeClr val="tx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îṥ1íḋe">
                <a:extLst>
                  <a:ext uri="{FF2B5EF4-FFF2-40B4-BE49-F238E27FC236}">
                    <a16:creationId xmlns:a16="http://schemas.microsoft.com/office/drawing/2014/main" xmlns="" id="{E49C4EC9-FCD0-43E6-8A9C-F5C5BE86F827}"/>
                  </a:ext>
                </a:extLst>
              </p:cNvPr>
              <p:cNvSpPr/>
              <p:nvPr/>
            </p:nvSpPr>
            <p:spPr bwMode="auto">
              <a:xfrm>
                <a:off x="1159694" y="3896692"/>
                <a:ext cx="453629" cy="375047"/>
              </a:xfrm>
              <a:custGeom>
                <a:avLst/>
                <a:gdLst>
                  <a:gd name="T0" fmla="*/ 68 w 793"/>
                  <a:gd name="T1" fmla="*/ 655 h 655"/>
                  <a:gd name="T2" fmla="*/ 0 w 793"/>
                  <a:gd name="T3" fmla="*/ 586 h 655"/>
                  <a:gd name="T4" fmla="*/ 0 w 793"/>
                  <a:gd name="T5" fmla="*/ 69 h 655"/>
                  <a:gd name="T6" fmla="*/ 68 w 793"/>
                  <a:gd name="T7" fmla="*/ 0 h 655"/>
                  <a:gd name="T8" fmla="*/ 724 w 793"/>
                  <a:gd name="T9" fmla="*/ 0 h 655"/>
                  <a:gd name="T10" fmla="*/ 793 w 793"/>
                  <a:gd name="T11" fmla="*/ 69 h 655"/>
                  <a:gd name="T12" fmla="*/ 793 w 793"/>
                  <a:gd name="T13" fmla="*/ 586 h 655"/>
                  <a:gd name="T14" fmla="*/ 724 w 793"/>
                  <a:gd name="T15" fmla="*/ 655 h 655"/>
                  <a:gd name="T16" fmla="*/ 68 w 793"/>
                  <a:gd name="T17" fmla="*/ 655 h 6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93" h="655">
                    <a:moveTo>
                      <a:pt x="68" y="655"/>
                    </a:moveTo>
                    <a:cubicBezTo>
                      <a:pt x="30" y="655"/>
                      <a:pt x="0" y="624"/>
                      <a:pt x="0" y="586"/>
                    </a:cubicBezTo>
                    <a:lnTo>
                      <a:pt x="0" y="69"/>
                    </a:lnTo>
                    <a:cubicBezTo>
                      <a:pt x="0" y="31"/>
                      <a:pt x="30" y="0"/>
                      <a:pt x="68" y="0"/>
                    </a:cubicBezTo>
                    <a:lnTo>
                      <a:pt x="724" y="0"/>
                    </a:lnTo>
                    <a:cubicBezTo>
                      <a:pt x="762" y="0"/>
                      <a:pt x="793" y="31"/>
                      <a:pt x="793" y="69"/>
                    </a:cubicBezTo>
                    <a:lnTo>
                      <a:pt x="793" y="586"/>
                    </a:lnTo>
                    <a:cubicBezTo>
                      <a:pt x="793" y="624"/>
                      <a:pt x="762" y="655"/>
                      <a:pt x="724" y="655"/>
                    </a:cubicBezTo>
                    <a:lnTo>
                      <a:pt x="68" y="655"/>
                    </a:lnTo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îṣlíḍê">
                <a:extLst>
                  <a:ext uri="{FF2B5EF4-FFF2-40B4-BE49-F238E27FC236}">
                    <a16:creationId xmlns:a16="http://schemas.microsoft.com/office/drawing/2014/main" xmlns="" id="{ED75151B-BABC-408D-AFC1-470E9ECC39BE}"/>
                  </a:ext>
                </a:extLst>
              </p:cNvPr>
              <p:cNvSpPr/>
              <p:nvPr/>
            </p:nvSpPr>
            <p:spPr bwMode="auto">
              <a:xfrm>
                <a:off x="864419" y="3759770"/>
                <a:ext cx="354806" cy="551260"/>
              </a:xfrm>
              <a:custGeom>
                <a:avLst/>
                <a:gdLst>
                  <a:gd name="T0" fmla="*/ 69 w 621"/>
                  <a:gd name="T1" fmla="*/ 965 h 965"/>
                  <a:gd name="T2" fmla="*/ 0 w 621"/>
                  <a:gd name="T3" fmla="*/ 896 h 965"/>
                  <a:gd name="T4" fmla="*/ 0 w 621"/>
                  <a:gd name="T5" fmla="*/ 69 h 965"/>
                  <a:gd name="T6" fmla="*/ 69 w 621"/>
                  <a:gd name="T7" fmla="*/ 0 h 965"/>
                  <a:gd name="T8" fmla="*/ 552 w 621"/>
                  <a:gd name="T9" fmla="*/ 0 h 965"/>
                  <a:gd name="T10" fmla="*/ 621 w 621"/>
                  <a:gd name="T11" fmla="*/ 69 h 965"/>
                  <a:gd name="T12" fmla="*/ 621 w 621"/>
                  <a:gd name="T13" fmla="*/ 896 h 965"/>
                  <a:gd name="T14" fmla="*/ 552 w 621"/>
                  <a:gd name="T15" fmla="*/ 965 h 965"/>
                  <a:gd name="T16" fmla="*/ 69 w 621"/>
                  <a:gd name="T17" fmla="*/ 965 h 9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21" h="965">
                    <a:moveTo>
                      <a:pt x="69" y="965"/>
                    </a:moveTo>
                    <a:cubicBezTo>
                      <a:pt x="31" y="965"/>
                      <a:pt x="0" y="934"/>
                      <a:pt x="0" y="896"/>
                    </a:cubicBezTo>
                    <a:lnTo>
                      <a:pt x="0" y="69"/>
                    </a:lnTo>
                    <a:cubicBezTo>
                      <a:pt x="0" y="31"/>
                      <a:pt x="31" y="0"/>
                      <a:pt x="69" y="0"/>
                    </a:cubicBezTo>
                    <a:lnTo>
                      <a:pt x="552" y="0"/>
                    </a:lnTo>
                    <a:cubicBezTo>
                      <a:pt x="590" y="0"/>
                      <a:pt x="621" y="31"/>
                      <a:pt x="621" y="69"/>
                    </a:cubicBezTo>
                    <a:lnTo>
                      <a:pt x="621" y="896"/>
                    </a:lnTo>
                    <a:cubicBezTo>
                      <a:pt x="621" y="934"/>
                      <a:pt x="590" y="965"/>
                      <a:pt x="552" y="965"/>
                    </a:cubicBezTo>
                    <a:lnTo>
                      <a:pt x="69" y="965"/>
                    </a:lnTo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" name="i$1iḋe">
                <a:extLst>
                  <a:ext uri="{FF2B5EF4-FFF2-40B4-BE49-F238E27FC236}">
                    <a16:creationId xmlns:a16="http://schemas.microsoft.com/office/drawing/2014/main" xmlns="" id="{1652858B-8884-4139-B84F-3A1474039B5C}"/>
                  </a:ext>
                </a:extLst>
              </p:cNvPr>
              <p:cNvSpPr/>
              <p:nvPr/>
            </p:nvSpPr>
            <p:spPr bwMode="auto">
              <a:xfrm>
                <a:off x="1140644" y="4370561"/>
                <a:ext cx="117872" cy="117872"/>
              </a:xfrm>
              <a:prstGeom prst="ellipse">
                <a:avLst/>
              </a:pr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" name="îśḷîḍé">
                <a:extLst>
                  <a:ext uri="{FF2B5EF4-FFF2-40B4-BE49-F238E27FC236}">
                    <a16:creationId xmlns:a16="http://schemas.microsoft.com/office/drawing/2014/main" xmlns="" id="{1D02EA95-1976-40F7-B3E2-0891FA8FE236}"/>
                  </a:ext>
                </a:extLst>
              </p:cNvPr>
              <p:cNvSpPr/>
              <p:nvPr/>
            </p:nvSpPr>
            <p:spPr bwMode="auto">
              <a:xfrm>
                <a:off x="864419" y="3888358"/>
                <a:ext cx="322660" cy="392906"/>
              </a:xfrm>
              <a:custGeom>
                <a:avLst/>
                <a:gdLst>
                  <a:gd name="T0" fmla="*/ 24 w 566"/>
                  <a:gd name="T1" fmla="*/ 687 h 687"/>
                  <a:gd name="T2" fmla="*/ 1 w 566"/>
                  <a:gd name="T3" fmla="*/ 679 h 687"/>
                  <a:gd name="T4" fmla="*/ 0 w 566"/>
                  <a:gd name="T5" fmla="*/ 671 h 687"/>
                  <a:gd name="T6" fmla="*/ 0 w 566"/>
                  <a:gd name="T7" fmla="*/ 9 h 687"/>
                  <a:gd name="T8" fmla="*/ 24 w 566"/>
                  <a:gd name="T9" fmla="*/ 0 h 687"/>
                  <a:gd name="T10" fmla="*/ 31 w 566"/>
                  <a:gd name="T11" fmla="*/ 1 h 687"/>
                  <a:gd name="T12" fmla="*/ 514 w 566"/>
                  <a:gd name="T13" fmla="*/ 109 h 687"/>
                  <a:gd name="T14" fmla="*/ 560 w 566"/>
                  <a:gd name="T15" fmla="*/ 202 h 687"/>
                  <a:gd name="T16" fmla="*/ 560 w 566"/>
                  <a:gd name="T17" fmla="*/ 485 h 687"/>
                  <a:gd name="T18" fmla="*/ 514 w 566"/>
                  <a:gd name="T19" fmla="*/ 578 h 687"/>
                  <a:gd name="T20" fmla="*/ 31 w 566"/>
                  <a:gd name="T21" fmla="*/ 686 h 687"/>
                  <a:gd name="T22" fmla="*/ 24 w 566"/>
                  <a:gd name="T23" fmla="*/ 687 h 6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66" h="687">
                    <a:moveTo>
                      <a:pt x="24" y="687"/>
                    </a:moveTo>
                    <a:cubicBezTo>
                      <a:pt x="17" y="687"/>
                      <a:pt x="9" y="684"/>
                      <a:pt x="1" y="679"/>
                    </a:cubicBezTo>
                    <a:cubicBezTo>
                      <a:pt x="0" y="676"/>
                      <a:pt x="0" y="674"/>
                      <a:pt x="0" y="671"/>
                    </a:cubicBezTo>
                    <a:lnTo>
                      <a:pt x="0" y="9"/>
                    </a:lnTo>
                    <a:cubicBezTo>
                      <a:pt x="8" y="3"/>
                      <a:pt x="17" y="0"/>
                      <a:pt x="24" y="0"/>
                    </a:cubicBezTo>
                    <a:cubicBezTo>
                      <a:pt x="27" y="0"/>
                      <a:pt x="29" y="0"/>
                      <a:pt x="31" y="1"/>
                    </a:cubicBezTo>
                    <a:cubicBezTo>
                      <a:pt x="224" y="44"/>
                      <a:pt x="321" y="66"/>
                      <a:pt x="514" y="109"/>
                    </a:cubicBezTo>
                    <a:cubicBezTo>
                      <a:pt x="547" y="116"/>
                      <a:pt x="566" y="158"/>
                      <a:pt x="560" y="202"/>
                    </a:cubicBezTo>
                    <a:cubicBezTo>
                      <a:pt x="544" y="315"/>
                      <a:pt x="544" y="372"/>
                      <a:pt x="560" y="485"/>
                    </a:cubicBezTo>
                    <a:cubicBezTo>
                      <a:pt x="566" y="529"/>
                      <a:pt x="547" y="571"/>
                      <a:pt x="514" y="578"/>
                    </a:cubicBezTo>
                    <a:cubicBezTo>
                      <a:pt x="321" y="622"/>
                      <a:pt x="224" y="643"/>
                      <a:pt x="31" y="686"/>
                    </a:cubicBezTo>
                    <a:cubicBezTo>
                      <a:pt x="29" y="687"/>
                      <a:pt x="27" y="687"/>
                      <a:pt x="24" y="687"/>
                    </a:cubicBezTo>
                  </a:path>
                </a:pathLst>
              </a:custGeom>
              <a:solidFill>
                <a:schemeClr val="tx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" name="iṧḷîḍè">
                <a:extLst>
                  <a:ext uri="{FF2B5EF4-FFF2-40B4-BE49-F238E27FC236}">
                    <a16:creationId xmlns:a16="http://schemas.microsoft.com/office/drawing/2014/main" xmlns="" id="{FDBFAB74-9B6F-40CE-B67F-4C24B96E7E00}"/>
                  </a:ext>
                </a:extLst>
              </p:cNvPr>
              <p:cNvSpPr/>
              <p:nvPr/>
            </p:nvSpPr>
            <p:spPr bwMode="auto">
              <a:xfrm>
                <a:off x="839416" y="3918124"/>
                <a:ext cx="363141" cy="333375"/>
              </a:xfrm>
              <a:custGeom>
                <a:avLst/>
                <a:gdLst>
                  <a:gd name="T0" fmla="*/ 95 w 636"/>
                  <a:gd name="T1" fmla="*/ 575 h 582"/>
                  <a:gd name="T2" fmla="*/ 17 w 636"/>
                  <a:gd name="T3" fmla="*/ 480 h 582"/>
                  <a:gd name="T4" fmla="*/ 17 w 636"/>
                  <a:gd name="T5" fmla="*/ 102 h 582"/>
                  <a:gd name="T6" fmla="*/ 95 w 636"/>
                  <a:gd name="T7" fmla="*/ 6 h 582"/>
                  <a:gd name="T8" fmla="*/ 581 w 636"/>
                  <a:gd name="T9" fmla="*/ 97 h 582"/>
                  <a:gd name="T10" fmla="*/ 632 w 636"/>
                  <a:gd name="T11" fmla="*/ 175 h 582"/>
                  <a:gd name="T12" fmla="*/ 632 w 636"/>
                  <a:gd name="T13" fmla="*/ 407 h 582"/>
                  <a:gd name="T14" fmla="*/ 581 w 636"/>
                  <a:gd name="T15" fmla="*/ 484 h 582"/>
                  <a:gd name="T16" fmla="*/ 95 w 636"/>
                  <a:gd name="T17" fmla="*/ 575 h 5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36" h="582">
                    <a:moveTo>
                      <a:pt x="95" y="575"/>
                    </a:moveTo>
                    <a:cubicBezTo>
                      <a:pt x="61" y="582"/>
                      <a:pt x="25" y="539"/>
                      <a:pt x="17" y="480"/>
                    </a:cubicBezTo>
                    <a:cubicBezTo>
                      <a:pt x="0" y="329"/>
                      <a:pt x="0" y="252"/>
                      <a:pt x="17" y="102"/>
                    </a:cubicBezTo>
                    <a:cubicBezTo>
                      <a:pt x="25" y="42"/>
                      <a:pt x="61" y="0"/>
                      <a:pt x="95" y="6"/>
                    </a:cubicBezTo>
                    <a:cubicBezTo>
                      <a:pt x="289" y="42"/>
                      <a:pt x="387" y="61"/>
                      <a:pt x="581" y="97"/>
                    </a:cubicBezTo>
                    <a:cubicBezTo>
                      <a:pt x="615" y="104"/>
                      <a:pt x="636" y="138"/>
                      <a:pt x="632" y="175"/>
                    </a:cubicBezTo>
                    <a:cubicBezTo>
                      <a:pt x="621" y="267"/>
                      <a:pt x="621" y="314"/>
                      <a:pt x="632" y="407"/>
                    </a:cubicBezTo>
                    <a:cubicBezTo>
                      <a:pt x="636" y="443"/>
                      <a:pt x="615" y="478"/>
                      <a:pt x="581" y="484"/>
                    </a:cubicBezTo>
                    <a:cubicBezTo>
                      <a:pt x="387" y="521"/>
                      <a:pt x="289" y="539"/>
                      <a:pt x="95" y="575"/>
                    </a:cubicBezTo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" name="îś1íḍe">
                <a:extLst>
                  <a:ext uri="{FF2B5EF4-FFF2-40B4-BE49-F238E27FC236}">
                    <a16:creationId xmlns:a16="http://schemas.microsoft.com/office/drawing/2014/main" xmlns="" id="{959AC69F-C7FC-473D-A56D-0E829F0C7326}"/>
                  </a:ext>
                </a:extLst>
              </p:cNvPr>
              <p:cNvSpPr/>
              <p:nvPr/>
            </p:nvSpPr>
            <p:spPr bwMode="auto">
              <a:xfrm>
                <a:off x="963241" y="4271739"/>
                <a:ext cx="117872" cy="216694"/>
              </a:xfrm>
              <a:custGeom>
                <a:avLst/>
                <a:gdLst>
                  <a:gd name="T0" fmla="*/ 69 w 207"/>
                  <a:gd name="T1" fmla="*/ 380 h 380"/>
                  <a:gd name="T2" fmla="*/ 0 w 207"/>
                  <a:gd name="T3" fmla="*/ 311 h 380"/>
                  <a:gd name="T4" fmla="*/ 0 w 207"/>
                  <a:gd name="T5" fmla="*/ 69 h 380"/>
                  <a:gd name="T6" fmla="*/ 69 w 207"/>
                  <a:gd name="T7" fmla="*/ 0 h 380"/>
                  <a:gd name="T8" fmla="*/ 138 w 207"/>
                  <a:gd name="T9" fmla="*/ 0 h 380"/>
                  <a:gd name="T10" fmla="*/ 207 w 207"/>
                  <a:gd name="T11" fmla="*/ 69 h 380"/>
                  <a:gd name="T12" fmla="*/ 207 w 207"/>
                  <a:gd name="T13" fmla="*/ 311 h 380"/>
                  <a:gd name="T14" fmla="*/ 138 w 207"/>
                  <a:gd name="T15" fmla="*/ 380 h 380"/>
                  <a:gd name="T16" fmla="*/ 69 w 207"/>
                  <a:gd name="T17" fmla="*/ 380 h 3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07" h="380">
                    <a:moveTo>
                      <a:pt x="69" y="380"/>
                    </a:moveTo>
                    <a:cubicBezTo>
                      <a:pt x="31" y="380"/>
                      <a:pt x="0" y="349"/>
                      <a:pt x="0" y="311"/>
                    </a:cubicBezTo>
                    <a:lnTo>
                      <a:pt x="0" y="69"/>
                    </a:lnTo>
                    <a:cubicBezTo>
                      <a:pt x="0" y="31"/>
                      <a:pt x="31" y="0"/>
                      <a:pt x="69" y="0"/>
                    </a:cubicBezTo>
                    <a:lnTo>
                      <a:pt x="138" y="0"/>
                    </a:lnTo>
                    <a:cubicBezTo>
                      <a:pt x="176" y="0"/>
                      <a:pt x="207" y="31"/>
                      <a:pt x="207" y="69"/>
                    </a:cubicBezTo>
                    <a:lnTo>
                      <a:pt x="207" y="311"/>
                    </a:lnTo>
                    <a:cubicBezTo>
                      <a:pt x="207" y="349"/>
                      <a:pt x="176" y="380"/>
                      <a:pt x="138" y="380"/>
                    </a:cubicBezTo>
                    <a:lnTo>
                      <a:pt x="69" y="380"/>
                    </a:lnTo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" name="íṥľíḓê">
                <a:extLst>
                  <a:ext uri="{FF2B5EF4-FFF2-40B4-BE49-F238E27FC236}">
                    <a16:creationId xmlns:a16="http://schemas.microsoft.com/office/drawing/2014/main" xmlns="" id="{BD875F56-36A4-4B11-A9E5-B9FF20ED0BBC}"/>
                  </a:ext>
                </a:extLst>
              </p:cNvPr>
              <p:cNvSpPr/>
              <p:nvPr/>
            </p:nvSpPr>
            <p:spPr bwMode="auto">
              <a:xfrm>
                <a:off x="1021581" y="4271739"/>
                <a:ext cx="59531" cy="216694"/>
              </a:xfrm>
              <a:custGeom>
                <a:avLst/>
                <a:gdLst>
                  <a:gd name="T0" fmla="*/ 35 w 104"/>
                  <a:gd name="T1" fmla="*/ 380 h 380"/>
                  <a:gd name="T2" fmla="*/ 0 w 104"/>
                  <a:gd name="T3" fmla="*/ 380 h 380"/>
                  <a:gd name="T4" fmla="*/ 69 w 104"/>
                  <a:gd name="T5" fmla="*/ 311 h 380"/>
                  <a:gd name="T6" fmla="*/ 69 w 104"/>
                  <a:gd name="T7" fmla="*/ 69 h 380"/>
                  <a:gd name="T8" fmla="*/ 0 w 104"/>
                  <a:gd name="T9" fmla="*/ 0 h 380"/>
                  <a:gd name="T10" fmla="*/ 35 w 104"/>
                  <a:gd name="T11" fmla="*/ 0 h 380"/>
                  <a:gd name="T12" fmla="*/ 104 w 104"/>
                  <a:gd name="T13" fmla="*/ 69 h 380"/>
                  <a:gd name="T14" fmla="*/ 104 w 104"/>
                  <a:gd name="T15" fmla="*/ 311 h 380"/>
                  <a:gd name="T16" fmla="*/ 35 w 104"/>
                  <a:gd name="T17" fmla="*/ 380 h 3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4" h="380">
                    <a:moveTo>
                      <a:pt x="35" y="380"/>
                    </a:moveTo>
                    <a:lnTo>
                      <a:pt x="0" y="380"/>
                    </a:lnTo>
                    <a:cubicBezTo>
                      <a:pt x="38" y="380"/>
                      <a:pt x="69" y="349"/>
                      <a:pt x="69" y="311"/>
                    </a:cubicBezTo>
                    <a:lnTo>
                      <a:pt x="69" y="69"/>
                    </a:lnTo>
                    <a:cubicBezTo>
                      <a:pt x="69" y="31"/>
                      <a:pt x="38" y="0"/>
                      <a:pt x="0" y="0"/>
                    </a:cubicBezTo>
                    <a:lnTo>
                      <a:pt x="35" y="0"/>
                    </a:lnTo>
                    <a:cubicBezTo>
                      <a:pt x="73" y="0"/>
                      <a:pt x="104" y="31"/>
                      <a:pt x="104" y="69"/>
                    </a:cubicBezTo>
                    <a:lnTo>
                      <a:pt x="104" y="311"/>
                    </a:lnTo>
                    <a:cubicBezTo>
                      <a:pt x="104" y="349"/>
                      <a:pt x="73" y="380"/>
                      <a:pt x="35" y="380"/>
                    </a:cubicBezTo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" name="îṣḻíďe">
                <a:extLst>
                  <a:ext uri="{FF2B5EF4-FFF2-40B4-BE49-F238E27FC236}">
                    <a16:creationId xmlns:a16="http://schemas.microsoft.com/office/drawing/2014/main" xmlns="" id="{B8516B55-CDEB-4BD6-89D3-5A3B65F0C30A}"/>
                  </a:ext>
                </a:extLst>
              </p:cNvPr>
              <p:cNvSpPr/>
              <p:nvPr/>
            </p:nvSpPr>
            <p:spPr bwMode="auto">
              <a:xfrm>
                <a:off x="1524026" y="3880024"/>
                <a:ext cx="89297" cy="406004"/>
              </a:xfrm>
              <a:prstGeom prst="rect">
                <a:avLst/>
              </a:prstGeom>
              <a:solidFill>
                <a:schemeClr val="tx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" name="íŝḷíḑe">
                <a:extLst>
                  <a:ext uri="{FF2B5EF4-FFF2-40B4-BE49-F238E27FC236}">
                    <a16:creationId xmlns:a16="http://schemas.microsoft.com/office/drawing/2014/main" xmlns="" id="{2423533B-E9BF-416E-845A-9A06F4900881}"/>
                  </a:ext>
                </a:extLst>
              </p:cNvPr>
              <p:cNvSpPr/>
              <p:nvPr/>
            </p:nvSpPr>
            <p:spPr bwMode="auto">
              <a:xfrm>
                <a:off x="1490688" y="3893120"/>
                <a:ext cx="14288" cy="37981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" name="íš1íḋè">
                <a:extLst>
                  <a:ext uri="{FF2B5EF4-FFF2-40B4-BE49-F238E27FC236}">
                    <a16:creationId xmlns:a16="http://schemas.microsoft.com/office/drawing/2014/main" xmlns="" id="{95A17712-94C9-42B7-98AA-DD967C344535}"/>
                  </a:ext>
                </a:extLst>
              </p:cNvPr>
              <p:cNvSpPr/>
              <p:nvPr/>
            </p:nvSpPr>
            <p:spPr bwMode="auto">
              <a:xfrm>
                <a:off x="1310904" y="3893120"/>
                <a:ext cx="14288" cy="37981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" name="íslïḓe">
                <a:extLst>
                  <a:ext uri="{FF2B5EF4-FFF2-40B4-BE49-F238E27FC236}">
                    <a16:creationId xmlns:a16="http://schemas.microsoft.com/office/drawing/2014/main" xmlns="" id="{D271BFE7-6F16-4FA0-96A5-C462DE62DB7C}"/>
                  </a:ext>
                </a:extLst>
              </p:cNvPr>
              <p:cNvSpPr/>
              <p:nvPr/>
            </p:nvSpPr>
            <p:spPr bwMode="auto">
              <a:xfrm>
                <a:off x="853704" y="3952651"/>
                <a:ext cx="339329" cy="258366"/>
              </a:xfrm>
              <a:custGeom>
                <a:avLst/>
                <a:gdLst>
                  <a:gd name="T0" fmla="*/ 3 w 594"/>
                  <a:gd name="T1" fmla="*/ 0 h 453"/>
                  <a:gd name="T2" fmla="*/ 80 w 594"/>
                  <a:gd name="T3" fmla="*/ 8 h 453"/>
                  <a:gd name="T4" fmla="*/ 157 w 594"/>
                  <a:gd name="T5" fmla="*/ 21 h 453"/>
                  <a:gd name="T6" fmla="*/ 232 w 594"/>
                  <a:gd name="T7" fmla="*/ 41 h 453"/>
                  <a:gd name="T8" fmla="*/ 269 w 594"/>
                  <a:gd name="T9" fmla="*/ 53 h 453"/>
                  <a:gd name="T10" fmla="*/ 306 w 594"/>
                  <a:gd name="T11" fmla="*/ 66 h 453"/>
                  <a:gd name="T12" fmla="*/ 342 w 594"/>
                  <a:gd name="T13" fmla="*/ 80 h 453"/>
                  <a:gd name="T14" fmla="*/ 378 w 594"/>
                  <a:gd name="T15" fmla="*/ 95 h 453"/>
                  <a:gd name="T16" fmla="*/ 413 w 594"/>
                  <a:gd name="T17" fmla="*/ 113 h 453"/>
                  <a:gd name="T18" fmla="*/ 448 w 594"/>
                  <a:gd name="T19" fmla="*/ 131 h 453"/>
                  <a:gd name="T20" fmla="*/ 482 w 594"/>
                  <a:gd name="T21" fmla="*/ 150 h 453"/>
                  <a:gd name="T22" fmla="*/ 515 w 594"/>
                  <a:gd name="T23" fmla="*/ 172 h 453"/>
                  <a:gd name="T24" fmla="*/ 547 w 594"/>
                  <a:gd name="T25" fmla="*/ 194 h 453"/>
                  <a:gd name="T26" fmla="*/ 579 w 594"/>
                  <a:gd name="T27" fmla="*/ 217 h 453"/>
                  <a:gd name="T28" fmla="*/ 594 w 594"/>
                  <a:gd name="T29" fmla="*/ 229 h 453"/>
                  <a:gd name="T30" fmla="*/ 581 w 594"/>
                  <a:gd name="T31" fmla="*/ 242 h 453"/>
                  <a:gd name="T32" fmla="*/ 549 w 594"/>
                  <a:gd name="T33" fmla="*/ 269 h 453"/>
                  <a:gd name="T34" fmla="*/ 517 w 594"/>
                  <a:gd name="T35" fmla="*/ 292 h 453"/>
                  <a:gd name="T36" fmla="*/ 484 w 594"/>
                  <a:gd name="T37" fmla="*/ 313 h 453"/>
                  <a:gd name="T38" fmla="*/ 450 w 594"/>
                  <a:gd name="T39" fmla="*/ 333 h 453"/>
                  <a:gd name="T40" fmla="*/ 414 w 594"/>
                  <a:gd name="T41" fmla="*/ 351 h 453"/>
                  <a:gd name="T42" fmla="*/ 379 w 594"/>
                  <a:gd name="T43" fmla="*/ 367 h 453"/>
                  <a:gd name="T44" fmla="*/ 342 w 594"/>
                  <a:gd name="T45" fmla="*/ 381 h 453"/>
                  <a:gd name="T46" fmla="*/ 305 w 594"/>
                  <a:gd name="T47" fmla="*/ 395 h 453"/>
                  <a:gd name="T48" fmla="*/ 268 w 594"/>
                  <a:gd name="T49" fmla="*/ 407 h 453"/>
                  <a:gd name="T50" fmla="*/ 230 w 594"/>
                  <a:gd name="T51" fmla="*/ 417 h 453"/>
                  <a:gd name="T52" fmla="*/ 193 w 594"/>
                  <a:gd name="T53" fmla="*/ 426 h 453"/>
                  <a:gd name="T54" fmla="*/ 154 w 594"/>
                  <a:gd name="T55" fmla="*/ 434 h 453"/>
                  <a:gd name="T56" fmla="*/ 116 w 594"/>
                  <a:gd name="T57" fmla="*/ 440 h 453"/>
                  <a:gd name="T58" fmla="*/ 78 w 594"/>
                  <a:gd name="T59" fmla="*/ 446 h 453"/>
                  <a:gd name="T60" fmla="*/ 0 w 594"/>
                  <a:gd name="T61" fmla="*/ 453 h 453"/>
                  <a:gd name="T62" fmla="*/ 38 w 594"/>
                  <a:gd name="T63" fmla="*/ 445 h 453"/>
                  <a:gd name="T64" fmla="*/ 76 w 594"/>
                  <a:gd name="T65" fmla="*/ 437 h 453"/>
                  <a:gd name="T66" fmla="*/ 113 w 594"/>
                  <a:gd name="T67" fmla="*/ 428 h 453"/>
                  <a:gd name="T68" fmla="*/ 151 w 594"/>
                  <a:gd name="T69" fmla="*/ 418 h 453"/>
                  <a:gd name="T70" fmla="*/ 188 w 594"/>
                  <a:gd name="T71" fmla="*/ 407 h 453"/>
                  <a:gd name="T72" fmla="*/ 224 w 594"/>
                  <a:gd name="T73" fmla="*/ 396 h 453"/>
                  <a:gd name="T74" fmla="*/ 261 w 594"/>
                  <a:gd name="T75" fmla="*/ 384 h 453"/>
                  <a:gd name="T76" fmla="*/ 296 w 594"/>
                  <a:gd name="T77" fmla="*/ 370 h 453"/>
                  <a:gd name="T78" fmla="*/ 332 w 594"/>
                  <a:gd name="T79" fmla="*/ 355 h 453"/>
                  <a:gd name="T80" fmla="*/ 367 w 594"/>
                  <a:gd name="T81" fmla="*/ 340 h 453"/>
                  <a:gd name="T82" fmla="*/ 401 w 594"/>
                  <a:gd name="T83" fmla="*/ 323 h 453"/>
                  <a:gd name="T84" fmla="*/ 434 w 594"/>
                  <a:gd name="T85" fmla="*/ 305 h 453"/>
                  <a:gd name="T86" fmla="*/ 467 w 594"/>
                  <a:gd name="T87" fmla="*/ 286 h 453"/>
                  <a:gd name="T88" fmla="*/ 499 w 594"/>
                  <a:gd name="T89" fmla="*/ 265 h 453"/>
                  <a:gd name="T90" fmla="*/ 529 w 594"/>
                  <a:gd name="T91" fmla="*/ 243 h 453"/>
                  <a:gd name="T92" fmla="*/ 556 w 594"/>
                  <a:gd name="T93" fmla="*/ 219 h 453"/>
                  <a:gd name="T94" fmla="*/ 558 w 594"/>
                  <a:gd name="T95" fmla="*/ 244 h 453"/>
                  <a:gd name="T96" fmla="*/ 528 w 594"/>
                  <a:gd name="T97" fmla="*/ 221 h 453"/>
                  <a:gd name="T98" fmla="*/ 497 w 594"/>
                  <a:gd name="T99" fmla="*/ 199 h 453"/>
                  <a:gd name="T100" fmla="*/ 465 w 594"/>
                  <a:gd name="T101" fmla="*/ 178 h 453"/>
                  <a:gd name="T102" fmla="*/ 432 w 594"/>
                  <a:gd name="T103" fmla="*/ 159 h 453"/>
                  <a:gd name="T104" fmla="*/ 399 w 594"/>
                  <a:gd name="T105" fmla="*/ 140 h 453"/>
                  <a:gd name="T106" fmla="*/ 366 w 594"/>
                  <a:gd name="T107" fmla="*/ 122 h 453"/>
                  <a:gd name="T108" fmla="*/ 296 w 594"/>
                  <a:gd name="T109" fmla="*/ 90 h 453"/>
                  <a:gd name="T110" fmla="*/ 261 w 594"/>
                  <a:gd name="T111" fmla="*/ 75 h 453"/>
                  <a:gd name="T112" fmla="*/ 225 w 594"/>
                  <a:gd name="T113" fmla="*/ 62 h 453"/>
                  <a:gd name="T114" fmla="*/ 189 w 594"/>
                  <a:gd name="T115" fmla="*/ 49 h 453"/>
                  <a:gd name="T116" fmla="*/ 152 w 594"/>
                  <a:gd name="T117" fmla="*/ 37 h 453"/>
                  <a:gd name="T118" fmla="*/ 78 w 594"/>
                  <a:gd name="T119" fmla="*/ 16 h 453"/>
                  <a:gd name="T120" fmla="*/ 3 w 594"/>
                  <a:gd name="T121" fmla="*/ 0 h 4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594" h="453">
                    <a:moveTo>
                      <a:pt x="3" y="0"/>
                    </a:moveTo>
                    <a:cubicBezTo>
                      <a:pt x="29" y="1"/>
                      <a:pt x="54" y="4"/>
                      <a:pt x="80" y="8"/>
                    </a:cubicBezTo>
                    <a:cubicBezTo>
                      <a:pt x="106" y="11"/>
                      <a:pt x="131" y="16"/>
                      <a:pt x="157" y="21"/>
                    </a:cubicBezTo>
                    <a:cubicBezTo>
                      <a:pt x="182" y="27"/>
                      <a:pt x="207" y="34"/>
                      <a:pt x="232" y="41"/>
                    </a:cubicBezTo>
                    <a:cubicBezTo>
                      <a:pt x="244" y="44"/>
                      <a:pt x="257" y="49"/>
                      <a:pt x="269" y="53"/>
                    </a:cubicBezTo>
                    <a:cubicBezTo>
                      <a:pt x="282" y="56"/>
                      <a:pt x="294" y="61"/>
                      <a:pt x="306" y="66"/>
                    </a:cubicBezTo>
                    <a:cubicBezTo>
                      <a:pt x="318" y="70"/>
                      <a:pt x="330" y="75"/>
                      <a:pt x="342" y="80"/>
                    </a:cubicBezTo>
                    <a:lnTo>
                      <a:pt x="378" y="95"/>
                    </a:lnTo>
                    <a:lnTo>
                      <a:pt x="413" y="113"/>
                    </a:lnTo>
                    <a:cubicBezTo>
                      <a:pt x="425" y="118"/>
                      <a:pt x="437" y="125"/>
                      <a:pt x="448" y="131"/>
                    </a:cubicBezTo>
                    <a:cubicBezTo>
                      <a:pt x="459" y="137"/>
                      <a:pt x="471" y="144"/>
                      <a:pt x="482" y="150"/>
                    </a:cubicBezTo>
                    <a:lnTo>
                      <a:pt x="515" y="172"/>
                    </a:lnTo>
                    <a:cubicBezTo>
                      <a:pt x="526" y="179"/>
                      <a:pt x="537" y="186"/>
                      <a:pt x="547" y="194"/>
                    </a:cubicBezTo>
                    <a:lnTo>
                      <a:pt x="579" y="217"/>
                    </a:lnTo>
                    <a:lnTo>
                      <a:pt x="594" y="229"/>
                    </a:lnTo>
                    <a:lnTo>
                      <a:pt x="581" y="242"/>
                    </a:lnTo>
                    <a:cubicBezTo>
                      <a:pt x="570" y="253"/>
                      <a:pt x="560" y="261"/>
                      <a:pt x="549" y="269"/>
                    </a:cubicBezTo>
                    <a:cubicBezTo>
                      <a:pt x="539" y="277"/>
                      <a:pt x="528" y="285"/>
                      <a:pt x="517" y="292"/>
                    </a:cubicBezTo>
                    <a:cubicBezTo>
                      <a:pt x="506" y="300"/>
                      <a:pt x="495" y="307"/>
                      <a:pt x="484" y="313"/>
                    </a:cubicBezTo>
                    <a:cubicBezTo>
                      <a:pt x="473" y="321"/>
                      <a:pt x="461" y="327"/>
                      <a:pt x="450" y="333"/>
                    </a:cubicBezTo>
                    <a:cubicBezTo>
                      <a:pt x="438" y="339"/>
                      <a:pt x="426" y="345"/>
                      <a:pt x="414" y="351"/>
                    </a:cubicBezTo>
                    <a:cubicBezTo>
                      <a:pt x="403" y="357"/>
                      <a:pt x="391" y="361"/>
                      <a:pt x="379" y="367"/>
                    </a:cubicBezTo>
                    <a:cubicBezTo>
                      <a:pt x="367" y="372"/>
                      <a:pt x="355" y="377"/>
                      <a:pt x="342" y="381"/>
                    </a:cubicBezTo>
                    <a:cubicBezTo>
                      <a:pt x="330" y="386"/>
                      <a:pt x="318" y="391"/>
                      <a:pt x="305" y="395"/>
                    </a:cubicBezTo>
                    <a:lnTo>
                      <a:pt x="268" y="407"/>
                    </a:lnTo>
                    <a:cubicBezTo>
                      <a:pt x="256" y="411"/>
                      <a:pt x="243" y="414"/>
                      <a:pt x="230" y="417"/>
                    </a:cubicBezTo>
                    <a:cubicBezTo>
                      <a:pt x="218" y="420"/>
                      <a:pt x="205" y="424"/>
                      <a:pt x="193" y="426"/>
                    </a:cubicBezTo>
                    <a:lnTo>
                      <a:pt x="154" y="434"/>
                    </a:lnTo>
                    <a:cubicBezTo>
                      <a:pt x="142" y="437"/>
                      <a:pt x="129" y="438"/>
                      <a:pt x="116" y="440"/>
                    </a:cubicBezTo>
                    <a:lnTo>
                      <a:pt x="78" y="446"/>
                    </a:lnTo>
                    <a:cubicBezTo>
                      <a:pt x="52" y="449"/>
                      <a:pt x="26" y="451"/>
                      <a:pt x="0" y="453"/>
                    </a:cubicBezTo>
                    <a:lnTo>
                      <a:pt x="38" y="445"/>
                    </a:lnTo>
                    <a:cubicBezTo>
                      <a:pt x="51" y="442"/>
                      <a:pt x="63" y="440"/>
                      <a:pt x="76" y="437"/>
                    </a:cubicBezTo>
                    <a:lnTo>
                      <a:pt x="113" y="428"/>
                    </a:lnTo>
                    <a:cubicBezTo>
                      <a:pt x="126" y="425"/>
                      <a:pt x="138" y="422"/>
                      <a:pt x="151" y="418"/>
                    </a:cubicBezTo>
                    <a:lnTo>
                      <a:pt x="188" y="407"/>
                    </a:lnTo>
                    <a:cubicBezTo>
                      <a:pt x="200" y="404"/>
                      <a:pt x="212" y="400"/>
                      <a:pt x="224" y="396"/>
                    </a:cubicBezTo>
                    <a:cubicBezTo>
                      <a:pt x="236" y="392"/>
                      <a:pt x="249" y="388"/>
                      <a:pt x="261" y="384"/>
                    </a:cubicBezTo>
                    <a:lnTo>
                      <a:pt x="296" y="370"/>
                    </a:lnTo>
                    <a:cubicBezTo>
                      <a:pt x="308" y="366"/>
                      <a:pt x="320" y="360"/>
                      <a:pt x="332" y="355"/>
                    </a:cubicBezTo>
                    <a:cubicBezTo>
                      <a:pt x="343" y="350"/>
                      <a:pt x="355" y="345"/>
                      <a:pt x="367" y="340"/>
                    </a:cubicBezTo>
                    <a:cubicBezTo>
                      <a:pt x="378" y="334"/>
                      <a:pt x="390" y="329"/>
                      <a:pt x="401" y="323"/>
                    </a:cubicBezTo>
                    <a:cubicBezTo>
                      <a:pt x="412" y="317"/>
                      <a:pt x="423" y="312"/>
                      <a:pt x="434" y="305"/>
                    </a:cubicBezTo>
                    <a:cubicBezTo>
                      <a:pt x="445" y="298"/>
                      <a:pt x="456" y="293"/>
                      <a:pt x="467" y="286"/>
                    </a:cubicBezTo>
                    <a:cubicBezTo>
                      <a:pt x="478" y="279"/>
                      <a:pt x="488" y="272"/>
                      <a:pt x="499" y="265"/>
                    </a:cubicBezTo>
                    <a:cubicBezTo>
                      <a:pt x="509" y="258"/>
                      <a:pt x="519" y="250"/>
                      <a:pt x="529" y="243"/>
                    </a:cubicBezTo>
                    <a:cubicBezTo>
                      <a:pt x="539" y="235"/>
                      <a:pt x="549" y="227"/>
                      <a:pt x="556" y="219"/>
                    </a:cubicBezTo>
                    <a:lnTo>
                      <a:pt x="558" y="244"/>
                    </a:lnTo>
                    <a:lnTo>
                      <a:pt x="528" y="221"/>
                    </a:lnTo>
                    <a:cubicBezTo>
                      <a:pt x="518" y="213"/>
                      <a:pt x="508" y="206"/>
                      <a:pt x="497" y="199"/>
                    </a:cubicBezTo>
                    <a:lnTo>
                      <a:pt x="465" y="178"/>
                    </a:lnTo>
                    <a:cubicBezTo>
                      <a:pt x="454" y="171"/>
                      <a:pt x="443" y="165"/>
                      <a:pt x="432" y="159"/>
                    </a:cubicBezTo>
                    <a:cubicBezTo>
                      <a:pt x="421" y="152"/>
                      <a:pt x="411" y="145"/>
                      <a:pt x="399" y="140"/>
                    </a:cubicBezTo>
                    <a:lnTo>
                      <a:pt x="366" y="122"/>
                    </a:lnTo>
                    <a:cubicBezTo>
                      <a:pt x="342" y="111"/>
                      <a:pt x="320" y="100"/>
                      <a:pt x="296" y="90"/>
                    </a:cubicBezTo>
                    <a:cubicBezTo>
                      <a:pt x="284" y="85"/>
                      <a:pt x="273" y="80"/>
                      <a:pt x="261" y="75"/>
                    </a:cubicBezTo>
                    <a:lnTo>
                      <a:pt x="225" y="62"/>
                    </a:lnTo>
                    <a:lnTo>
                      <a:pt x="189" y="49"/>
                    </a:lnTo>
                    <a:lnTo>
                      <a:pt x="152" y="37"/>
                    </a:lnTo>
                    <a:cubicBezTo>
                      <a:pt x="128" y="30"/>
                      <a:pt x="103" y="23"/>
                      <a:pt x="78" y="16"/>
                    </a:cubicBezTo>
                    <a:cubicBezTo>
                      <a:pt x="53" y="10"/>
                      <a:pt x="28" y="5"/>
                      <a:pt x="3" y="0"/>
                    </a:cubicBezTo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8" name="ïṥḷïďê">
              <a:extLst>
                <a:ext uri="{FF2B5EF4-FFF2-40B4-BE49-F238E27FC236}">
                  <a16:creationId xmlns:a16="http://schemas.microsoft.com/office/drawing/2014/main" xmlns="" id="{2B5FB7B6-B657-49EA-9E66-2E9ABB5090D3}"/>
                </a:ext>
              </a:extLst>
            </p:cNvPr>
            <p:cNvSpPr/>
            <p:nvPr/>
          </p:nvSpPr>
          <p:spPr bwMode="auto">
            <a:xfrm>
              <a:off x="6935997" y="1926064"/>
              <a:ext cx="1057847" cy="800021"/>
            </a:xfrm>
            <a:custGeom>
              <a:avLst/>
              <a:gdLst>
                <a:gd name="T0" fmla="*/ 0 w 1745"/>
                <a:gd name="T1" fmla="*/ 1320 h 1320"/>
                <a:gd name="T2" fmla="*/ 1498 w 1745"/>
                <a:gd name="T3" fmla="*/ 1320 h 1320"/>
                <a:gd name="T4" fmla="*/ 1745 w 1745"/>
                <a:gd name="T5" fmla="*/ 1072 h 1320"/>
                <a:gd name="T6" fmla="*/ 1745 w 1745"/>
                <a:gd name="T7" fmla="*/ 248 h 1320"/>
                <a:gd name="T8" fmla="*/ 1498 w 1745"/>
                <a:gd name="T9" fmla="*/ 0 h 1320"/>
                <a:gd name="T10" fmla="*/ 0 w 1745"/>
                <a:gd name="T11" fmla="*/ 0 h 1320"/>
                <a:gd name="T12" fmla="*/ 0 w 1745"/>
                <a:gd name="T13" fmla="*/ 1320 h 1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45" h="1320">
                  <a:moveTo>
                    <a:pt x="0" y="1320"/>
                  </a:moveTo>
                  <a:lnTo>
                    <a:pt x="1498" y="1320"/>
                  </a:lnTo>
                  <a:cubicBezTo>
                    <a:pt x="1634" y="1320"/>
                    <a:pt x="1745" y="1209"/>
                    <a:pt x="1745" y="1072"/>
                  </a:cubicBezTo>
                  <a:lnTo>
                    <a:pt x="1745" y="248"/>
                  </a:lnTo>
                  <a:cubicBezTo>
                    <a:pt x="1745" y="111"/>
                    <a:pt x="1634" y="0"/>
                    <a:pt x="1498" y="0"/>
                  </a:cubicBezTo>
                  <a:lnTo>
                    <a:pt x="0" y="0"/>
                  </a:lnTo>
                  <a:lnTo>
                    <a:pt x="0" y="1320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wrap="none" anchor="ctr">
              <a:normAutofit/>
            </a:bodyPr>
            <a:lstStyle/>
            <a:p>
              <a:pPr>
                <a:spcBef>
                  <a:spcPct val="0"/>
                </a:spcBef>
              </a:pPr>
              <a:r>
                <a:rPr lang="en-US" altLang="zh-CN" sz="1600" b="1" dirty="0">
                  <a:solidFill>
                    <a:schemeClr val="bg1"/>
                  </a:solidFill>
                </a:rPr>
                <a:t>Text here</a:t>
              </a:r>
              <a:endParaRPr lang="zh-CN" altLang="en-US" sz="1600" b="1" dirty="0">
                <a:solidFill>
                  <a:schemeClr val="bg1"/>
                </a:solidFill>
              </a:endParaRPr>
            </a:p>
          </p:txBody>
        </p:sp>
        <p:sp>
          <p:nvSpPr>
            <p:cNvPr id="9" name="îśļïďê">
              <a:extLst>
                <a:ext uri="{FF2B5EF4-FFF2-40B4-BE49-F238E27FC236}">
                  <a16:creationId xmlns:a16="http://schemas.microsoft.com/office/drawing/2014/main" xmlns="" id="{112D7885-9041-4D20-99B6-4D5E8F8414D3}"/>
                </a:ext>
              </a:extLst>
            </p:cNvPr>
            <p:cNvSpPr/>
            <p:nvPr/>
          </p:nvSpPr>
          <p:spPr bwMode="auto">
            <a:xfrm>
              <a:off x="5523006" y="1926064"/>
              <a:ext cx="1412991" cy="1836383"/>
            </a:xfrm>
            <a:custGeom>
              <a:avLst/>
              <a:gdLst>
                <a:gd name="T0" fmla="*/ 1118 w 1118"/>
                <a:gd name="T1" fmla="*/ 0 h 1453"/>
                <a:gd name="T2" fmla="*/ 0 w 1118"/>
                <a:gd name="T3" fmla="*/ 1453 h 1453"/>
                <a:gd name="T4" fmla="*/ 1118 w 1118"/>
                <a:gd name="T5" fmla="*/ 633 h 1453"/>
                <a:gd name="T6" fmla="*/ 1118 w 1118"/>
                <a:gd name="T7" fmla="*/ 0 h 14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18" h="1453">
                  <a:moveTo>
                    <a:pt x="1118" y="0"/>
                  </a:moveTo>
                  <a:lnTo>
                    <a:pt x="0" y="1453"/>
                  </a:lnTo>
                  <a:lnTo>
                    <a:pt x="1118" y="633"/>
                  </a:lnTo>
                  <a:lnTo>
                    <a:pt x="1118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îŝḻïḋé">
              <a:extLst>
                <a:ext uri="{FF2B5EF4-FFF2-40B4-BE49-F238E27FC236}">
                  <a16:creationId xmlns:a16="http://schemas.microsoft.com/office/drawing/2014/main" xmlns="" id="{316A26D1-E24D-411E-BC42-DC238784340F}"/>
                </a:ext>
              </a:extLst>
            </p:cNvPr>
            <p:cNvSpPr/>
            <p:nvPr/>
          </p:nvSpPr>
          <p:spPr bwMode="auto">
            <a:xfrm>
              <a:off x="6935997" y="2844887"/>
              <a:ext cx="1057847" cy="800021"/>
            </a:xfrm>
            <a:custGeom>
              <a:avLst/>
              <a:gdLst>
                <a:gd name="T0" fmla="*/ 0 w 1745"/>
                <a:gd name="T1" fmla="*/ 1319 h 1319"/>
                <a:gd name="T2" fmla="*/ 1498 w 1745"/>
                <a:gd name="T3" fmla="*/ 1319 h 1319"/>
                <a:gd name="T4" fmla="*/ 1745 w 1745"/>
                <a:gd name="T5" fmla="*/ 1071 h 1319"/>
                <a:gd name="T6" fmla="*/ 1745 w 1745"/>
                <a:gd name="T7" fmla="*/ 247 h 1319"/>
                <a:gd name="T8" fmla="*/ 1498 w 1745"/>
                <a:gd name="T9" fmla="*/ 0 h 1319"/>
                <a:gd name="T10" fmla="*/ 0 w 1745"/>
                <a:gd name="T11" fmla="*/ 0 h 1319"/>
                <a:gd name="T12" fmla="*/ 0 w 1745"/>
                <a:gd name="T13" fmla="*/ 1319 h 13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45" h="1319">
                  <a:moveTo>
                    <a:pt x="0" y="1319"/>
                  </a:moveTo>
                  <a:lnTo>
                    <a:pt x="1498" y="1319"/>
                  </a:lnTo>
                  <a:cubicBezTo>
                    <a:pt x="1634" y="1319"/>
                    <a:pt x="1745" y="1208"/>
                    <a:pt x="1745" y="1071"/>
                  </a:cubicBezTo>
                  <a:lnTo>
                    <a:pt x="1745" y="247"/>
                  </a:lnTo>
                  <a:cubicBezTo>
                    <a:pt x="1745" y="110"/>
                    <a:pt x="1634" y="0"/>
                    <a:pt x="1498" y="0"/>
                  </a:cubicBezTo>
                  <a:lnTo>
                    <a:pt x="0" y="0"/>
                  </a:lnTo>
                  <a:lnTo>
                    <a:pt x="0" y="1319"/>
                  </a:lnTo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wrap="none" anchor="ctr">
              <a:normAutofit/>
            </a:bodyPr>
            <a:lstStyle/>
            <a:p>
              <a:pPr algn="ctr"/>
              <a:r>
                <a:rPr lang="en-US" altLang="zh-CN" sz="1600" b="1" dirty="0">
                  <a:solidFill>
                    <a:schemeClr val="bg1"/>
                  </a:solidFill>
                </a:rPr>
                <a:t>Text here</a:t>
              </a:r>
              <a:endParaRPr lang="zh-CN" altLang="en-US" sz="1600" b="1" dirty="0">
                <a:solidFill>
                  <a:schemeClr val="bg1"/>
                </a:solidFill>
              </a:endParaRPr>
            </a:p>
          </p:txBody>
        </p:sp>
        <p:sp>
          <p:nvSpPr>
            <p:cNvPr id="11" name="îṡļïdé">
              <a:extLst>
                <a:ext uri="{FF2B5EF4-FFF2-40B4-BE49-F238E27FC236}">
                  <a16:creationId xmlns:a16="http://schemas.microsoft.com/office/drawing/2014/main" xmlns="" id="{53659B12-17E2-42AC-A174-EEF79D476802}"/>
                </a:ext>
              </a:extLst>
            </p:cNvPr>
            <p:cNvSpPr/>
            <p:nvPr/>
          </p:nvSpPr>
          <p:spPr bwMode="auto">
            <a:xfrm>
              <a:off x="5523006" y="2844887"/>
              <a:ext cx="1412991" cy="917560"/>
            </a:xfrm>
            <a:custGeom>
              <a:avLst/>
              <a:gdLst>
                <a:gd name="T0" fmla="*/ 1118 w 1118"/>
                <a:gd name="T1" fmla="*/ 0 h 726"/>
                <a:gd name="T2" fmla="*/ 0 w 1118"/>
                <a:gd name="T3" fmla="*/ 726 h 726"/>
                <a:gd name="T4" fmla="*/ 1118 w 1118"/>
                <a:gd name="T5" fmla="*/ 633 h 726"/>
                <a:gd name="T6" fmla="*/ 1118 w 1118"/>
                <a:gd name="T7" fmla="*/ 0 h 7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18" h="726">
                  <a:moveTo>
                    <a:pt x="1118" y="0"/>
                  </a:moveTo>
                  <a:lnTo>
                    <a:pt x="0" y="726"/>
                  </a:lnTo>
                  <a:lnTo>
                    <a:pt x="1118" y="633"/>
                  </a:lnTo>
                  <a:lnTo>
                    <a:pt x="1118" y="0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išliďé">
              <a:extLst>
                <a:ext uri="{FF2B5EF4-FFF2-40B4-BE49-F238E27FC236}">
                  <a16:creationId xmlns:a16="http://schemas.microsoft.com/office/drawing/2014/main" xmlns="" id="{2D046A49-050F-4B65-9ECB-93E939213A2D}"/>
                </a:ext>
              </a:extLst>
            </p:cNvPr>
            <p:cNvSpPr/>
            <p:nvPr/>
          </p:nvSpPr>
          <p:spPr bwMode="auto">
            <a:xfrm>
              <a:off x="6935997" y="3762446"/>
              <a:ext cx="1057847" cy="800021"/>
            </a:xfrm>
            <a:custGeom>
              <a:avLst/>
              <a:gdLst>
                <a:gd name="T0" fmla="*/ 0 w 1745"/>
                <a:gd name="T1" fmla="*/ 1319 h 1319"/>
                <a:gd name="T2" fmla="*/ 1498 w 1745"/>
                <a:gd name="T3" fmla="*/ 1319 h 1319"/>
                <a:gd name="T4" fmla="*/ 1745 w 1745"/>
                <a:gd name="T5" fmla="*/ 1071 h 1319"/>
                <a:gd name="T6" fmla="*/ 1745 w 1745"/>
                <a:gd name="T7" fmla="*/ 247 h 1319"/>
                <a:gd name="T8" fmla="*/ 1498 w 1745"/>
                <a:gd name="T9" fmla="*/ 0 h 1319"/>
                <a:gd name="T10" fmla="*/ 0 w 1745"/>
                <a:gd name="T11" fmla="*/ 0 h 1319"/>
                <a:gd name="T12" fmla="*/ 0 w 1745"/>
                <a:gd name="T13" fmla="*/ 1319 h 13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45" h="1319">
                  <a:moveTo>
                    <a:pt x="0" y="1319"/>
                  </a:moveTo>
                  <a:lnTo>
                    <a:pt x="1498" y="1319"/>
                  </a:lnTo>
                  <a:cubicBezTo>
                    <a:pt x="1634" y="1319"/>
                    <a:pt x="1745" y="1208"/>
                    <a:pt x="1745" y="1071"/>
                  </a:cubicBezTo>
                  <a:lnTo>
                    <a:pt x="1745" y="247"/>
                  </a:lnTo>
                  <a:cubicBezTo>
                    <a:pt x="1745" y="111"/>
                    <a:pt x="1634" y="0"/>
                    <a:pt x="1498" y="0"/>
                  </a:cubicBezTo>
                  <a:lnTo>
                    <a:pt x="0" y="0"/>
                  </a:lnTo>
                  <a:lnTo>
                    <a:pt x="0" y="1319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>
              <a:normAutofit/>
            </a:bodyPr>
            <a:lstStyle/>
            <a:p>
              <a:pPr algn="ctr"/>
              <a:r>
                <a:rPr lang="en-US" altLang="zh-CN" sz="1600" b="1" dirty="0">
                  <a:solidFill>
                    <a:schemeClr val="bg1"/>
                  </a:solidFill>
                </a:rPr>
                <a:t>Text here</a:t>
              </a:r>
              <a:endParaRPr lang="zh-CN" altLang="en-US" sz="1600" b="1" dirty="0">
                <a:solidFill>
                  <a:schemeClr val="bg1"/>
                </a:solidFill>
              </a:endParaRPr>
            </a:p>
          </p:txBody>
        </p:sp>
        <p:sp>
          <p:nvSpPr>
            <p:cNvPr id="13" name="îšḷïḍè">
              <a:extLst>
                <a:ext uri="{FF2B5EF4-FFF2-40B4-BE49-F238E27FC236}">
                  <a16:creationId xmlns:a16="http://schemas.microsoft.com/office/drawing/2014/main" xmlns="" id="{A74E1B0B-53D1-4FAB-84ED-395E093B164E}"/>
                </a:ext>
              </a:extLst>
            </p:cNvPr>
            <p:cNvSpPr/>
            <p:nvPr/>
          </p:nvSpPr>
          <p:spPr bwMode="auto">
            <a:xfrm>
              <a:off x="5523006" y="3762446"/>
              <a:ext cx="1412991" cy="800021"/>
            </a:xfrm>
            <a:custGeom>
              <a:avLst/>
              <a:gdLst>
                <a:gd name="T0" fmla="*/ 1118 w 1118"/>
                <a:gd name="T1" fmla="*/ 0 h 633"/>
                <a:gd name="T2" fmla="*/ 0 w 1118"/>
                <a:gd name="T3" fmla="*/ 0 h 633"/>
                <a:gd name="T4" fmla="*/ 1118 w 1118"/>
                <a:gd name="T5" fmla="*/ 633 h 633"/>
                <a:gd name="T6" fmla="*/ 1118 w 1118"/>
                <a:gd name="T7" fmla="*/ 0 h 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18" h="633">
                  <a:moveTo>
                    <a:pt x="1118" y="0"/>
                  </a:moveTo>
                  <a:lnTo>
                    <a:pt x="0" y="0"/>
                  </a:lnTo>
                  <a:lnTo>
                    <a:pt x="1118" y="633"/>
                  </a:lnTo>
                  <a:lnTo>
                    <a:pt x="1118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" name="íṩḻiḓè">
              <a:extLst>
                <a:ext uri="{FF2B5EF4-FFF2-40B4-BE49-F238E27FC236}">
                  <a16:creationId xmlns:a16="http://schemas.microsoft.com/office/drawing/2014/main" xmlns="" id="{80727532-4752-46FB-B508-F502413F703C}"/>
                </a:ext>
              </a:extLst>
            </p:cNvPr>
            <p:cNvSpPr/>
            <p:nvPr/>
          </p:nvSpPr>
          <p:spPr bwMode="auto">
            <a:xfrm>
              <a:off x="6935997" y="4681270"/>
              <a:ext cx="1057847" cy="800021"/>
            </a:xfrm>
            <a:custGeom>
              <a:avLst/>
              <a:gdLst>
                <a:gd name="T0" fmla="*/ 0 w 1745"/>
                <a:gd name="T1" fmla="*/ 1319 h 1319"/>
                <a:gd name="T2" fmla="*/ 1498 w 1745"/>
                <a:gd name="T3" fmla="*/ 1319 h 1319"/>
                <a:gd name="T4" fmla="*/ 1745 w 1745"/>
                <a:gd name="T5" fmla="*/ 1071 h 1319"/>
                <a:gd name="T6" fmla="*/ 1745 w 1745"/>
                <a:gd name="T7" fmla="*/ 248 h 1319"/>
                <a:gd name="T8" fmla="*/ 1498 w 1745"/>
                <a:gd name="T9" fmla="*/ 0 h 1319"/>
                <a:gd name="T10" fmla="*/ 0 w 1745"/>
                <a:gd name="T11" fmla="*/ 0 h 1319"/>
                <a:gd name="T12" fmla="*/ 0 w 1745"/>
                <a:gd name="T13" fmla="*/ 1319 h 13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45" h="1319">
                  <a:moveTo>
                    <a:pt x="0" y="1319"/>
                  </a:moveTo>
                  <a:lnTo>
                    <a:pt x="1498" y="1319"/>
                  </a:lnTo>
                  <a:cubicBezTo>
                    <a:pt x="1634" y="1319"/>
                    <a:pt x="1745" y="1208"/>
                    <a:pt x="1745" y="1071"/>
                  </a:cubicBezTo>
                  <a:lnTo>
                    <a:pt x="1745" y="248"/>
                  </a:lnTo>
                  <a:cubicBezTo>
                    <a:pt x="1745" y="111"/>
                    <a:pt x="1634" y="0"/>
                    <a:pt x="1498" y="0"/>
                  </a:cubicBezTo>
                  <a:lnTo>
                    <a:pt x="0" y="0"/>
                  </a:lnTo>
                  <a:lnTo>
                    <a:pt x="0" y="1319"/>
                  </a:lnTo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>
              <a:normAutofit/>
            </a:bodyPr>
            <a:lstStyle/>
            <a:p>
              <a:pPr algn="ctr"/>
              <a:r>
                <a:rPr lang="en-US" altLang="zh-CN" sz="1600" b="1" dirty="0">
                  <a:solidFill>
                    <a:schemeClr val="bg1"/>
                  </a:solidFill>
                </a:rPr>
                <a:t>Text here</a:t>
              </a:r>
              <a:endParaRPr lang="zh-CN" altLang="en-US" sz="1600" b="1" dirty="0">
                <a:solidFill>
                  <a:schemeClr val="bg1"/>
                </a:solidFill>
              </a:endParaRPr>
            </a:p>
          </p:txBody>
        </p:sp>
        <p:sp>
          <p:nvSpPr>
            <p:cNvPr id="15" name="îṣḻiďé">
              <a:extLst>
                <a:ext uri="{FF2B5EF4-FFF2-40B4-BE49-F238E27FC236}">
                  <a16:creationId xmlns:a16="http://schemas.microsoft.com/office/drawing/2014/main" xmlns="" id="{55F21608-8084-497E-B0BB-1F43E14D9575}"/>
                </a:ext>
              </a:extLst>
            </p:cNvPr>
            <p:cNvSpPr/>
            <p:nvPr/>
          </p:nvSpPr>
          <p:spPr bwMode="auto">
            <a:xfrm>
              <a:off x="5523006" y="3762446"/>
              <a:ext cx="1412991" cy="1718844"/>
            </a:xfrm>
            <a:custGeom>
              <a:avLst/>
              <a:gdLst>
                <a:gd name="T0" fmla="*/ 1118 w 1118"/>
                <a:gd name="T1" fmla="*/ 727 h 1360"/>
                <a:gd name="T2" fmla="*/ 0 w 1118"/>
                <a:gd name="T3" fmla="*/ 0 h 1360"/>
                <a:gd name="T4" fmla="*/ 1118 w 1118"/>
                <a:gd name="T5" fmla="*/ 1360 h 1360"/>
                <a:gd name="T6" fmla="*/ 1118 w 1118"/>
                <a:gd name="T7" fmla="*/ 727 h 1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18" h="1360">
                  <a:moveTo>
                    <a:pt x="1118" y="727"/>
                  </a:moveTo>
                  <a:lnTo>
                    <a:pt x="0" y="0"/>
                  </a:lnTo>
                  <a:lnTo>
                    <a:pt x="1118" y="1360"/>
                  </a:lnTo>
                  <a:lnTo>
                    <a:pt x="1118" y="727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" name="îṣḻíḍè">
              <a:extLst>
                <a:ext uri="{FF2B5EF4-FFF2-40B4-BE49-F238E27FC236}">
                  <a16:creationId xmlns:a16="http://schemas.microsoft.com/office/drawing/2014/main" xmlns="" id="{1D9C6429-BE42-4ABD-855B-A59F718D9E89}"/>
                </a:ext>
              </a:extLst>
            </p:cNvPr>
            <p:cNvSpPr/>
            <p:nvPr/>
          </p:nvSpPr>
          <p:spPr bwMode="auto">
            <a:xfrm>
              <a:off x="8076000" y="1912466"/>
              <a:ext cx="3444488" cy="8136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ctr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900" dirty="0"/>
                <a:t>Supporting text here. </a:t>
              </a:r>
            </a:p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900" dirty="0"/>
                <a:t>When you copy &amp; paste, choose "keep text only" option.</a:t>
              </a:r>
              <a:endParaRPr lang="zh-CN" altLang="en-US" sz="900" dirty="0"/>
            </a:p>
          </p:txBody>
        </p:sp>
        <p:sp>
          <p:nvSpPr>
            <p:cNvPr id="17" name="íSļiďê">
              <a:extLst>
                <a:ext uri="{FF2B5EF4-FFF2-40B4-BE49-F238E27FC236}">
                  <a16:creationId xmlns:a16="http://schemas.microsoft.com/office/drawing/2014/main" xmlns="" id="{7BE0907E-9BD6-4332-9F91-0025505D8C5F}"/>
                </a:ext>
              </a:extLst>
            </p:cNvPr>
            <p:cNvSpPr/>
            <p:nvPr/>
          </p:nvSpPr>
          <p:spPr bwMode="auto">
            <a:xfrm>
              <a:off x="8076000" y="2801610"/>
              <a:ext cx="3444488" cy="8136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ctr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900" dirty="0"/>
                <a:t>Supporting text here. </a:t>
              </a:r>
            </a:p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900" dirty="0"/>
                <a:t>When you copy &amp; paste, choose "keep text only" option.</a:t>
              </a:r>
              <a:endParaRPr lang="zh-CN" altLang="en-US" sz="900" dirty="0"/>
            </a:p>
          </p:txBody>
        </p:sp>
        <p:sp>
          <p:nvSpPr>
            <p:cNvPr id="18" name="îṥľïḋe">
              <a:extLst>
                <a:ext uri="{FF2B5EF4-FFF2-40B4-BE49-F238E27FC236}">
                  <a16:creationId xmlns:a16="http://schemas.microsoft.com/office/drawing/2014/main" xmlns="" id="{5B1844EB-6A4B-4EC1-8892-31F6295208AC}"/>
                </a:ext>
              </a:extLst>
            </p:cNvPr>
            <p:cNvSpPr/>
            <p:nvPr/>
          </p:nvSpPr>
          <p:spPr bwMode="auto">
            <a:xfrm>
              <a:off x="8076000" y="3690754"/>
              <a:ext cx="3444488" cy="8136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ctr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900" dirty="0"/>
                <a:t>Supporting text here. </a:t>
              </a:r>
            </a:p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900" dirty="0"/>
                <a:t>When you copy &amp; paste, choose "keep text only" option.</a:t>
              </a:r>
              <a:endParaRPr lang="zh-CN" altLang="en-US" sz="900" dirty="0"/>
            </a:p>
          </p:txBody>
        </p:sp>
        <p:sp>
          <p:nvSpPr>
            <p:cNvPr id="19" name="iŝlíḍé">
              <a:extLst>
                <a:ext uri="{FF2B5EF4-FFF2-40B4-BE49-F238E27FC236}">
                  <a16:creationId xmlns:a16="http://schemas.microsoft.com/office/drawing/2014/main" xmlns="" id="{A3EDB152-3127-47BD-9B18-871E29165D86}"/>
                </a:ext>
              </a:extLst>
            </p:cNvPr>
            <p:cNvSpPr/>
            <p:nvPr/>
          </p:nvSpPr>
          <p:spPr bwMode="auto">
            <a:xfrm>
              <a:off x="8076000" y="4579898"/>
              <a:ext cx="3444488" cy="8136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ctr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900" dirty="0"/>
                <a:t>Supporting text here. </a:t>
              </a:r>
            </a:p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900" dirty="0"/>
                <a:t>When you copy &amp; paste, choose "keep text only" option.</a:t>
              </a:r>
              <a:endParaRPr lang="zh-CN" altLang="en-US" sz="900" dirty="0"/>
            </a:p>
          </p:txBody>
        </p:sp>
        <p:cxnSp>
          <p:nvCxnSpPr>
            <p:cNvPr id="20" name="直接连接符 19">
              <a:extLst>
                <a:ext uri="{FF2B5EF4-FFF2-40B4-BE49-F238E27FC236}">
                  <a16:creationId xmlns:a16="http://schemas.microsoft.com/office/drawing/2014/main" xmlns="" id="{FB818B38-9331-4C0B-B72D-C1BBEF13E6E9}"/>
                </a:ext>
              </a:extLst>
            </p:cNvPr>
            <p:cNvCxnSpPr/>
            <p:nvPr/>
          </p:nvCxnSpPr>
          <p:spPr>
            <a:xfrm>
              <a:off x="8211000" y="2801610"/>
              <a:ext cx="3309488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>
              <a:extLst>
                <a:ext uri="{FF2B5EF4-FFF2-40B4-BE49-F238E27FC236}">
                  <a16:creationId xmlns:a16="http://schemas.microsoft.com/office/drawing/2014/main" xmlns="" id="{F54AF53E-BCE3-468C-A438-5D855AA93352}"/>
                </a:ext>
              </a:extLst>
            </p:cNvPr>
            <p:cNvCxnSpPr/>
            <p:nvPr/>
          </p:nvCxnSpPr>
          <p:spPr>
            <a:xfrm>
              <a:off x="8211000" y="3687435"/>
              <a:ext cx="3309488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>
              <a:extLst>
                <a:ext uri="{FF2B5EF4-FFF2-40B4-BE49-F238E27FC236}">
                  <a16:creationId xmlns:a16="http://schemas.microsoft.com/office/drawing/2014/main" xmlns="" id="{849BD959-972F-428B-9FFE-ED7A243D369F}"/>
                </a:ext>
              </a:extLst>
            </p:cNvPr>
            <p:cNvCxnSpPr/>
            <p:nvPr/>
          </p:nvCxnSpPr>
          <p:spPr>
            <a:xfrm>
              <a:off x="8211000" y="4573260"/>
              <a:ext cx="3309488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2637623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5A56F34-943B-4203-B6C6-2FF6C3A5B7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8B63A2D2-E6C5-4CE4-A15B-9264951B87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C3FFCBCB-07DC-4797-82F6-3E2F323BDE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12</a:t>
            </a:fld>
            <a:endParaRPr lang="zh-CN" altLang="en-US"/>
          </a:p>
        </p:txBody>
      </p:sp>
      <p:grpSp>
        <p:nvGrpSpPr>
          <p:cNvPr id="5" name="1e706bfc-eda5-4379-8a84-ac940a8766eb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F01E0F78-C59D-4E4D-9D4E-40AF00F592AF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0" y="1123890"/>
            <a:ext cx="12192000" cy="4558960"/>
            <a:chOff x="0" y="1123890"/>
            <a:chExt cx="12192000" cy="4558960"/>
          </a:xfrm>
        </p:grpSpPr>
        <p:sp>
          <p:nvSpPr>
            <p:cNvPr id="6" name="ïš1íde">
              <a:extLst>
                <a:ext uri="{FF2B5EF4-FFF2-40B4-BE49-F238E27FC236}">
                  <a16:creationId xmlns:a16="http://schemas.microsoft.com/office/drawing/2014/main" xmlns="" id="{7101C56E-48EA-4B4B-BF55-F50B639048EF}"/>
                </a:ext>
              </a:extLst>
            </p:cNvPr>
            <p:cNvSpPr txBox="1"/>
            <p:nvPr/>
          </p:nvSpPr>
          <p:spPr>
            <a:xfrm>
              <a:off x="1889403" y="4566343"/>
              <a:ext cx="2354400" cy="322214"/>
            </a:xfrm>
            <a:prstGeom prst="rect">
              <a:avLst/>
            </a:prstGeom>
            <a:noFill/>
          </p:spPr>
          <p:txBody>
            <a:bodyPr wrap="none" lIns="90000" tIns="46800" rIns="90000" bIns="46800" anchor="ctr" anchorCtr="0">
              <a:normAutofit lnSpcReduction="10000"/>
            </a:bodyPr>
            <a:lstStyle/>
            <a:p>
              <a:r>
                <a:rPr lang="en-US" altLang="zh-CN" sz="1600" b="1" dirty="0"/>
                <a:t>Text Here</a:t>
              </a:r>
              <a:endParaRPr lang="zh-CN" altLang="en-US" sz="1600" b="1" dirty="0"/>
            </a:p>
          </p:txBody>
        </p:sp>
        <p:sp>
          <p:nvSpPr>
            <p:cNvPr id="7" name="ïṡľiḍé">
              <a:extLst>
                <a:ext uri="{FF2B5EF4-FFF2-40B4-BE49-F238E27FC236}">
                  <a16:creationId xmlns:a16="http://schemas.microsoft.com/office/drawing/2014/main" xmlns="" id="{6E10B439-5839-4205-B38F-817C6F89D415}"/>
                </a:ext>
              </a:extLst>
            </p:cNvPr>
            <p:cNvSpPr txBox="1"/>
            <p:nvPr/>
          </p:nvSpPr>
          <p:spPr>
            <a:xfrm>
              <a:off x="1889403" y="4911421"/>
              <a:ext cx="2352572" cy="571357"/>
            </a:xfrm>
            <a:prstGeom prst="rect">
              <a:avLst/>
            </a:prstGeom>
            <a:noFill/>
          </p:spPr>
          <p:txBody>
            <a:bodyPr wrap="square" lIns="90000" tIns="46800" rIns="90000" bIns="46800" anchor="t" anchorCtr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8" name="îşḷidê">
              <a:extLst>
                <a:ext uri="{FF2B5EF4-FFF2-40B4-BE49-F238E27FC236}">
                  <a16:creationId xmlns:a16="http://schemas.microsoft.com/office/drawing/2014/main" xmlns="" id="{28B17B23-3F05-4A54-9069-4C48436032CA}"/>
                </a:ext>
              </a:extLst>
            </p:cNvPr>
            <p:cNvSpPr txBox="1"/>
            <p:nvPr/>
          </p:nvSpPr>
          <p:spPr>
            <a:xfrm>
              <a:off x="5973266" y="4775940"/>
              <a:ext cx="2354400" cy="322214"/>
            </a:xfrm>
            <a:prstGeom prst="rect">
              <a:avLst/>
            </a:prstGeom>
            <a:noFill/>
          </p:spPr>
          <p:txBody>
            <a:bodyPr wrap="none" lIns="90000" tIns="46800" rIns="90000" bIns="46800" anchor="ctr" anchorCtr="0">
              <a:normAutofit lnSpcReduction="10000"/>
            </a:bodyPr>
            <a:lstStyle/>
            <a:p>
              <a:r>
                <a:rPr lang="en-US" altLang="zh-CN" sz="1600" b="1" dirty="0"/>
                <a:t>Text Here</a:t>
              </a:r>
              <a:endParaRPr lang="zh-CN" altLang="en-US" sz="1600" b="1" dirty="0"/>
            </a:p>
          </p:txBody>
        </p:sp>
        <p:sp>
          <p:nvSpPr>
            <p:cNvPr id="9" name="ïṣḷíḑe">
              <a:extLst>
                <a:ext uri="{FF2B5EF4-FFF2-40B4-BE49-F238E27FC236}">
                  <a16:creationId xmlns:a16="http://schemas.microsoft.com/office/drawing/2014/main" xmlns="" id="{96D08E60-6741-452A-AEFF-030B8571F59D}"/>
                </a:ext>
              </a:extLst>
            </p:cNvPr>
            <p:cNvSpPr txBox="1"/>
            <p:nvPr/>
          </p:nvSpPr>
          <p:spPr>
            <a:xfrm>
              <a:off x="5973266" y="5111493"/>
              <a:ext cx="2352572" cy="571357"/>
            </a:xfrm>
            <a:prstGeom prst="rect">
              <a:avLst/>
            </a:prstGeom>
            <a:noFill/>
          </p:spPr>
          <p:txBody>
            <a:bodyPr wrap="square" lIns="90000" tIns="46800" rIns="90000" bIns="46800" anchor="t" anchorCtr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10" name="ísḻïḑé">
              <a:extLst>
                <a:ext uri="{FF2B5EF4-FFF2-40B4-BE49-F238E27FC236}">
                  <a16:creationId xmlns:a16="http://schemas.microsoft.com/office/drawing/2014/main" xmlns="" id="{FC717D30-FE7B-4797-A539-1EC272AE4631}"/>
                </a:ext>
              </a:extLst>
            </p:cNvPr>
            <p:cNvSpPr txBox="1"/>
            <p:nvPr/>
          </p:nvSpPr>
          <p:spPr>
            <a:xfrm>
              <a:off x="4918800" y="3263347"/>
              <a:ext cx="2354400" cy="322214"/>
            </a:xfrm>
            <a:prstGeom prst="rect">
              <a:avLst/>
            </a:prstGeom>
            <a:noFill/>
          </p:spPr>
          <p:txBody>
            <a:bodyPr wrap="none" lIns="90000" tIns="46800" rIns="90000" bIns="46800" anchor="ctr" anchorCtr="0">
              <a:normAutofit lnSpcReduction="10000"/>
            </a:bodyPr>
            <a:lstStyle/>
            <a:p>
              <a:pPr algn="ctr"/>
              <a:r>
                <a:rPr lang="en-US" altLang="zh-CN" sz="1600" b="1" dirty="0"/>
                <a:t>Text Here</a:t>
              </a:r>
              <a:endParaRPr lang="zh-CN" altLang="en-US" sz="1600" b="1" dirty="0"/>
            </a:p>
          </p:txBody>
        </p:sp>
        <p:sp>
          <p:nvSpPr>
            <p:cNvPr id="11" name="ísḷiḑe">
              <a:extLst>
                <a:ext uri="{FF2B5EF4-FFF2-40B4-BE49-F238E27FC236}">
                  <a16:creationId xmlns:a16="http://schemas.microsoft.com/office/drawing/2014/main" xmlns="" id="{1AC2F741-FCAB-46DB-9949-7C6E9B5600E6}"/>
                </a:ext>
              </a:extLst>
            </p:cNvPr>
            <p:cNvSpPr txBox="1"/>
            <p:nvPr/>
          </p:nvSpPr>
          <p:spPr>
            <a:xfrm>
              <a:off x="4918801" y="3585561"/>
              <a:ext cx="2352572" cy="571357"/>
            </a:xfrm>
            <a:prstGeom prst="rect">
              <a:avLst/>
            </a:prstGeom>
            <a:noFill/>
          </p:spPr>
          <p:txBody>
            <a:bodyPr wrap="square" lIns="90000" tIns="46800" rIns="90000" bIns="46800" anchor="t" anchorCtr="0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grpSp>
          <p:nvGrpSpPr>
            <p:cNvPr id="12" name="ïSḻiḋè">
              <a:extLst>
                <a:ext uri="{FF2B5EF4-FFF2-40B4-BE49-F238E27FC236}">
                  <a16:creationId xmlns:a16="http://schemas.microsoft.com/office/drawing/2014/main" xmlns="" id="{8112988F-4D41-49E1-9EE4-7104178E326E}"/>
                </a:ext>
              </a:extLst>
            </p:cNvPr>
            <p:cNvGrpSpPr/>
            <p:nvPr/>
          </p:nvGrpSpPr>
          <p:grpSpPr>
            <a:xfrm>
              <a:off x="8071340" y="3253872"/>
              <a:ext cx="634692" cy="634692"/>
              <a:chOff x="8374301" y="3830754"/>
              <a:chExt cx="634692" cy="634692"/>
            </a:xfrm>
          </p:grpSpPr>
          <p:sp>
            <p:nvSpPr>
              <p:cNvPr id="29" name="ïsļïde">
                <a:extLst>
                  <a:ext uri="{FF2B5EF4-FFF2-40B4-BE49-F238E27FC236}">
                    <a16:creationId xmlns:a16="http://schemas.microsoft.com/office/drawing/2014/main" xmlns="" id="{561A88A2-09A5-40AC-89AA-A7B8BDF37343}"/>
                  </a:ext>
                </a:extLst>
              </p:cNvPr>
              <p:cNvSpPr/>
              <p:nvPr/>
            </p:nvSpPr>
            <p:spPr>
              <a:xfrm>
                <a:off x="8374301" y="3830754"/>
                <a:ext cx="634692" cy="634692"/>
              </a:xfrm>
              <a:prstGeom prst="ellipse">
                <a:avLst/>
              </a:prstGeom>
              <a:solidFill>
                <a:schemeClr val="bg1"/>
              </a:solidFill>
              <a:ln w="38100" cmpd="thickThin">
                <a:solidFill>
                  <a:schemeClr val="accent4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" name="îṥľiḋê">
                <a:extLst>
                  <a:ext uri="{FF2B5EF4-FFF2-40B4-BE49-F238E27FC236}">
                    <a16:creationId xmlns:a16="http://schemas.microsoft.com/office/drawing/2014/main" xmlns="" id="{1F83FBD1-9DEB-4EF3-9228-B1799E779F80}"/>
                  </a:ext>
                </a:extLst>
              </p:cNvPr>
              <p:cNvSpPr/>
              <p:nvPr/>
            </p:nvSpPr>
            <p:spPr bwMode="auto">
              <a:xfrm>
                <a:off x="8590268" y="3945439"/>
                <a:ext cx="202756" cy="393188"/>
              </a:xfrm>
              <a:custGeom>
                <a:avLst/>
                <a:gdLst>
                  <a:gd name="connsiteX0" fmla="*/ 159127 w 313668"/>
                  <a:gd name="connsiteY0" fmla="*/ 411396 h 608274"/>
                  <a:gd name="connsiteX1" fmla="*/ 159127 w 313668"/>
                  <a:gd name="connsiteY1" fmla="*/ 577440 h 608274"/>
                  <a:gd name="connsiteX2" fmla="*/ 128336 w 313668"/>
                  <a:gd name="connsiteY2" fmla="*/ 608274 h 608274"/>
                  <a:gd name="connsiteX3" fmla="*/ 97453 w 313668"/>
                  <a:gd name="connsiteY3" fmla="*/ 577440 h 608274"/>
                  <a:gd name="connsiteX4" fmla="*/ 97453 w 313668"/>
                  <a:gd name="connsiteY4" fmla="*/ 458706 h 608274"/>
                  <a:gd name="connsiteX5" fmla="*/ 128221 w 313668"/>
                  <a:gd name="connsiteY5" fmla="*/ 306395 h 608274"/>
                  <a:gd name="connsiteX6" fmla="*/ 168122 w 313668"/>
                  <a:gd name="connsiteY6" fmla="*/ 358410 h 608274"/>
                  <a:gd name="connsiteX7" fmla="*/ 171347 w 313668"/>
                  <a:gd name="connsiteY7" fmla="*/ 370377 h 608274"/>
                  <a:gd name="connsiteX8" fmla="*/ 165173 w 313668"/>
                  <a:gd name="connsiteY8" fmla="*/ 381149 h 608274"/>
                  <a:gd name="connsiteX9" fmla="*/ 71917 w 313668"/>
                  <a:gd name="connsiteY9" fmla="*/ 452588 h 608274"/>
                  <a:gd name="connsiteX10" fmla="*/ 62057 w 313668"/>
                  <a:gd name="connsiteY10" fmla="*/ 455994 h 608274"/>
                  <a:gd name="connsiteX11" fmla="*/ 49156 w 313668"/>
                  <a:gd name="connsiteY11" fmla="*/ 449642 h 608274"/>
                  <a:gd name="connsiteX12" fmla="*/ 3357 w 313668"/>
                  <a:gd name="connsiteY12" fmla="*/ 390079 h 608274"/>
                  <a:gd name="connsiteX13" fmla="*/ 132 w 313668"/>
                  <a:gd name="connsiteY13" fmla="*/ 378019 h 608274"/>
                  <a:gd name="connsiteX14" fmla="*/ 6398 w 313668"/>
                  <a:gd name="connsiteY14" fmla="*/ 367339 h 608274"/>
                  <a:gd name="connsiteX15" fmla="*/ 9162 w 313668"/>
                  <a:gd name="connsiteY15" fmla="*/ 365130 h 608274"/>
                  <a:gd name="connsiteX16" fmla="*/ 43904 w 313668"/>
                  <a:gd name="connsiteY16" fmla="*/ 407754 h 608274"/>
                  <a:gd name="connsiteX17" fmla="*/ 59661 w 313668"/>
                  <a:gd name="connsiteY17" fmla="*/ 410240 h 608274"/>
                  <a:gd name="connsiteX18" fmla="*/ 107948 w 313668"/>
                  <a:gd name="connsiteY18" fmla="*/ 375165 h 608274"/>
                  <a:gd name="connsiteX19" fmla="*/ 126009 w 313668"/>
                  <a:gd name="connsiteY19" fmla="*/ 319836 h 608274"/>
                  <a:gd name="connsiteX20" fmla="*/ 128221 w 313668"/>
                  <a:gd name="connsiteY20" fmla="*/ 306395 h 608274"/>
                  <a:gd name="connsiteX21" fmla="*/ 163534 w 313668"/>
                  <a:gd name="connsiteY21" fmla="*/ 163741 h 608274"/>
                  <a:gd name="connsiteX22" fmla="*/ 160861 w 313668"/>
                  <a:gd name="connsiteY22" fmla="*/ 166411 h 608274"/>
                  <a:gd name="connsiteX23" fmla="*/ 160861 w 313668"/>
                  <a:gd name="connsiteY23" fmla="*/ 185098 h 608274"/>
                  <a:gd name="connsiteX24" fmla="*/ 163534 w 313668"/>
                  <a:gd name="connsiteY24" fmla="*/ 187767 h 608274"/>
                  <a:gd name="connsiteX25" fmla="*/ 179484 w 313668"/>
                  <a:gd name="connsiteY25" fmla="*/ 187767 h 608274"/>
                  <a:gd name="connsiteX26" fmla="*/ 182157 w 313668"/>
                  <a:gd name="connsiteY26" fmla="*/ 185098 h 608274"/>
                  <a:gd name="connsiteX27" fmla="*/ 182157 w 313668"/>
                  <a:gd name="connsiteY27" fmla="*/ 166411 h 608274"/>
                  <a:gd name="connsiteX28" fmla="*/ 179484 w 313668"/>
                  <a:gd name="connsiteY28" fmla="*/ 163741 h 608274"/>
                  <a:gd name="connsiteX29" fmla="*/ 131358 w 313668"/>
                  <a:gd name="connsiteY29" fmla="*/ 155456 h 608274"/>
                  <a:gd name="connsiteX30" fmla="*/ 211383 w 313668"/>
                  <a:gd name="connsiteY30" fmla="*/ 155456 h 608274"/>
                  <a:gd name="connsiteX31" fmla="*/ 260338 w 313668"/>
                  <a:gd name="connsiteY31" fmla="*/ 190989 h 608274"/>
                  <a:gd name="connsiteX32" fmla="*/ 312151 w 313668"/>
                  <a:gd name="connsiteY32" fmla="*/ 350060 h 608274"/>
                  <a:gd name="connsiteX33" fmla="*/ 292606 w 313668"/>
                  <a:gd name="connsiteY33" fmla="*/ 388447 h 608274"/>
                  <a:gd name="connsiteX34" fmla="*/ 283110 w 313668"/>
                  <a:gd name="connsiteY34" fmla="*/ 389920 h 608274"/>
                  <a:gd name="connsiteX35" fmla="*/ 254069 w 313668"/>
                  <a:gd name="connsiteY35" fmla="*/ 368931 h 608274"/>
                  <a:gd name="connsiteX36" fmla="*/ 245310 w 313668"/>
                  <a:gd name="connsiteY36" fmla="*/ 341867 h 608274"/>
                  <a:gd name="connsiteX37" fmla="*/ 245310 w 313668"/>
                  <a:gd name="connsiteY37" fmla="*/ 383108 h 608274"/>
                  <a:gd name="connsiteX38" fmla="*/ 245310 w 313668"/>
                  <a:gd name="connsiteY38" fmla="*/ 577436 h 608274"/>
                  <a:gd name="connsiteX39" fmla="*/ 214425 w 313668"/>
                  <a:gd name="connsiteY39" fmla="*/ 608274 h 608274"/>
                  <a:gd name="connsiteX40" fmla="*/ 183540 w 313668"/>
                  <a:gd name="connsiteY40" fmla="*/ 577436 h 608274"/>
                  <a:gd name="connsiteX41" fmla="*/ 183540 w 313668"/>
                  <a:gd name="connsiteY41" fmla="*/ 391301 h 608274"/>
                  <a:gd name="connsiteX42" fmla="*/ 191561 w 313668"/>
                  <a:gd name="connsiteY42" fmla="*/ 373074 h 608274"/>
                  <a:gd name="connsiteX43" fmla="*/ 184278 w 313668"/>
                  <a:gd name="connsiteY43" fmla="*/ 346102 h 608274"/>
                  <a:gd name="connsiteX44" fmla="*/ 181789 w 313668"/>
                  <a:gd name="connsiteY44" fmla="*/ 342788 h 608274"/>
                  <a:gd name="connsiteX45" fmla="*/ 197646 w 313668"/>
                  <a:gd name="connsiteY45" fmla="*/ 323825 h 608274"/>
                  <a:gd name="connsiteX46" fmla="*/ 201242 w 313668"/>
                  <a:gd name="connsiteY46" fmla="*/ 310661 h 608274"/>
                  <a:gd name="connsiteX47" fmla="*/ 185015 w 313668"/>
                  <a:gd name="connsiteY47" fmla="*/ 216396 h 608274"/>
                  <a:gd name="connsiteX48" fmla="*/ 182526 w 313668"/>
                  <a:gd name="connsiteY48" fmla="*/ 201760 h 608274"/>
                  <a:gd name="connsiteX49" fmla="*/ 179853 w 313668"/>
                  <a:gd name="connsiteY49" fmla="*/ 199550 h 608274"/>
                  <a:gd name="connsiteX50" fmla="*/ 162797 w 313668"/>
                  <a:gd name="connsiteY50" fmla="*/ 199550 h 608274"/>
                  <a:gd name="connsiteX51" fmla="*/ 160123 w 313668"/>
                  <a:gd name="connsiteY51" fmla="*/ 201760 h 608274"/>
                  <a:gd name="connsiteX52" fmla="*/ 157634 w 313668"/>
                  <a:gd name="connsiteY52" fmla="*/ 216396 h 608274"/>
                  <a:gd name="connsiteX53" fmla="*/ 144266 w 313668"/>
                  <a:gd name="connsiteY53" fmla="*/ 293999 h 608274"/>
                  <a:gd name="connsiteX54" fmla="*/ 138550 w 313668"/>
                  <a:gd name="connsiteY54" fmla="*/ 286450 h 608274"/>
                  <a:gd name="connsiteX55" fmla="*/ 119650 w 313668"/>
                  <a:gd name="connsiteY55" fmla="*/ 273747 h 608274"/>
                  <a:gd name="connsiteX56" fmla="*/ 119189 w 313668"/>
                  <a:gd name="connsiteY56" fmla="*/ 275127 h 608274"/>
                  <a:gd name="connsiteX57" fmla="*/ 88580 w 313668"/>
                  <a:gd name="connsiteY57" fmla="*/ 368931 h 608274"/>
                  <a:gd name="connsiteX58" fmla="*/ 50135 w 313668"/>
                  <a:gd name="connsiteY58" fmla="*/ 388447 h 608274"/>
                  <a:gd name="connsiteX59" fmla="*/ 30590 w 313668"/>
                  <a:gd name="connsiteY59" fmla="*/ 350060 h 608274"/>
                  <a:gd name="connsiteX60" fmla="*/ 61107 w 313668"/>
                  <a:gd name="connsiteY60" fmla="*/ 256256 h 608274"/>
                  <a:gd name="connsiteX61" fmla="*/ 82403 w 313668"/>
                  <a:gd name="connsiteY61" fmla="*/ 190989 h 608274"/>
                  <a:gd name="connsiteX62" fmla="*/ 131358 w 313668"/>
                  <a:gd name="connsiteY62" fmla="*/ 155456 h 608274"/>
                  <a:gd name="connsiteX63" fmla="*/ 171336 w 313668"/>
                  <a:gd name="connsiteY63" fmla="*/ 0 h 608274"/>
                  <a:gd name="connsiteX64" fmla="*/ 238585 w 313668"/>
                  <a:gd name="connsiteY64" fmla="*/ 67108 h 608274"/>
                  <a:gd name="connsiteX65" fmla="*/ 171336 w 313668"/>
                  <a:gd name="connsiteY65" fmla="*/ 134216 h 608274"/>
                  <a:gd name="connsiteX66" fmla="*/ 104087 w 313668"/>
                  <a:gd name="connsiteY66" fmla="*/ 67108 h 608274"/>
                  <a:gd name="connsiteX67" fmla="*/ 171336 w 313668"/>
                  <a:gd name="connsiteY67" fmla="*/ 0 h 6082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313668" h="608274">
                    <a:moveTo>
                      <a:pt x="159127" y="411396"/>
                    </a:moveTo>
                    <a:lnTo>
                      <a:pt x="159127" y="577440"/>
                    </a:lnTo>
                    <a:cubicBezTo>
                      <a:pt x="159127" y="594468"/>
                      <a:pt x="145391" y="608274"/>
                      <a:pt x="128336" y="608274"/>
                    </a:cubicBezTo>
                    <a:cubicBezTo>
                      <a:pt x="111282" y="608274"/>
                      <a:pt x="97453" y="594468"/>
                      <a:pt x="97453" y="577440"/>
                    </a:cubicBezTo>
                    <a:lnTo>
                      <a:pt x="97453" y="458706"/>
                    </a:lnTo>
                    <a:close/>
                    <a:moveTo>
                      <a:pt x="128221" y="306395"/>
                    </a:moveTo>
                    <a:lnTo>
                      <a:pt x="168122" y="358410"/>
                    </a:lnTo>
                    <a:cubicBezTo>
                      <a:pt x="170794" y="361816"/>
                      <a:pt x="171900" y="366143"/>
                      <a:pt x="171347" y="370377"/>
                    </a:cubicBezTo>
                    <a:cubicBezTo>
                      <a:pt x="170794" y="374612"/>
                      <a:pt x="168583" y="378479"/>
                      <a:pt x="165173" y="381149"/>
                    </a:cubicBezTo>
                    <a:lnTo>
                      <a:pt x="71917" y="452588"/>
                    </a:lnTo>
                    <a:cubicBezTo>
                      <a:pt x="68968" y="454889"/>
                      <a:pt x="65467" y="455994"/>
                      <a:pt x="62057" y="455994"/>
                    </a:cubicBezTo>
                    <a:cubicBezTo>
                      <a:pt x="57173" y="455994"/>
                      <a:pt x="52289" y="453785"/>
                      <a:pt x="49156" y="449642"/>
                    </a:cubicBezTo>
                    <a:lnTo>
                      <a:pt x="3357" y="390079"/>
                    </a:lnTo>
                    <a:cubicBezTo>
                      <a:pt x="777" y="386672"/>
                      <a:pt x="-421" y="382345"/>
                      <a:pt x="132" y="378019"/>
                    </a:cubicBezTo>
                    <a:cubicBezTo>
                      <a:pt x="685" y="373784"/>
                      <a:pt x="2988" y="369917"/>
                      <a:pt x="6398" y="367339"/>
                    </a:cubicBezTo>
                    <a:lnTo>
                      <a:pt x="9162" y="365130"/>
                    </a:lnTo>
                    <a:cubicBezTo>
                      <a:pt x="11374" y="384279"/>
                      <a:pt x="24367" y="401402"/>
                      <a:pt x="43904" y="407754"/>
                    </a:cubicBezTo>
                    <a:cubicBezTo>
                      <a:pt x="49064" y="409411"/>
                      <a:pt x="54409" y="410240"/>
                      <a:pt x="59661" y="410240"/>
                    </a:cubicBezTo>
                    <a:cubicBezTo>
                      <a:pt x="81040" y="410240"/>
                      <a:pt x="100945" y="396615"/>
                      <a:pt x="107948" y="375165"/>
                    </a:cubicBezTo>
                    <a:lnTo>
                      <a:pt x="126009" y="319836"/>
                    </a:lnTo>
                    <a:cubicBezTo>
                      <a:pt x="127484" y="315325"/>
                      <a:pt x="128037" y="310906"/>
                      <a:pt x="128221" y="306395"/>
                    </a:cubicBezTo>
                    <a:close/>
                    <a:moveTo>
                      <a:pt x="163534" y="163741"/>
                    </a:moveTo>
                    <a:cubicBezTo>
                      <a:pt x="162059" y="163741"/>
                      <a:pt x="160861" y="164938"/>
                      <a:pt x="160861" y="166411"/>
                    </a:cubicBezTo>
                    <a:lnTo>
                      <a:pt x="160861" y="185098"/>
                    </a:lnTo>
                    <a:cubicBezTo>
                      <a:pt x="160861" y="186571"/>
                      <a:pt x="162059" y="187767"/>
                      <a:pt x="163534" y="187767"/>
                    </a:cubicBezTo>
                    <a:lnTo>
                      <a:pt x="179484" y="187767"/>
                    </a:lnTo>
                    <a:cubicBezTo>
                      <a:pt x="180959" y="187767"/>
                      <a:pt x="182157" y="186571"/>
                      <a:pt x="182157" y="185098"/>
                    </a:cubicBezTo>
                    <a:lnTo>
                      <a:pt x="182157" y="166411"/>
                    </a:lnTo>
                    <a:cubicBezTo>
                      <a:pt x="182157" y="164938"/>
                      <a:pt x="180959" y="163741"/>
                      <a:pt x="179484" y="163741"/>
                    </a:cubicBezTo>
                    <a:close/>
                    <a:moveTo>
                      <a:pt x="131358" y="155456"/>
                    </a:moveTo>
                    <a:lnTo>
                      <a:pt x="211383" y="155456"/>
                    </a:lnTo>
                    <a:cubicBezTo>
                      <a:pt x="233694" y="155456"/>
                      <a:pt x="253424" y="169725"/>
                      <a:pt x="260338" y="190989"/>
                    </a:cubicBezTo>
                    <a:lnTo>
                      <a:pt x="312151" y="350060"/>
                    </a:lnTo>
                    <a:cubicBezTo>
                      <a:pt x="317406" y="366078"/>
                      <a:pt x="308556" y="383292"/>
                      <a:pt x="292606" y="388447"/>
                    </a:cubicBezTo>
                    <a:cubicBezTo>
                      <a:pt x="289471" y="389460"/>
                      <a:pt x="286245" y="389920"/>
                      <a:pt x="283110" y="389920"/>
                    </a:cubicBezTo>
                    <a:cubicBezTo>
                      <a:pt x="270295" y="389920"/>
                      <a:pt x="258310" y="381819"/>
                      <a:pt x="254069" y="368931"/>
                    </a:cubicBezTo>
                    <a:lnTo>
                      <a:pt x="245310" y="341867"/>
                    </a:lnTo>
                    <a:lnTo>
                      <a:pt x="245310" y="383108"/>
                    </a:lnTo>
                    <a:lnTo>
                      <a:pt x="245310" y="577436"/>
                    </a:lnTo>
                    <a:cubicBezTo>
                      <a:pt x="245310" y="594466"/>
                      <a:pt x="231481" y="608274"/>
                      <a:pt x="214425" y="608274"/>
                    </a:cubicBezTo>
                    <a:cubicBezTo>
                      <a:pt x="197369" y="608274"/>
                      <a:pt x="183540" y="594466"/>
                      <a:pt x="183540" y="577436"/>
                    </a:cubicBezTo>
                    <a:lnTo>
                      <a:pt x="183540" y="391301"/>
                    </a:lnTo>
                    <a:cubicBezTo>
                      <a:pt x="187873" y="386146"/>
                      <a:pt x="190639" y="379886"/>
                      <a:pt x="191561" y="373074"/>
                    </a:cubicBezTo>
                    <a:cubicBezTo>
                      <a:pt x="192852" y="363316"/>
                      <a:pt x="190271" y="353742"/>
                      <a:pt x="184278" y="346102"/>
                    </a:cubicBezTo>
                    <a:lnTo>
                      <a:pt x="181789" y="342788"/>
                    </a:lnTo>
                    <a:lnTo>
                      <a:pt x="197646" y="323825"/>
                    </a:lnTo>
                    <a:cubicBezTo>
                      <a:pt x="200688" y="320142"/>
                      <a:pt x="201979" y="315355"/>
                      <a:pt x="201242" y="310661"/>
                    </a:cubicBezTo>
                    <a:lnTo>
                      <a:pt x="185015" y="216396"/>
                    </a:lnTo>
                    <a:lnTo>
                      <a:pt x="182526" y="201760"/>
                    </a:lnTo>
                    <a:cubicBezTo>
                      <a:pt x="182250" y="200471"/>
                      <a:pt x="181143" y="199550"/>
                      <a:pt x="179853" y="199550"/>
                    </a:cubicBezTo>
                    <a:lnTo>
                      <a:pt x="162797" y="199550"/>
                    </a:lnTo>
                    <a:cubicBezTo>
                      <a:pt x="161506" y="199550"/>
                      <a:pt x="160400" y="200471"/>
                      <a:pt x="160123" y="201760"/>
                    </a:cubicBezTo>
                    <a:lnTo>
                      <a:pt x="157634" y="216396"/>
                    </a:lnTo>
                    <a:lnTo>
                      <a:pt x="144266" y="293999"/>
                    </a:lnTo>
                    <a:lnTo>
                      <a:pt x="138550" y="286450"/>
                    </a:lnTo>
                    <a:cubicBezTo>
                      <a:pt x="133663" y="280191"/>
                      <a:pt x="127025" y="275864"/>
                      <a:pt x="119650" y="273747"/>
                    </a:cubicBezTo>
                    <a:lnTo>
                      <a:pt x="119189" y="275127"/>
                    </a:lnTo>
                    <a:lnTo>
                      <a:pt x="88580" y="368931"/>
                    </a:lnTo>
                    <a:cubicBezTo>
                      <a:pt x="83418" y="384949"/>
                      <a:pt x="66177" y="393694"/>
                      <a:pt x="50135" y="388447"/>
                    </a:cubicBezTo>
                    <a:cubicBezTo>
                      <a:pt x="34094" y="383200"/>
                      <a:pt x="25335" y="366078"/>
                      <a:pt x="30590" y="350060"/>
                    </a:cubicBezTo>
                    <a:lnTo>
                      <a:pt x="61107" y="256256"/>
                    </a:lnTo>
                    <a:lnTo>
                      <a:pt x="82403" y="190989"/>
                    </a:lnTo>
                    <a:cubicBezTo>
                      <a:pt x="89318" y="169725"/>
                      <a:pt x="108955" y="155456"/>
                      <a:pt x="131358" y="155456"/>
                    </a:cubicBezTo>
                    <a:close/>
                    <a:moveTo>
                      <a:pt x="171336" y="0"/>
                    </a:moveTo>
                    <a:cubicBezTo>
                      <a:pt x="208477" y="0"/>
                      <a:pt x="238585" y="30045"/>
                      <a:pt x="238585" y="67108"/>
                    </a:cubicBezTo>
                    <a:cubicBezTo>
                      <a:pt x="238585" y="104171"/>
                      <a:pt x="208477" y="134216"/>
                      <a:pt x="171336" y="134216"/>
                    </a:cubicBezTo>
                    <a:cubicBezTo>
                      <a:pt x="134195" y="134216"/>
                      <a:pt x="104087" y="104171"/>
                      <a:pt x="104087" y="67108"/>
                    </a:cubicBezTo>
                    <a:cubicBezTo>
                      <a:pt x="104087" y="30045"/>
                      <a:pt x="134195" y="0"/>
                      <a:pt x="171336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13" name="íṣlíďè">
              <a:extLst>
                <a:ext uri="{FF2B5EF4-FFF2-40B4-BE49-F238E27FC236}">
                  <a16:creationId xmlns:a16="http://schemas.microsoft.com/office/drawing/2014/main" xmlns="" id="{E60BE832-4B4D-4642-87F2-C67BA3D0C4AE}"/>
                </a:ext>
              </a:extLst>
            </p:cNvPr>
            <p:cNvSpPr txBox="1"/>
            <p:nvPr/>
          </p:nvSpPr>
          <p:spPr>
            <a:xfrm>
              <a:off x="8071340" y="3981647"/>
              <a:ext cx="2354400" cy="322214"/>
            </a:xfrm>
            <a:prstGeom prst="rect">
              <a:avLst/>
            </a:prstGeom>
            <a:noFill/>
          </p:spPr>
          <p:txBody>
            <a:bodyPr wrap="none" lIns="90000" tIns="46800" rIns="90000" bIns="46800" anchor="ctr" anchorCtr="0">
              <a:normAutofit lnSpcReduction="10000"/>
            </a:bodyPr>
            <a:lstStyle/>
            <a:p>
              <a:r>
                <a:rPr lang="en-US" altLang="zh-CN" sz="1600" b="1" dirty="0"/>
                <a:t>Text Here</a:t>
              </a:r>
              <a:endParaRPr lang="zh-CN" altLang="en-US" sz="1600" b="1" dirty="0"/>
            </a:p>
          </p:txBody>
        </p:sp>
        <p:sp>
          <p:nvSpPr>
            <p:cNvPr id="14" name="îṣlïďê">
              <a:extLst>
                <a:ext uri="{FF2B5EF4-FFF2-40B4-BE49-F238E27FC236}">
                  <a16:creationId xmlns:a16="http://schemas.microsoft.com/office/drawing/2014/main" xmlns="" id="{67E57E42-2761-4177-A02E-43A6206F8045}"/>
                </a:ext>
              </a:extLst>
            </p:cNvPr>
            <p:cNvSpPr txBox="1"/>
            <p:nvPr/>
          </p:nvSpPr>
          <p:spPr>
            <a:xfrm>
              <a:off x="8071341" y="4317200"/>
              <a:ext cx="2352572" cy="571357"/>
            </a:xfrm>
            <a:prstGeom prst="rect">
              <a:avLst/>
            </a:prstGeom>
            <a:noFill/>
          </p:spPr>
          <p:txBody>
            <a:bodyPr wrap="square" lIns="90000" tIns="46800" rIns="90000" bIns="46800" anchor="t" anchorCtr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15" name="íSḷïḓè">
              <a:extLst>
                <a:ext uri="{FF2B5EF4-FFF2-40B4-BE49-F238E27FC236}">
                  <a16:creationId xmlns:a16="http://schemas.microsoft.com/office/drawing/2014/main" xmlns="" id="{D136016A-095D-4817-81D8-BD11DF0A9465}"/>
                </a:ext>
              </a:extLst>
            </p:cNvPr>
            <p:cNvSpPr/>
            <p:nvPr/>
          </p:nvSpPr>
          <p:spPr>
            <a:xfrm>
              <a:off x="0" y="1123890"/>
              <a:ext cx="12192000" cy="1718091"/>
            </a:xfrm>
            <a:prstGeom prst="rect">
              <a:avLst/>
            </a:prstGeom>
            <a:blipFill>
              <a:blip r:embed="rId3"/>
              <a:stretch>
                <a:fillRect t="-217521" b="-214328"/>
              </a:stretch>
            </a:blipFill>
            <a:ln w="635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" name="ïṥľíḍê">
              <a:extLst>
                <a:ext uri="{FF2B5EF4-FFF2-40B4-BE49-F238E27FC236}">
                  <a16:creationId xmlns:a16="http://schemas.microsoft.com/office/drawing/2014/main" xmlns="" id="{820278D8-A187-4877-AAA8-70EEB1FF0860}"/>
                </a:ext>
              </a:extLst>
            </p:cNvPr>
            <p:cNvSpPr/>
            <p:nvPr/>
          </p:nvSpPr>
          <p:spPr>
            <a:xfrm>
              <a:off x="0" y="1125538"/>
              <a:ext cx="12192000" cy="538364"/>
            </a:xfrm>
            <a:prstGeom prst="rect">
              <a:avLst/>
            </a:prstGeom>
            <a:solidFill>
              <a:schemeClr val="tx1">
                <a:alpha val="88000"/>
              </a:schemeClr>
            </a:solidFill>
            <a:ln>
              <a:noFill/>
            </a:ln>
          </p:spPr>
          <p:txBody>
            <a:bodyPr wrap="none" lIns="91412" tIns="45700" rIns="91412" bIns="45700" anchor="ctr" anchorCtr="1">
              <a:normAutofit/>
            </a:bodyPr>
            <a:lstStyle/>
            <a:p>
              <a:pPr>
                <a:buSzPct val="25000"/>
              </a:pPr>
              <a:r>
                <a:rPr lang="en-US" altLang="zh-CN" b="1" dirty="0">
                  <a:solidFill>
                    <a:schemeClr val="bg1"/>
                  </a:solidFill>
                </a:rPr>
                <a:t>Text Here</a:t>
              </a:r>
              <a:endParaRPr lang="zh-CN" altLang="en-US" b="1" dirty="0">
                <a:solidFill>
                  <a:schemeClr val="bg1"/>
                </a:solidFill>
              </a:endParaRPr>
            </a:p>
          </p:txBody>
        </p:sp>
        <p:cxnSp>
          <p:nvCxnSpPr>
            <p:cNvPr id="17" name="直接连接符 16">
              <a:extLst>
                <a:ext uri="{FF2B5EF4-FFF2-40B4-BE49-F238E27FC236}">
                  <a16:creationId xmlns:a16="http://schemas.microsoft.com/office/drawing/2014/main" xmlns="" id="{2B1273FB-2026-465A-B77E-88E47C003C2D}"/>
                </a:ext>
              </a:extLst>
            </p:cNvPr>
            <p:cNvCxnSpPr>
              <a:stCxn id="23" idx="5"/>
              <a:endCxn id="25" idx="5"/>
            </p:cNvCxnSpPr>
            <p:nvPr/>
          </p:nvCxnSpPr>
          <p:spPr>
            <a:xfrm>
              <a:off x="2829582" y="4349393"/>
              <a:ext cx="3007564" cy="1099691"/>
            </a:xfrm>
            <a:prstGeom prst="line">
              <a:avLst/>
            </a:prstGeom>
            <a:ln w="85725" cap="rnd">
              <a:solidFill>
                <a:schemeClr val="bg1">
                  <a:lumMod val="75000"/>
                  <a:alpha val="34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>
              <a:extLst>
                <a:ext uri="{FF2B5EF4-FFF2-40B4-BE49-F238E27FC236}">
                  <a16:creationId xmlns:a16="http://schemas.microsoft.com/office/drawing/2014/main" xmlns="" id="{A57C6BDF-1DE8-458F-8E2C-3BC61ED234FC}"/>
                </a:ext>
              </a:extLst>
            </p:cNvPr>
            <p:cNvCxnSpPr>
              <a:stCxn id="23" idx="2"/>
              <a:endCxn id="27" idx="2"/>
            </p:cNvCxnSpPr>
            <p:nvPr/>
          </p:nvCxnSpPr>
          <p:spPr>
            <a:xfrm flipV="1">
              <a:off x="1889403" y="2779996"/>
              <a:ext cx="3822398" cy="1179962"/>
            </a:xfrm>
            <a:prstGeom prst="line">
              <a:avLst/>
            </a:prstGeom>
            <a:ln w="85725" cap="rnd">
              <a:solidFill>
                <a:schemeClr val="bg1">
                  <a:lumMod val="75000"/>
                  <a:alpha val="34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>
              <a:extLst>
                <a:ext uri="{FF2B5EF4-FFF2-40B4-BE49-F238E27FC236}">
                  <a16:creationId xmlns:a16="http://schemas.microsoft.com/office/drawing/2014/main" xmlns="" id="{84A28841-9614-4766-BE9B-5A2C7ADF5618}"/>
                </a:ext>
              </a:extLst>
            </p:cNvPr>
            <p:cNvCxnSpPr>
              <a:stCxn id="27" idx="1"/>
              <a:endCxn id="29" idx="1"/>
            </p:cNvCxnSpPr>
            <p:nvPr/>
          </p:nvCxnSpPr>
          <p:spPr>
            <a:xfrm>
              <a:off x="5824330" y="2508326"/>
              <a:ext cx="2339958" cy="838494"/>
            </a:xfrm>
            <a:prstGeom prst="line">
              <a:avLst/>
            </a:prstGeom>
            <a:ln w="85725" cap="rnd">
              <a:solidFill>
                <a:schemeClr val="bg1">
                  <a:lumMod val="75000"/>
                  <a:alpha val="34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0" name="ïṩľîḓê">
              <a:extLst>
                <a:ext uri="{FF2B5EF4-FFF2-40B4-BE49-F238E27FC236}">
                  <a16:creationId xmlns:a16="http://schemas.microsoft.com/office/drawing/2014/main" xmlns="" id="{677F3576-F695-4E07-BBB6-3F2DDF9A116E}"/>
                </a:ext>
              </a:extLst>
            </p:cNvPr>
            <p:cNvGrpSpPr/>
            <p:nvPr/>
          </p:nvGrpSpPr>
          <p:grpSpPr>
            <a:xfrm>
              <a:off x="5711801" y="2395797"/>
              <a:ext cx="768398" cy="768398"/>
              <a:chOff x="5929881" y="2291196"/>
              <a:chExt cx="768398" cy="768398"/>
            </a:xfrm>
          </p:grpSpPr>
          <p:sp>
            <p:nvSpPr>
              <p:cNvPr id="27" name="íšļîḑe">
                <a:extLst>
                  <a:ext uri="{FF2B5EF4-FFF2-40B4-BE49-F238E27FC236}">
                    <a16:creationId xmlns:a16="http://schemas.microsoft.com/office/drawing/2014/main" xmlns="" id="{A00B4714-2418-457B-9CE8-F0831E24C6ED}"/>
                  </a:ext>
                </a:extLst>
              </p:cNvPr>
              <p:cNvSpPr/>
              <p:nvPr/>
            </p:nvSpPr>
            <p:spPr>
              <a:xfrm>
                <a:off x="5929881" y="2291196"/>
                <a:ext cx="768398" cy="768398"/>
              </a:xfrm>
              <a:prstGeom prst="ellipse">
                <a:avLst/>
              </a:prstGeom>
              <a:solidFill>
                <a:schemeClr val="bg1"/>
              </a:solidFill>
              <a:ln w="38100" cmpd="thickThin">
                <a:solidFill>
                  <a:schemeClr val="accent3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" name="ïṡḻïḑe">
                <a:extLst>
                  <a:ext uri="{FF2B5EF4-FFF2-40B4-BE49-F238E27FC236}">
                    <a16:creationId xmlns:a16="http://schemas.microsoft.com/office/drawing/2014/main" xmlns="" id="{1698ED50-12D7-445A-A932-6ECC29EB9767}"/>
                  </a:ext>
                </a:extLst>
              </p:cNvPr>
              <p:cNvSpPr/>
              <p:nvPr/>
            </p:nvSpPr>
            <p:spPr bwMode="auto">
              <a:xfrm>
                <a:off x="6191346" y="2424019"/>
                <a:ext cx="245468" cy="476018"/>
              </a:xfrm>
              <a:custGeom>
                <a:avLst/>
                <a:gdLst>
                  <a:gd name="connsiteX0" fmla="*/ 159127 w 313668"/>
                  <a:gd name="connsiteY0" fmla="*/ 411396 h 608274"/>
                  <a:gd name="connsiteX1" fmla="*/ 159127 w 313668"/>
                  <a:gd name="connsiteY1" fmla="*/ 577440 h 608274"/>
                  <a:gd name="connsiteX2" fmla="*/ 128336 w 313668"/>
                  <a:gd name="connsiteY2" fmla="*/ 608274 h 608274"/>
                  <a:gd name="connsiteX3" fmla="*/ 97453 w 313668"/>
                  <a:gd name="connsiteY3" fmla="*/ 577440 h 608274"/>
                  <a:gd name="connsiteX4" fmla="*/ 97453 w 313668"/>
                  <a:gd name="connsiteY4" fmla="*/ 458706 h 608274"/>
                  <a:gd name="connsiteX5" fmla="*/ 128221 w 313668"/>
                  <a:gd name="connsiteY5" fmla="*/ 306395 h 608274"/>
                  <a:gd name="connsiteX6" fmla="*/ 168122 w 313668"/>
                  <a:gd name="connsiteY6" fmla="*/ 358410 h 608274"/>
                  <a:gd name="connsiteX7" fmla="*/ 171347 w 313668"/>
                  <a:gd name="connsiteY7" fmla="*/ 370377 h 608274"/>
                  <a:gd name="connsiteX8" fmla="*/ 165173 w 313668"/>
                  <a:gd name="connsiteY8" fmla="*/ 381149 h 608274"/>
                  <a:gd name="connsiteX9" fmla="*/ 71917 w 313668"/>
                  <a:gd name="connsiteY9" fmla="*/ 452588 h 608274"/>
                  <a:gd name="connsiteX10" fmla="*/ 62057 w 313668"/>
                  <a:gd name="connsiteY10" fmla="*/ 455994 h 608274"/>
                  <a:gd name="connsiteX11" fmla="*/ 49156 w 313668"/>
                  <a:gd name="connsiteY11" fmla="*/ 449642 h 608274"/>
                  <a:gd name="connsiteX12" fmla="*/ 3357 w 313668"/>
                  <a:gd name="connsiteY12" fmla="*/ 390079 h 608274"/>
                  <a:gd name="connsiteX13" fmla="*/ 132 w 313668"/>
                  <a:gd name="connsiteY13" fmla="*/ 378019 h 608274"/>
                  <a:gd name="connsiteX14" fmla="*/ 6398 w 313668"/>
                  <a:gd name="connsiteY14" fmla="*/ 367339 h 608274"/>
                  <a:gd name="connsiteX15" fmla="*/ 9162 w 313668"/>
                  <a:gd name="connsiteY15" fmla="*/ 365130 h 608274"/>
                  <a:gd name="connsiteX16" fmla="*/ 43904 w 313668"/>
                  <a:gd name="connsiteY16" fmla="*/ 407754 h 608274"/>
                  <a:gd name="connsiteX17" fmla="*/ 59661 w 313668"/>
                  <a:gd name="connsiteY17" fmla="*/ 410240 h 608274"/>
                  <a:gd name="connsiteX18" fmla="*/ 107948 w 313668"/>
                  <a:gd name="connsiteY18" fmla="*/ 375165 h 608274"/>
                  <a:gd name="connsiteX19" fmla="*/ 126009 w 313668"/>
                  <a:gd name="connsiteY19" fmla="*/ 319836 h 608274"/>
                  <a:gd name="connsiteX20" fmla="*/ 128221 w 313668"/>
                  <a:gd name="connsiteY20" fmla="*/ 306395 h 608274"/>
                  <a:gd name="connsiteX21" fmla="*/ 163534 w 313668"/>
                  <a:gd name="connsiteY21" fmla="*/ 163741 h 608274"/>
                  <a:gd name="connsiteX22" fmla="*/ 160861 w 313668"/>
                  <a:gd name="connsiteY22" fmla="*/ 166411 h 608274"/>
                  <a:gd name="connsiteX23" fmla="*/ 160861 w 313668"/>
                  <a:gd name="connsiteY23" fmla="*/ 185098 h 608274"/>
                  <a:gd name="connsiteX24" fmla="*/ 163534 w 313668"/>
                  <a:gd name="connsiteY24" fmla="*/ 187767 h 608274"/>
                  <a:gd name="connsiteX25" fmla="*/ 179484 w 313668"/>
                  <a:gd name="connsiteY25" fmla="*/ 187767 h 608274"/>
                  <a:gd name="connsiteX26" fmla="*/ 182157 w 313668"/>
                  <a:gd name="connsiteY26" fmla="*/ 185098 h 608274"/>
                  <a:gd name="connsiteX27" fmla="*/ 182157 w 313668"/>
                  <a:gd name="connsiteY27" fmla="*/ 166411 h 608274"/>
                  <a:gd name="connsiteX28" fmla="*/ 179484 w 313668"/>
                  <a:gd name="connsiteY28" fmla="*/ 163741 h 608274"/>
                  <a:gd name="connsiteX29" fmla="*/ 131358 w 313668"/>
                  <a:gd name="connsiteY29" fmla="*/ 155456 h 608274"/>
                  <a:gd name="connsiteX30" fmla="*/ 211383 w 313668"/>
                  <a:gd name="connsiteY30" fmla="*/ 155456 h 608274"/>
                  <a:gd name="connsiteX31" fmla="*/ 260338 w 313668"/>
                  <a:gd name="connsiteY31" fmla="*/ 190989 h 608274"/>
                  <a:gd name="connsiteX32" fmla="*/ 312151 w 313668"/>
                  <a:gd name="connsiteY32" fmla="*/ 350060 h 608274"/>
                  <a:gd name="connsiteX33" fmla="*/ 292606 w 313668"/>
                  <a:gd name="connsiteY33" fmla="*/ 388447 h 608274"/>
                  <a:gd name="connsiteX34" fmla="*/ 283110 w 313668"/>
                  <a:gd name="connsiteY34" fmla="*/ 389920 h 608274"/>
                  <a:gd name="connsiteX35" fmla="*/ 254069 w 313668"/>
                  <a:gd name="connsiteY35" fmla="*/ 368931 h 608274"/>
                  <a:gd name="connsiteX36" fmla="*/ 245310 w 313668"/>
                  <a:gd name="connsiteY36" fmla="*/ 341867 h 608274"/>
                  <a:gd name="connsiteX37" fmla="*/ 245310 w 313668"/>
                  <a:gd name="connsiteY37" fmla="*/ 383108 h 608274"/>
                  <a:gd name="connsiteX38" fmla="*/ 245310 w 313668"/>
                  <a:gd name="connsiteY38" fmla="*/ 577436 h 608274"/>
                  <a:gd name="connsiteX39" fmla="*/ 214425 w 313668"/>
                  <a:gd name="connsiteY39" fmla="*/ 608274 h 608274"/>
                  <a:gd name="connsiteX40" fmla="*/ 183540 w 313668"/>
                  <a:gd name="connsiteY40" fmla="*/ 577436 h 608274"/>
                  <a:gd name="connsiteX41" fmla="*/ 183540 w 313668"/>
                  <a:gd name="connsiteY41" fmla="*/ 391301 h 608274"/>
                  <a:gd name="connsiteX42" fmla="*/ 191561 w 313668"/>
                  <a:gd name="connsiteY42" fmla="*/ 373074 h 608274"/>
                  <a:gd name="connsiteX43" fmla="*/ 184278 w 313668"/>
                  <a:gd name="connsiteY43" fmla="*/ 346102 h 608274"/>
                  <a:gd name="connsiteX44" fmla="*/ 181789 w 313668"/>
                  <a:gd name="connsiteY44" fmla="*/ 342788 h 608274"/>
                  <a:gd name="connsiteX45" fmla="*/ 197646 w 313668"/>
                  <a:gd name="connsiteY45" fmla="*/ 323825 h 608274"/>
                  <a:gd name="connsiteX46" fmla="*/ 201242 w 313668"/>
                  <a:gd name="connsiteY46" fmla="*/ 310661 h 608274"/>
                  <a:gd name="connsiteX47" fmla="*/ 185015 w 313668"/>
                  <a:gd name="connsiteY47" fmla="*/ 216396 h 608274"/>
                  <a:gd name="connsiteX48" fmla="*/ 182526 w 313668"/>
                  <a:gd name="connsiteY48" fmla="*/ 201760 h 608274"/>
                  <a:gd name="connsiteX49" fmla="*/ 179853 w 313668"/>
                  <a:gd name="connsiteY49" fmla="*/ 199550 h 608274"/>
                  <a:gd name="connsiteX50" fmla="*/ 162797 w 313668"/>
                  <a:gd name="connsiteY50" fmla="*/ 199550 h 608274"/>
                  <a:gd name="connsiteX51" fmla="*/ 160123 w 313668"/>
                  <a:gd name="connsiteY51" fmla="*/ 201760 h 608274"/>
                  <a:gd name="connsiteX52" fmla="*/ 157634 w 313668"/>
                  <a:gd name="connsiteY52" fmla="*/ 216396 h 608274"/>
                  <a:gd name="connsiteX53" fmla="*/ 144266 w 313668"/>
                  <a:gd name="connsiteY53" fmla="*/ 293999 h 608274"/>
                  <a:gd name="connsiteX54" fmla="*/ 138550 w 313668"/>
                  <a:gd name="connsiteY54" fmla="*/ 286450 h 608274"/>
                  <a:gd name="connsiteX55" fmla="*/ 119650 w 313668"/>
                  <a:gd name="connsiteY55" fmla="*/ 273747 h 608274"/>
                  <a:gd name="connsiteX56" fmla="*/ 119189 w 313668"/>
                  <a:gd name="connsiteY56" fmla="*/ 275127 h 608274"/>
                  <a:gd name="connsiteX57" fmla="*/ 88580 w 313668"/>
                  <a:gd name="connsiteY57" fmla="*/ 368931 h 608274"/>
                  <a:gd name="connsiteX58" fmla="*/ 50135 w 313668"/>
                  <a:gd name="connsiteY58" fmla="*/ 388447 h 608274"/>
                  <a:gd name="connsiteX59" fmla="*/ 30590 w 313668"/>
                  <a:gd name="connsiteY59" fmla="*/ 350060 h 608274"/>
                  <a:gd name="connsiteX60" fmla="*/ 61107 w 313668"/>
                  <a:gd name="connsiteY60" fmla="*/ 256256 h 608274"/>
                  <a:gd name="connsiteX61" fmla="*/ 82403 w 313668"/>
                  <a:gd name="connsiteY61" fmla="*/ 190989 h 608274"/>
                  <a:gd name="connsiteX62" fmla="*/ 131358 w 313668"/>
                  <a:gd name="connsiteY62" fmla="*/ 155456 h 608274"/>
                  <a:gd name="connsiteX63" fmla="*/ 171336 w 313668"/>
                  <a:gd name="connsiteY63" fmla="*/ 0 h 608274"/>
                  <a:gd name="connsiteX64" fmla="*/ 238585 w 313668"/>
                  <a:gd name="connsiteY64" fmla="*/ 67108 h 608274"/>
                  <a:gd name="connsiteX65" fmla="*/ 171336 w 313668"/>
                  <a:gd name="connsiteY65" fmla="*/ 134216 h 608274"/>
                  <a:gd name="connsiteX66" fmla="*/ 104087 w 313668"/>
                  <a:gd name="connsiteY66" fmla="*/ 67108 h 608274"/>
                  <a:gd name="connsiteX67" fmla="*/ 171336 w 313668"/>
                  <a:gd name="connsiteY67" fmla="*/ 0 h 6082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313668" h="608274">
                    <a:moveTo>
                      <a:pt x="159127" y="411396"/>
                    </a:moveTo>
                    <a:lnTo>
                      <a:pt x="159127" y="577440"/>
                    </a:lnTo>
                    <a:cubicBezTo>
                      <a:pt x="159127" y="594468"/>
                      <a:pt x="145391" y="608274"/>
                      <a:pt x="128336" y="608274"/>
                    </a:cubicBezTo>
                    <a:cubicBezTo>
                      <a:pt x="111282" y="608274"/>
                      <a:pt x="97453" y="594468"/>
                      <a:pt x="97453" y="577440"/>
                    </a:cubicBezTo>
                    <a:lnTo>
                      <a:pt x="97453" y="458706"/>
                    </a:lnTo>
                    <a:close/>
                    <a:moveTo>
                      <a:pt x="128221" y="306395"/>
                    </a:moveTo>
                    <a:lnTo>
                      <a:pt x="168122" y="358410"/>
                    </a:lnTo>
                    <a:cubicBezTo>
                      <a:pt x="170794" y="361816"/>
                      <a:pt x="171900" y="366143"/>
                      <a:pt x="171347" y="370377"/>
                    </a:cubicBezTo>
                    <a:cubicBezTo>
                      <a:pt x="170794" y="374612"/>
                      <a:pt x="168583" y="378479"/>
                      <a:pt x="165173" y="381149"/>
                    </a:cubicBezTo>
                    <a:lnTo>
                      <a:pt x="71917" y="452588"/>
                    </a:lnTo>
                    <a:cubicBezTo>
                      <a:pt x="68968" y="454889"/>
                      <a:pt x="65467" y="455994"/>
                      <a:pt x="62057" y="455994"/>
                    </a:cubicBezTo>
                    <a:cubicBezTo>
                      <a:pt x="57173" y="455994"/>
                      <a:pt x="52289" y="453785"/>
                      <a:pt x="49156" y="449642"/>
                    </a:cubicBezTo>
                    <a:lnTo>
                      <a:pt x="3357" y="390079"/>
                    </a:lnTo>
                    <a:cubicBezTo>
                      <a:pt x="777" y="386672"/>
                      <a:pt x="-421" y="382345"/>
                      <a:pt x="132" y="378019"/>
                    </a:cubicBezTo>
                    <a:cubicBezTo>
                      <a:pt x="685" y="373784"/>
                      <a:pt x="2988" y="369917"/>
                      <a:pt x="6398" y="367339"/>
                    </a:cubicBezTo>
                    <a:lnTo>
                      <a:pt x="9162" y="365130"/>
                    </a:lnTo>
                    <a:cubicBezTo>
                      <a:pt x="11374" y="384279"/>
                      <a:pt x="24367" y="401402"/>
                      <a:pt x="43904" y="407754"/>
                    </a:cubicBezTo>
                    <a:cubicBezTo>
                      <a:pt x="49064" y="409411"/>
                      <a:pt x="54409" y="410240"/>
                      <a:pt x="59661" y="410240"/>
                    </a:cubicBezTo>
                    <a:cubicBezTo>
                      <a:pt x="81040" y="410240"/>
                      <a:pt x="100945" y="396615"/>
                      <a:pt x="107948" y="375165"/>
                    </a:cubicBezTo>
                    <a:lnTo>
                      <a:pt x="126009" y="319836"/>
                    </a:lnTo>
                    <a:cubicBezTo>
                      <a:pt x="127484" y="315325"/>
                      <a:pt x="128037" y="310906"/>
                      <a:pt x="128221" y="306395"/>
                    </a:cubicBezTo>
                    <a:close/>
                    <a:moveTo>
                      <a:pt x="163534" y="163741"/>
                    </a:moveTo>
                    <a:cubicBezTo>
                      <a:pt x="162059" y="163741"/>
                      <a:pt x="160861" y="164938"/>
                      <a:pt x="160861" y="166411"/>
                    </a:cubicBezTo>
                    <a:lnTo>
                      <a:pt x="160861" y="185098"/>
                    </a:lnTo>
                    <a:cubicBezTo>
                      <a:pt x="160861" y="186571"/>
                      <a:pt x="162059" y="187767"/>
                      <a:pt x="163534" y="187767"/>
                    </a:cubicBezTo>
                    <a:lnTo>
                      <a:pt x="179484" y="187767"/>
                    </a:lnTo>
                    <a:cubicBezTo>
                      <a:pt x="180959" y="187767"/>
                      <a:pt x="182157" y="186571"/>
                      <a:pt x="182157" y="185098"/>
                    </a:cubicBezTo>
                    <a:lnTo>
                      <a:pt x="182157" y="166411"/>
                    </a:lnTo>
                    <a:cubicBezTo>
                      <a:pt x="182157" y="164938"/>
                      <a:pt x="180959" y="163741"/>
                      <a:pt x="179484" y="163741"/>
                    </a:cubicBezTo>
                    <a:close/>
                    <a:moveTo>
                      <a:pt x="131358" y="155456"/>
                    </a:moveTo>
                    <a:lnTo>
                      <a:pt x="211383" y="155456"/>
                    </a:lnTo>
                    <a:cubicBezTo>
                      <a:pt x="233694" y="155456"/>
                      <a:pt x="253424" y="169725"/>
                      <a:pt x="260338" y="190989"/>
                    </a:cubicBezTo>
                    <a:lnTo>
                      <a:pt x="312151" y="350060"/>
                    </a:lnTo>
                    <a:cubicBezTo>
                      <a:pt x="317406" y="366078"/>
                      <a:pt x="308556" y="383292"/>
                      <a:pt x="292606" y="388447"/>
                    </a:cubicBezTo>
                    <a:cubicBezTo>
                      <a:pt x="289471" y="389460"/>
                      <a:pt x="286245" y="389920"/>
                      <a:pt x="283110" y="389920"/>
                    </a:cubicBezTo>
                    <a:cubicBezTo>
                      <a:pt x="270295" y="389920"/>
                      <a:pt x="258310" y="381819"/>
                      <a:pt x="254069" y="368931"/>
                    </a:cubicBezTo>
                    <a:lnTo>
                      <a:pt x="245310" y="341867"/>
                    </a:lnTo>
                    <a:lnTo>
                      <a:pt x="245310" y="383108"/>
                    </a:lnTo>
                    <a:lnTo>
                      <a:pt x="245310" y="577436"/>
                    </a:lnTo>
                    <a:cubicBezTo>
                      <a:pt x="245310" y="594466"/>
                      <a:pt x="231481" y="608274"/>
                      <a:pt x="214425" y="608274"/>
                    </a:cubicBezTo>
                    <a:cubicBezTo>
                      <a:pt x="197369" y="608274"/>
                      <a:pt x="183540" y="594466"/>
                      <a:pt x="183540" y="577436"/>
                    </a:cubicBezTo>
                    <a:lnTo>
                      <a:pt x="183540" y="391301"/>
                    </a:lnTo>
                    <a:cubicBezTo>
                      <a:pt x="187873" y="386146"/>
                      <a:pt x="190639" y="379886"/>
                      <a:pt x="191561" y="373074"/>
                    </a:cubicBezTo>
                    <a:cubicBezTo>
                      <a:pt x="192852" y="363316"/>
                      <a:pt x="190271" y="353742"/>
                      <a:pt x="184278" y="346102"/>
                    </a:cubicBezTo>
                    <a:lnTo>
                      <a:pt x="181789" y="342788"/>
                    </a:lnTo>
                    <a:lnTo>
                      <a:pt x="197646" y="323825"/>
                    </a:lnTo>
                    <a:cubicBezTo>
                      <a:pt x="200688" y="320142"/>
                      <a:pt x="201979" y="315355"/>
                      <a:pt x="201242" y="310661"/>
                    </a:cubicBezTo>
                    <a:lnTo>
                      <a:pt x="185015" y="216396"/>
                    </a:lnTo>
                    <a:lnTo>
                      <a:pt x="182526" y="201760"/>
                    </a:lnTo>
                    <a:cubicBezTo>
                      <a:pt x="182250" y="200471"/>
                      <a:pt x="181143" y="199550"/>
                      <a:pt x="179853" y="199550"/>
                    </a:cubicBezTo>
                    <a:lnTo>
                      <a:pt x="162797" y="199550"/>
                    </a:lnTo>
                    <a:cubicBezTo>
                      <a:pt x="161506" y="199550"/>
                      <a:pt x="160400" y="200471"/>
                      <a:pt x="160123" y="201760"/>
                    </a:cubicBezTo>
                    <a:lnTo>
                      <a:pt x="157634" y="216396"/>
                    </a:lnTo>
                    <a:lnTo>
                      <a:pt x="144266" y="293999"/>
                    </a:lnTo>
                    <a:lnTo>
                      <a:pt x="138550" y="286450"/>
                    </a:lnTo>
                    <a:cubicBezTo>
                      <a:pt x="133663" y="280191"/>
                      <a:pt x="127025" y="275864"/>
                      <a:pt x="119650" y="273747"/>
                    </a:cubicBezTo>
                    <a:lnTo>
                      <a:pt x="119189" y="275127"/>
                    </a:lnTo>
                    <a:lnTo>
                      <a:pt x="88580" y="368931"/>
                    </a:lnTo>
                    <a:cubicBezTo>
                      <a:pt x="83418" y="384949"/>
                      <a:pt x="66177" y="393694"/>
                      <a:pt x="50135" y="388447"/>
                    </a:cubicBezTo>
                    <a:cubicBezTo>
                      <a:pt x="34094" y="383200"/>
                      <a:pt x="25335" y="366078"/>
                      <a:pt x="30590" y="350060"/>
                    </a:cubicBezTo>
                    <a:lnTo>
                      <a:pt x="61107" y="256256"/>
                    </a:lnTo>
                    <a:lnTo>
                      <a:pt x="82403" y="190989"/>
                    </a:lnTo>
                    <a:cubicBezTo>
                      <a:pt x="89318" y="169725"/>
                      <a:pt x="108955" y="155456"/>
                      <a:pt x="131358" y="155456"/>
                    </a:cubicBezTo>
                    <a:close/>
                    <a:moveTo>
                      <a:pt x="171336" y="0"/>
                    </a:moveTo>
                    <a:cubicBezTo>
                      <a:pt x="208477" y="0"/>
                      <a:pt x="238585" y="30045"/>
                      <a:pt x="238585" y="67108"/>
                    </a:cubicBezTo>
                    <a:cubicBezTo>
                      <a:pt x="238585" y="104171"/>
                      <a:pt x="208477" y="134216"/>
                      <a:pt x="171336" y="134216"/>
                    </a:cubicBezTo>
                    <a:cubicBezTo>
                      <a:pt x="134195" y="134216"/>
                      <a:pt x="104087" y="104171"/>
                      <a:pt x="104087" y="67108"/>
                    </a:cubicBezTo>
                    <a:cubicBezTo>
                      <a:pt x="104087" y="30045"/>
                      <a:pt x="134195" y="0"/>
                      <a:pt x="171336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21" name="iṣ1îḍé">
              <a:extLst>
                <a:ext uri="{FF2B5EF4-FFF2-40B4-BE49-F238E27FC236}">
                  <a16:creationId xmlns:a16="http://schemas.microsoft.com/office/drawing/2014/main" xmlns="" id="{0197D0FA-4F93-467C-970A-1FA65088C9A9}"/>
                </a:ext>
              </a:extLst>
            </p:cNvPr>
            <p:cNvGrpSpPr/>
            <p:nvPr/>
          </p:nvGrpSpPr>
          <p:grpSpPr>
            <a:xfrm>
              <a:off x="5043770" y="4655708"/>
              <a:ext cx="929498" cy="929498"/>
              <a:chOff x="5303351" y="4597894"/>
              <a:chExt cx="929498" cy="929498"/>
            </a:xfrm>
          </p:grpSpPr>
          <p:sp>
            <p:nvSpPr>
              <p:cNvPr id="25" name="iş1iḍê">
                <a:extLst>
                  <a:ext uri="{FF2B5EF4-FFF2-40B4-BE49-F238E27FC236}">
                    <a16:creationId xmlns:a16="http://schemas.microsoft.com/office/drawing/2014/main" xmlns="" id="{DF052357-6ED4-4022-9638-9FE2D938F2F6}"/>
                  </a:ext>
                </a:extLst>
              </p:cNvPr>
              <p:cNvSpPr/>
              <p:nvPr/>
            </p:nvSpPr>
            <p:spPr>
              <a:xfrm>
                <a:off x="5303351" y="4597894"/>
                <a:ext cx="929498" cy="929498"/>
              </a:xfrm>
              <a:prstGeom prst="ellipse">
                <a:avLst/>
              </a:prstGeom>
              <a:solidFill>
                <a:schemeClr val="bg1"/>
              </a:solidFill>
              <a:ln w="38100" cmpd="thickThin">
                <a:solidFill>
                  <a:schemeClr val="accent2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iṧlîḑe">
                <a:extLst>
                  <a:ext uri="{FF2B5EF4-FFF2-40B4-BE49-F238E27FC236}">
                    <a16:creationId xmlns:a16="http://schemas.microsoft.com/office/drawing/2014/main" xmlns="" id="{4C711B68-55D6-4829-B92B-65E873AD372C}"/>
                  </a:ext>
                </a:extLst>
              </p:cNvPr>
              <p:cNvSpPr/>
              <p:nvPr/>
            </p:nvSpPr>
            <p:spPr bwMode="auto">
              <a:xfrm>
                <a:off x="5619633" y="4768667"/>
                <a:ext cx="296932" cy="575818"/>
              </a:xfrm>
              <a:custGeom>
                <a:avLst/>
                <a:gdLst>
                  <a:gd name="connsiteX0" fmla="*/ 159127 w 313668"/>
                  <a:gd name="connsiteY0" fmla="*/ 411396 h 608274"/>
                  <a:gd name="connsiteX1" fmla="*/ 159127 w 313668"/>
                  <a:gd name="connsiteY1" fmla="*/ 577440 h 608274"/>
                  <a:gd name="connsiteX2" fmla="*/ 128336 w 313668"/>
                  <a:gd name="connsiteY2" fmla="*/ 608274 h 608274"/>
                  <a:gd name="connsiteX3" fmla="*/ 97453 w 313668"/>
                  <a:gd name="connsiteY3" fmla="*/ 577440 h 608274"/>
                  <a:gd name="connsiteX4" fmla="*/ 97453 w 313668"/>
                  <a:gd name="connsiteY4" fmla="*/ 458706 h 608274"/>
                  <a:gd name="connsiteX5" fmla="*/ 128221 w 313668"/>
                  <a:gd name="connsiteY5" fmla="*/ 306395 h 608274"/>
                  <a:gd name="connsiteX6" fmla="*/ 168122 w 313668"/>
                  <a:gd name="connsiteY6" fmla="*/ 358410 h 608274"/>
                  <a:gd name="connsiteX7" fmla="*/ 171347 w 313668"/>
                  <a:gd name="connsiteY7" fmla="*/ 370377 h 608274"/>
                  <a:gd name="connsiteX8" fmla="*/ 165173 w 313668"/>
                  <a:gd name="connsiteY8" fmla="*/ 381149 h 608274"/>
                  <a:gd name="connsiteX9" fmla="*/ 71917 w 313668"/>
                  <a:gd name="connsiteY9" fmla="*/ 452588 h 608274"/>
                  <a:gd name="connsiteX10" fmla="*/ 62057 w 313668"/>
                  <a:gd name="connsiteY10" fmla="*/ 455994 h 608274"/>
                  <a:gd name="connsiteX11" fmla="*/ 49156 w 313668"/>
                  <a:gd name="connsiteY11" fmla="*/ 449642 h 608274"/>
                  <a:gd name="connsiteX12" fmla="*/ 3357 w 313668"/>
                  <a:gd name="connsiteY12" fmla="*/ 390079 h 608274"/>
                  <a:gd name="connsiteX13" fmla="*/ 132 w 313668"/>
                  <a:gd name="connsiteY13" fmla="*/ 378019 h 608274"/>
                  <a:gd name="connsiteX14" fmla="*/ 6398 w 313668"/>
                  <a:gd name="connsiteY14" fmla="*/ 367339 h 608274"/>
                  <a:gd name="connsiteX15" fmla="*/ 9162 w 313668"/>
                  <a:gd name="connsiteY15" fmla="*/ 365130 h 608274"/>
                  <a:gd name="connsiteX16" fmla="*/ 43904 w 313668"/>
                  <a:gd name="connsiteY16" fmla="*/ 407754 h 608274"/>
                  <a:gd name="connsiteX17" fmla="*/ 59661 w 313668"/>
                  <a:gd name="connsiteY17" fmla="*/ 410240 h 608274"/>
                  <a:gd name="connsiteX18" fmla="*/ 107948 w 313668"/>
                  <a:gd name="connsiteY18" fmla="*/ 375165 h 608274"/>
                  <a:gd name="connsiteX19" fmla="*/ 126009 w 313668"/>
                  <a:gd name="connsiteY19" fmla="*/ 319836 h 608274"/>
                  <a:gd name="connsiteX20" fmla="*/ 128221 w 313668"/>
                  <a:gd name="connsiteY20" fmla="*/ 306395 h 608274"/>
                  <a:gd name="connsiteX21" fmla="*/ 163534 w 313668"/>
                  <a:gd name="connsiteY21" fmla="*/ 163741 h 608274"/>
                  <a:gd name="connsiteX22" fmla="*/ 160861 w 313668"/>
                  <a:gd name="connsiteY22" fmla="*/ 166411 h 608274"/>
                  <a:gd name="connsiteX23" fmla="*/ 160861 w 313668"/>
                  <a:gd name="connsiteY23" fmla="*/ 185098 h 608274"/>
                  <a:gd name="connsiteX24" fmla="*/ 163534 w 313668"/>
                  <a:gd name="connsiteY24" fmla="*/ 187767 h 608274"/>
                  <a:gd name="connsiteX25" fmla="*/ 179484 w 313668"/>
                  <a:gd name="connsiteY25" fmla="*/ 187767 h 608274"/>
                  <a:gd name="connsiteX26" fmla="*/ 182157 w 313668"/>
                  <a:gd name="connsiteY26" fmla="*/ 185098 h 608274"/>
                  <a:gd name="connsiteX27" fmla="*/ 182157 w 313668"/>
                  <a:gd name="connsiteY27" fmla="*/ 166411 h 608274"/>
                  <a:gd name="connsiteX28" fmla="*/ 179484 w 313668"/>
                  <a:gd name="connsiteY28" fmla="*/ 163741 h 608274"/>
                  <a:gd name="connsiteX29" fmla="*/ 131358 w 313668"/>
                  <a:gd name="connsiteY29" fmla="*/ 155456 h 608274"/>
                  <a:gd name="connsiteX30" fmla="*/ 211383 w 313668"/>
                  <a:gd name="connsiteY30" fmla="*/ 155456 h 608274"/>
                  <a:gd name="connsiteX31" fmla="*/ 260338 w 313668"/>
                  <a:gd name="connsiteY31" fmla="*/ 190989 h 608274"/>
                  <a:gd name="connsiteX32" fmla="*/ 312151 w 313668"/>
                  <a:gd name="connsiteY32" fmla="*/ 350060 h 608274"/>
                  <a:gd name="connsiteX33" fmla="*/ 292606 w 313668"/>
                  <a:gd name="connsiteY33" fmla="*/ 388447 h 608274"/>
                  <a:gd name="connsiteX34" fmla="*/ 283110 w 313668"/>
                  <a:gd name="connsiteY34" fmla="*/ 389920 h 608274"/>
                  <a:gd name="connsiteX35" fmla="*/ 254069 w 313668"/>
                  <a:gd name="connsiteY35" fmla="*/ 368931 h 608274"/>
                  <a:gd name="connsiteX36" fmla="*/ 245310 w 313668"/>
                  <a:gd name="connsiteY36" fmla="*/ 341867 h 608274"/>
                  <a:gd name="connsiteX37" fmla="*/ 245310 w 313668"/>
                  <a:gd name="connsiteY37" fmla="*/ 383108 h 608274"/>
                  <a:gd name="connsiteX38" fmla="*/ 245310 w 313668"/>
                  <a:gd name="connsiteY38" fmla="*/ 577436 h 608274"/>
                  <a:gd name="connsiteX39" fmla="*/ 214425 w 313668"/>
                  <a:gd name="connsiteY39" fmla="*/ 608274 h 608274"/>
                  <a:gd name="connsiteX40" fmla="*/ 183540 w 313668"/>
                  <a:gd name="connsiteY40" fmla="*/ 577436 h 608274"/>
                  <a:gd name="connsiteX41" fmla="*/ 183540 w 313668"/>
                  <a:gd name="connsiteY41" fmla="*/ 391301 h 608274"/>
                  <a:gd name="connsiteX42" fmla="*/ 191561 w 313668"/>
                  <a:gd name="connsiteY42" fmla="*/ 373074 h 608274"/>
                  <a:gd name="connsiteX43" fmla="*/ 184278 w 313668"/>
                  <a:gd name="connsiteY43" fmla="*/ 346102 h 608274"/>
                  <a:gd name="connsiteX44" fmla="*/ 181789 w 313668"/>
                  <a:gd name="connsiteY44" fmla="*/ 342788 h 608274"/>
                  <a:gd name="connsiteX45" fmla="*/ 197646 w 313668"/>
                  <a:gd name="connsiteY45" fmla="*/ 323825 h 608274"/>
                  <a:gd name="connsiteX46" fmla="*/ 201242 w 313668"/>
                  <a:gd name="connsiteY46" fmla="*/ 310661 h 608274"/>
                  <a:gd name="connsiteX47" fmla="*/ 185015 w 313668"/>
                  <a:gd name="connsiteY47" fmla="*/ 216396 h 608274"/>
                  <a:gd name="connsiteX48" fmla="*/ 182526 w 313668"/>
                  <a:gd name="connsiteY48" fmla="*/ 201760 h 608274"/>
                  <a:gd name="connsiteX49" fmla="*/ 179853 w 313668"/>
                  <a:gd name="connsiteY49" fmla="*/ 199550 h 608274"/>
                  <a:gd name="connsiteX50" fmla="*/ 162797 w 313668"/>
                  <a:gd name="connsiteY50" fmla="*/ 199550 h 608274"/>
                  <a:gd name="connsiteX51" fmla="*/ 160123 w 313668"/>
                  <a:gd name="connsiteY51" fmla="*/ 201760 h 608274"/>
                  <a:gd name="connsiteX52" fmla="*/ 157634 w 313668"/>
                  <a:gd name="connsiteY52" fmla="*/ 216396 h 608274"/>
                  <a:gd name="connsiteX53" fmla="*/ 144266 w 313668"/>
                  <a:gd name="connsiteY53" fmla="*/ 293999 h 608274"/>
                  <a:gd name="connsiteX54" fmla="*/ 138550 w 313668"/>
                  <a:gd name="connsiteY54" fmla="*/ 286450 h 608274"/>
                  <a:gd name="connsiteX55" fmla="*/ 119650 w 313668"/>
                  <a:gd name="connsiteY55" fmla="*/ 273747 h 608274"/>
                  <a:gd name="connsiteX56" fmla="*/ 119189 w 313668"/>
                  <a:gd name="connsiteY56" fmla="*/ 275127 h 608274"/>
                  <a:gd name="connsiteX57" fmla="*/ 88580 w 313668"/>
                  <a:gd name="connsiteY57" fmla="*/ 368931 h 608274"/>
                  <a:gd name="connsiteX58" fmla="*/ 50135 w 313668"/>
                  <a:gd name="connsiteY58" fmla="*/ 388447 h 608274"/>
                  <a:gd name="connsiteX59" fmla="*/ 30590 w 313668"/>
                  <a:gd name="connsiteY59" fmla="*/ 350060 h 608274"/>
                  <a:gd name="connsiteX60" fmla="*/ 61107 w 313668"/>
                  <a:gd name="connsiteY60" fmla="*/ 256256 h 608274"/>
                  <a:gd name="connsiteX61" fmla="*/ 82403 w 313668"/>
                  <a:gd name="connsiteY61" fmla="*/ 190989 h 608274"/>
                  <a:gd name="connsiteX62" fmla="*/ 131358 w 313668"/>
                  <a:gd name="connsiteY62" fmla="*/ 155456 h 608274"/>
                  <a:gd name="connsiteX63" fmla="*/ 171336 w 313668"/>
                  <a:gd name="connsiteY63" fmla="*/ 0 h 608274"/>
                  <a:gd name="connsiteX64" fmla="*/ 238585 w 313668"/>
                  <a:gd name="connsiteY64" fmla="*/ 67108 h 608274"/>
                  <a:gd name="connsiteX65" fmla="*/ 171336 w 313668"/>
                  <a:gd name="connsiteY65" fmla="*/ 134216 h 608274"/>
                  <a:gd name="connsiteX66" fmla="*/ 104087 w 313668"/>
                  <a:gd name="connsiteY66" fmla="*/ 67108 h 608274"/>
                  <a:gd name="connsiteX67" fmla="*/ 171336 w 313668"/>
                  <a:gd name="connsiteY67" fmla="*/ 0 h 6082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313668" h="608274">
                    <a:moveTo>
                      <a:pt x="159127" y="411396"/>
                    </a:moveTo>
                    <a:lnTo>
                      <a:pt x="159127" y="577440"/>
                    </a:lnTo>
                    <a:cubicBezTo>
                      <a:pt x="159127" y="594468"/>
                      <a:pt x="145391" y="608274"/>
                      <a:pt x="128336" y="608274"/>
                    </a:cubicBezTo>
                    <a:cubicBezTo>
                      <a:pt x="111282" y="608274"/>
                      <a:pt x="97453" y="594468"/>
                      <a:pt x="97453" y="577440"/>
                    </a:cubicBezTo>
                    <a:lnTo>
                      <a:pt x="97453" y="458706"/>
                    </a:lnTo>
                    <a:close/>
                    <a:moveTo>
                      <a:pt x="128221" y="306395"/>
                    </a:moveTo>
                    <a:lnTo>
                      <a:pt x="168122" y="358410"/>
                    </a:lnTo>
                    <a:cubicBezTo>
                      <a:pt x="170794" y="361816"/>
                      <a:pt x="171900" y="366143"/>
                      <a:pt x="171347" y="370377"/>
                    </a:cubicBezTo>
                    <a:cubicBezTo>
                      <a:pt x="170794" y="374612"/>
                      <a:pt x="168583" y="378479"/>
                      <a:pt x="165173" y="381149"/>
                    </a:cubicBezTo>
                    <a:lnTo>
                      <a:pt x="71917" y="452588"/>
                    </a:lnTo>
                    <a:cubicBezTo>
                      <a:pt x="68968" y="454889"/>
                      <a:pt x="65467" y="455994"/>
                      <a:pt x="62057" y="455994"/>
                    </a:cubicBezTo>
                    <a:cubicBezTo>
                      <a:pt x="57173" y="455994"/>
                      <a:pt x="52289" y="453785"/>
                      <a:pt x="49156" y="449642"/>
                    </a:cubicBezTo>
                    <a:lnTo>
                      <a:pt x="3357" y="390079"/>
                    </a:lnTo>
                    <a:cubicBezTo>
                      <a:pt x="777" y="386672"/>
                      <a:pt x="-421" y="382345"/>
                      <a:pt x="132" y="378019"/>
                    </a:cubicBezTo>
                    <a:cubicBezTo>
                      <a:pt x="685" y="373784"/>
                      <a:pt x="2988" y="369917"/>
                      <a:pt x="6398" y="367339"/>
                    </a:cubicBezTo>
                    <a:lnTo>
                      <a:pt x="9162" y="365130"/>
                    </a:lnTo>
                    <a:cubicBezTo>
                      <a:pt x="11374" y="384279"/>
                      <a:pt x="24367" y="401402"/>
                      <a:pt x="43904" y="407754"/>
                    </a:cubicBezTo>
                    <a:cubicBezTo>
                      <a:pt x="49064" y="409411"/>
                      <a:pt x="54409" y="410240"/>
                      <a:pt x="59661" y="410240"/>
                    </a:cubicBezTo>
                    <a:cubicBezTo>
                      <a:pt x="81040" y="410240"/>
                      <a:pt x="100945" y="396615"/>
                      <a:pt x="107948" y="375165"/>
                    </a:cubicBezTo>
                    <a:lnTo>
                      <a:pt x="126009" y="319836"/>
                    </a:lnTo>
                    <a:cubicBezTo>
                      <a:pt x="127484" y="315325"/>
                      <a:pt x="128037" y="310906"/>
                      <a:pt x="128221" y="306395"/>
                    </a:cubicBezTo>
                    <a:close/>
                    <a:moveTo>
                      <a:pt x="163534" y="163741"/>
                    </a:moveTo>
                    <a:cubicBezTo>
                      <a:pt x="162059" y="163741"/>
                      <a:pt x="160861" y="164938"/>
                      <a:pt x="160861" y="166411"/>
                    </a:cubicBezTo>
                    <a:lnTo>
                      <a:pt x="160861" y="185098"/>
                    </a:lnTo>
                    <a:cubicBezTo>
                      <a:pt x="160861" y="186571"/>
                      <a:pt x="162059" y="187767"/>
                      <a:pt x="163534" y="187767"/>
                    </a:cubicBezTo>
                    <a:lnTo>
                      <a:pt x="179484" y="187767"/>
                    </a:lnTo>
                    <a:cubicBezTo>
                      <a:pt x="180959" y="187767"/>
                      <a:pt x="182157" y="186571"/>
                      <a:pt x="182157" y="185098"/>
                    </a:cubicBezTo>
                    <a:lnTo>
                      <a:pt x="182157" y="166411"/>
                    </a:lnTo>
                    <a:cubicBezTo>
                      <a:pt x="182157" y="164938"/>
                      <a:pt x="180959" y="163741"/>
                      <a:pt x="179484" y="163741"/>
                    </a:cubicBezTo>
                    <a:close/>
                    <a:moveTo>
                      <a:pt x="131358" y="155456"/>
                    </a:moveTo>
                    <a:lnTo>
                      <a:pt x="211383" y="155456"/>
                    </a:lnTo>
                    <a:cubicBezTo>
                      <a:pt x="233694" y="155456"/>
                      <a:pt x="253424" y="169725"/>
                      <a:pt x="260338" y="190989"/>
                    </a:cubicBezTo>
                    <a:lnTo>
                      <a:pt x="312151" y="350060"/>
                    </a:lnTo>
                    <a:cubicBezTo>
                      <a:pt x="317406" y="366078"/>
                      <a:pt x="308556" y="383292"/>
                      <a:pt x="292606" y="388447"/>
                    </a:cubicBezTo>
                    <a:cubicBezTo>
                      <a:pt x="289471" y="389460"/>
                      <a:pt x="286245" y="389920"/>
                      <a:pt x="283110" y="389920"/>
                    </a:cubicBezTo>
                    <a:cubicBezTo>
                      <a:pt x="270295" y="389920"/>
                      <a:pt x="258310" y="381819"/>
                      <a:pt x="254069" y="368931"/>
                    </a:cubicBezTo>
                    <a:lnTo>
                      <a:pt x="245310" y="341867"/>
                    </a:lnTo>
                    <a:lnTo>
                      <a:pt x="245310" y="383108"/>
                    </a:lnTo>
                    <a:lnTo>
                      <a:pt x="245310" y="577436"/>
                    </a:lnTo>
                    <a:cubicBezTo>
                      <a:pt x="245310" y="594466"/>
                      <a:pt x="231481" y="608274"/>
                      <a:pt x="214425" y="608274"/>
                    </a:cubicBezTo>
                    <a:cubicBezTo>
                      <a:pt x="197369" y="608274"/>
                      <a:pt x="183540" y="594466"/>
                      <a:pt x="183540" y="577436"/>
                    </a:cubicBezTo>
                    <a:lnTo>
                      <a:pt x="183540" y="391301"/>
                    </a:lnTo>
                    <a:cubicBezTo>
                      <a:pt x="187873" y="386146"/>
                      <a:pt x="190639" y="379886"/>
                      <a:pt x="191561" y="373074"/>
                    </a:cubicBezTo>
                    <a:cubicBezTo>
                      <a:pt x="192852" y="363316"/>
                      <a:pt x="190271" y="353742"/>
                      <a:pt x="184278" y="346102"/>
                    </a:cubicBezTo>
                    <a:lnTo>
                      <a:pt x="181789" y="342788"/>
                    </a:lnTo>
                    <a:lnTo>
                      <a:pt x="197646" y="323825"/>
                    </a:lnTo>
                    <a:cubicBezTo>
                      <a:pt x="200688" y="320142"/>
                      <a:pt x="201979" y="315355"/>
                      <a:pt x="201242" y="310661"/>
                    </a:cubicBezTo>
                    <a:lnTo>
                      <a:pt x="185015" y="216396"/>
                    </a:lnTo>
                    <a:lnTo>
                      <a:pt x="182526" y="201760"/>
                    </a:lnTo>
                    <a:cubicBezTo>
                      <a:pt x="182250" y="200471"/>
                      <a:pt x="181143" y="199550"/>
                      <a:pt x="179853" y="199550"/>
                    </a:cubicBezTo>
                    <a:lnTo>
                      <a:pt x="162797" y="199550"/>
                    </a:lnTo>
                    <a:cubicBezTo>
                      <a:pt x="161506" y="199550"/>
                      <a:pt x="160400" y="200471"/>
                      <a:pt x="160123" y="201760"/>
                    </a:cubicBezTo>
                    <a:lnTo>
                      <a:pt x="157634" y="216396"/>
                    </a:lnTo>
                    <a:lnTo>
                      <a:pt x="144266" y="293999"/>
                    </a:lnTo>
                    <a:lnTo>
                      <a:pt x="138550" y="286450"/>
                    </a:lnTo>
                    <a:cubicBezTo>
                      <a:pt x="133663" y="280191"/>
                      <a:pt x="127025" y="275864"/>
                      <a:pt x="119650" y="273747"/>
                    </a:cubicBezTo>
                    <a:lnTo>
                      <a:pt x="119189" y="275127"/>
                    </a:lnTo>
                    <a:lnTo>
                      <a:pt x="88580" y="368931"/>
                    </a:lnTo>
                    <a:cubicBezTo>
                      <a:pt x="83418" y="384949"/>
                      <a:pt x="66177" y="393694"/>
                      <a:pt x="50135" y="388447"/>
                    </a:cubicBezTo>
                    <a:cubicBezTo>
                      <a:pt x="34094" y="383200"/>
                      <a:pt x="25335" y="366078"/>
                      <a:pt x="30590" y="350060"/>
                    </a:cubicBezTo>
                    <a:lnTo>
                      <a:pt x="61107" y="256256"/>
                    </a:lnTo>
                    <a:lnTo>
                      <a:pt x="82403" y="190989"/>
                    </a:lnTo>
                    <a:cubicBezTo>
                      <a:pt x="89318" y="169725"/>
                      <a:pt x="108955" y="155456"/>
                      <a:pt x="131358" y="155456"/>
                    </a:cubicBezTo>
                    <a:close/>
                    <a:moveTo>
                      <a:pt x="171336" y="0"/>
                    </a:moveTo>
                    <a:cubicBezTo>
                      <a:pt x="208477" y="0"/>
                      <a:pt x="238585" y="30045"/>
                      <a:pt x="238585" y="67108"/>
                    </a:cubicBezTo>
                    <a:cubicBezTo>
                      <a:pt x="238585" y="104171"/>
                      <a:pt x="208477" y="134216"/>
                      <a:pt x="171336" y="134216"/>
                    </a:cubicBezTo>
                    <a:cubicBezTo>
                      <a:pt x="134195" y="134216"/>
                      <a:pt x="104087" y="104171"/>
                      <a:pt x="104087" y="67108"/>
                    </a:cubicBezTo>
                    <a:cubicBezTo>
                      <a:pt x="104087" y="30045"/>
                      <a:pt x="134195" y="0"/>
                      <a:pt x="171336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22" name="îŝlídê">
              <a:extLst>
                <a:ext uri="{FF2B5EF4-FFF2-40B4-BE49-F238E27FC236}">
                  <a16:creationId xmlns:a16="http://schemas.microsoft.com/office/drawing/2014/main" xmlns="" id="{20EFA133-5232-401A-92A5-35479C5526A4}"/>
                </a:ext>
              </a:extLst>
            </p:cNvPr>
            <p:cNvGrpSpPr/>
            <p:nvPr/>
          </p:nvGrpSpPr>
          <p:grpSpPr>
            <a:xfrm>
              <a:off x="1889403" y="3409214"/>
              <a:ext cx="1101488" cy="1101488"/>
              <a:chOff x="2686741" y="2932174"/>
              <a:chExt cx="1101488" cy="1101488"/>
            </a:xfrm>
          </p:grpSpPr>
          <p:sp>
            <p:nvSpPr>
              <p:cNvPr id="23" name="íŝḷiḋé">
                <a:extLst>
                  <a:ext uri="{FF2B5EF4-FFF2-40B4-BE49-F238E27FC236}">
                    <a16:creationId xmlns:a16="http://schemas.microsoft.com/office/drawing/2014/main" xmlns="" id="{7C6537D1-4E19-42C6-89B0-1BE9E791E032}"/>
                  </a:ext>
                </a:extLst>
              </p:cNvPr>
              <p:cNvSpPr/>
              <p:nvPr/>
            </p:nvSpPr>
            <p:spPr>
              <a:xfrm>
                <a:off x="2686741" y="2932174"/>
                <a:ext cx="1101488" cy="1101488"/>
              </a:xfrm>
              <a:prstGeom prst="ellipse">
                <a:avLst/>
              </a:prstGeom>
              <a:solidFill>
                <a:schemeClr val="bg1"/>
              </a:solidFill>
              <a:ln w="38100" cmpd="thickThin">
                <a:solidFill>
                  <a:schemeClr val="accent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" name="íšlíde">
                <a:extLst>
                  <a:ext uri="{FF2B5EF4-FFF2-40B4-BE49-F238E27FC236}">
                    <a16:creationId xmlns:a16="http://schemas.microsoft.com/office/drawing/2014/main" xmlns="" id="{57745B59-5773-4C9C-9877-5C34F8CDEFF2}"/>
                  </a:ext>
                </a:extLst>
              </p:cNvPr>
              <p:cNvSpPr/>
              <p:nvPr/>
            </p:nvSpPr>
            <p:spPr bwMode="auto">
              <a:xfrm>
                <a:off x="3061546" y="3135667"/>
                <a:ext cx="351876" cy="682368"/>
              </a:xfrm>
              <a:custGeom>
                <a:avLst/>
                <a:gdLst>
                  <a:gd name="connsiteX0" fmla="*/ 159127 w 313668"/>
                  <a:gd name="connsiteY0" fmla="*/ 411396 h 608274"/>
                  <a:gd name="connsiteX1" fmla="*/ 159127 w 313668"/>
                  <a:gd name="connsiteY1" fmla="*/ 577440 h 608274"/>
                  <a:gd name="connsiteX2" fmla="*/ 128336 w 313668"/>
                  <a:gd name="connsiteY2" fmla="*/ 608274 h 608274"/>
                  <a:gd name="connsiteX3" fmla="*/ 97453 w 313668"/>
                  <a:gd name="connsiteY3" fmla="*/ 577440 h 608274"/>
                  <a:gd name="connsiteX4" fmla="*/ 97453 w 313668"/>
                  <a:gd name="connsiteY4" fmla="*/ 458706 h 608274"/>
                  <a:gd name="connsiteX5" fmla="*/ 128221 w 313668"/>
                  <a:gd name="connsiteY5" fmla="*/ 306395 h 608274"/>
                  <a:gd name="connsiteX6" fmla="*/ 168122 w 313668"/>
                  <a:gd name="connsiteY6" fmla="*/ 358410 h 608274"/>
                  <a:gd name="connsiteX7" fmla="*/ 171347 w 313668"/>
                  <a:gd name="connsiteY7" fmla="*/ 370377 h 608274"/>
                  <a:gd name="connsiteX8" fmla="*/ 165173 w 313668"/>
                  <a:gd name="connsiteY8" fmla="*/ 381149 h 608274"/>
                  <a:gd name="connsiteX9" fmla="*/ 71917 w 313668"/>
                  <a:gd name="connsiteY9" fmla="*/ 452588 h 608274"/>
                  <a:gd name="connsiteX10" fmla="*/ 62057 w 313668"/>
                  <a:gd name="connsiteY10" fmla="*/ 455994 h 608274"/>
                  <a:gd name="connsiteX11" fmla="*/ 49156 w 313668"/>
                  <a:gd name="connsiteY11" fmla="*/ 449642 h 608274"/>
                  <a:gd name="connsiteX12" fmla="*/ 3357 w 313668"/>
                  <a:gd name="connsiteY12" fmla="*/ 390079 h 608274"/>
                  <a:gd name="connsiteX13" fmla="*/ 132 w 313668"/>
                  <a:gd name="connsiteY13" fmla="*/ 378019 h 608274"/>
                  <a:gd name="connsiteX14" fmla="*/ 6398 w 313668"/>
                  <a:gd name="connsiteY14" fmla="*/ 367339 h 608274"/>
                  <a:gd name="connsiteX15" fmla="*/ 9162 w 313668"/>
                  <a:gd name="connsiteY15" fmla="*/ 365130 h 608274"/>
                  <a:gd name="connsiteX16" fmla="*/ 43904 w 313668"/>
                  <a:gd name="connsiteY16" fmla="*/ 407754 h 608274"/>
                  <a:gd name="connsiteX17" fmla="*/ 59661 w 313668"/>
                  <a:gd name="connsiteY17" fmla="*/ 410240 h 608274"/>
                  <a:gd name="connsiteX18" fmla="*/ 107948 w 313668"/>
                  <a:gd name="connsiteY18" fmla="*/ 375165 h 608274"/>
                  <a:gd name="connsiteX19" fmla="*/ 126009 w 313668"/>
                  <a:gd name="connsiteY19" fmla="*/ 319836 h 608274"/>
                  <a:gd name="connsiteX20" fmla="*/ 128221 w 313668"/>
                  <a:gd name="connsiteY20" fmla="*/ 306395 h 608274"/>
                  <a:gd name="connsiteX21" fmla="*/ 163534 w 313668"/>
                  <a:gd name="connsiteY21" fmla="*/ 163741 h 608274"/>
                  <a:gd name="connsiteX22" fmla="*/ 160861 w 313668"/>
                  <a:gd name="connsiteY22" fmla="*/ 166411 h 608274"/>
                  <a:gd name="connsiteX23" fmla="*/ 160861 w 313668"/>
                  <a:gd name="connsiteY23" fmla="*/ 185098 h 608274"/>
                  <a:gd name="connsiteX24" fmla="*/ 163534 w 313668"/>
                  <a:gd name="connsiteY24" fmla="*/ 187767 h 608274"/>
                  <a:gd name="connsiteX25" fmla="*/ 179484 w 313668"/>
                  <a:gd name="connsiteY25" fmla="*/ 187767 h 608274"/>
                  <a:gd name="connsiteX26" fmla="*/ 182157 w 313668"/>
                  <a:gd name="connsiteY26" fmla="*/ 185098 h 608274"/>
                  <a:gd name="connsiteX27" fmla="*/ 182157 w 313668"/>
                  <a:gd name="connsiteY27" fmla="*/ 166411 h 608274"/>
                  <a:gd name="connsiteX28" fmla="*/ 179484 w 313668"/>
                  <a:gd name="connsiteY28" fmla="*/ 163741 h 608274"/>
                  <a:gd name="connsiteX29" fmla="*/ 131358 w 313668"/>
                  <a:gd name="connsiteY29" fmla="*/ 155456 h 608274"/>
                  <a:gd name="connsiteX30" fmla="*/ 211383 w 313668"/>
                  <a:gd name="connsiteY30" fmla="*/ 155456 h 608274"/>
                  <a:gd name="connsiteX31" fmla="*/ 260338 w 313668"/>
                  <a:gd name="connsiteY31" fmla="*/ 190989 h 608274"/>
                  <a:gd name="connsiteX32" fmla="*/ 312151 w 313668"/>
                  <a:gd name="connsiteY32" fmla="*/ 350060 h 608274"/>
                  <a:gd name="connsiteX33" fmla="*/ 292606 w 313668"/>
                  <a:gd name="connsiteY33" fmla="*/ 388447 h 608274"/>
                  <a:gd name="connsiteX34" fmla="*/ 283110 w 313668"/>
                  <a:gd name="connsiteY34" fmla="*/ 389920 h 608274"/>
                  <a:gd name="connsiteX35" fmla="*/ 254069 w 313668"/>
                  <a:gd name="connsiteY35" fmla="*/ 368931 h 608274"/>
                  <a:gd name="connsiteX36" fmla="*/ 245310 w 313668"/>
                  <a:gd name="connsiteY36" fmla="*/ 341867 h 608274"/>
                  <a:gd name="connsiteX37" fmla="*/ 245310 w 313668"/>
                  <a:gd name="connsiteY37" fmla="*/ 383108 h 608274"/>
                  <a:gd name="connsiteX38" fmla="*/ 245310 w 313668"/>
                  <a:gd name="connsiteY38" fmla="*/ 577436 h 608274"/>
                  <a:gd name="connsiteX39" fmla="*/ 214425 w 313668"/>
                  <a:gd name="connsiteY39" fmla="*/ 608274 h 608274"/>
                  <a:gd name="connsiteX40" fmla="*/ 183540 w 313668"/>
                  <a:gd name="connsiteY40" fmla="*/ 577436 h 608274"/>
                  <a:gd name="connsiteX41" fmla="*/ 183540 w 313668"/>
                  <a:gd name="connsiteY41" fmla="*/ 391301 h 608274"/>
                  <a:gd name="connsiteX42" fmla="*/ 191561 w 313668"/>
                  <a:gd name="connsiteY42" fmla="*/ 373074 h 608274"/>
                  <a:gd name="connsiteX43" fmla="*/ 184278 w 313668"/>
                  <a:gd name="connsiteY43" fmla="*/ 346102 h 608274"/>
                  <a:gd name="connsiteX44" fmla="*/ 181789 w 313668"/>
                  <a:gd name="connsiteY44" fmla="*/ 342788 h 608274"/>
                  <a:gd name="connsiteX45" fmla="*/ 197646 w 313668"/>
                  <a:gd name="connsiteY45" fmla="*/ 323825 h 608274"/>
                  <a:gd name="connsiteX46" fmla="*/ 201242 w 313668"/>
                  <a:gd name="connsiteY46" fmla="*/ 310661 h 608274"/>
                  <a:gd name="connsiteX47" fmla="*/ 185015 w 313668"/>
                  <a:gd name="connsiteY47" fmla="*/ 216396 h 608274"/>
                  <a:gd name="connsiteX48" fmla="*/ 182526 w 313668"/>
                  <a:gd name="connsiteY48" fmla="*/ 201760 h 608274"/>
                  <a:gd name="connsiteX49" fmla="*/ 179853 w 313668"/>
                  <a:gd name="connsiteY49" fmla="*/ 199550 h 608274"/>
                  <a:gd name="connsiteX50" fmla="*/ 162797 w 313668"/>
                  <a:gd name="connsiteY50" fmla="*/ 199550 h 608274"/>
                  <a:gd name="connsiteX51" fmla="*/ 160123 w 313668"/>
                  <a:gd name="connsiteY51" fmla="*/ 201760 h 608274"/>
                  <a:gd name="connsiteX52" fmla="*/ 157634 w 313668"/>
                  <a:gd name="connsiteY52" fmla="*/ 216396 h 608274"/>
                  <a:gd name="connsiteX53" fmla="*/ 144266 w 313668"/>
                  <a:gd name="connsiteY53" fmla="*/ 293999 h 608274"/>
                  <a:gd name="connsiteX54" fmla="*/ 138550 w 313668"/>
                  <a:gd name="connsiteY54" fmla="*/ 286450 h 608274"/>
                  <a:gd name="connsiteX55" fmla="*/ 119650 w 313668"/>
                  <a:gd name="connsiteY55" fmla="*/ 273747 h 608274"/>
                  <a:gd name="connsiteX56" fmla="*/ 119189 w 313668"/>
                  <a:gd name="connsiteY56" fmla="*/ 275127 h 608274"/>
                  <a:gd name="connsiteX57" fmla="*/ 88580 w 313668"/>
                  <a:gd name="connsiteY57" fmla="*/ 368931 h 608274"/>
                  <a:gd name="connsiteX58" fmla="*/ 50135 w 313668"/>
                  <a:gd name="connsiteY58" fmla="*/ 388447 h 608274"/>
                  <a:gd name="connsiteX59" fmla="*/ 30590 w 313668"/>
                  <a:gd name="connsiteY59" fmla="*/ 350060 h 608274"/>
                  <a:gd name="connsiteX60" fmla="*/ 61107 w 313668"/>
                  <a:gd name="connsiteY60" fmla="*/ 256256 h 608274"/>
                  <a:gd name="connsiteX61" fmla="*/ 82403 w 313668"/>
                  <a:gd name="connsiteY61" fmla="*/ 190989 h 608274"/>
                  <a:gd name="connsiteX62" fmla="*/ 131358 w 313668"/>
                  <a:gd name="connsiteY62" fmla="*/ 155456 h 608274"/>
                  <a:gd name="connsiteX63" fmla="*/ 171336 w 313668"/>
                  <a:gd name="connsiteY63" fmla="*/ 0 h 608274"/>
                  <a:gd name="connsiteX64" fmla="*/ 238585 w 313668"/>
                  <a:gd name="connsiteY64" fmla="*/ 67108 h 608274"/>
                  <a:gd name="connsiteX65" fmla="*/ 171336 w 313668"/>
                  <a:gd name="connsiteY65" fmla="*/ 134216 h 608274"/>
                  <a:gd name="connsiteX66" fmla="*/ 104087 w 313668"/>
                  <a:gd name="connsiteY66" fmla="*/ 67108 h 608274"/>
                  <a:gd name="connsiteX67" fmla="*/ 171336 w 313668"/>
                  <a:gd name="connsiteY67" fmla="*/ 0 h 6082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313668" h="608274">
                    <a:moveTo>
                      <a:pt x="159127" y="411396"/>
                    </a:moveTo>
                    <a:lnTo>
                      <a:pt x="159127" y="577440"/>
                    </a:lnTo>
                    <a:cubicBezTo>
                      <a:pt x="159127" y="594468"/>
                      <a:pt x="145391" y="608274"/>
                      <a:pt x="128336" y="608274"/>
                    </a:cubicBezTo>
                    <a:cubicBezTo>
                      <a:pt x="111282" y="608274"/>
                      <a:pt x="97453" y="594468"/>
                      <a:pt x="97453" y="577440"/>
                    </a:cubicBezTo>
                    <a:lnTo>
                      <a:pt x="97453" y="458706"/>
                    </a:lnTo>
                    <a:close/>
                    <a:moveTo>
                      <a:pt x="128221" y="306395"/>
                    </a:moveTo>
                    <a:lnTo>
                      <a:pt x="168122" y="358410"/>
                    </a:lnTo>
                    <a:cubicBezTo>
                      <a:pt x="170794" y="361816"/>
                      <a:pt x="171900" y="366143"/>
                      <a:pt x="171347" y="370377"/>
                    </a:cubicBezTo>
                    <a:cubicBezTo>
                      <a:pt x="170794" y="374612"/>
                      <a:pt x="168583" y="378479"/>
                      <a:pt x="165173" y="381149"/>
                    </a:cubicBezTo>
                    <a:lnTo>
                      <a:pt x="71917" y="452588"/>
                    </a:lnTo>
                    <a:cubicBezTo>
                      <a:pt x="68968" y="454889"/>
                      <a:pt x="65467" y="455994"/>
                      <a:pt x="62057" y="455994"/>
                    </a:cubicBezTo>
                    <a:cubicBezTo>
                      <a:pt x="57173" y="455994"/>
                      <a:pt x="52289" y="453785"/>
                      <a:pt x="49156" y="449642"/>
                    </a:cubicBezTo>
                    <a:lnTo>
                      <a:pt x="3357" y="390079"/>
                    </a:lnTo>
                    <a:cubicBezTo>
                      <a:pt x="777" y="386672"/>
                      <a:pt x="-421" y="382345"/>
                      <a:pt x="132" y="378019"/>
                    </a:cubicBezTo>
                    <a:cubicBezTo>
                      <a:pt x="685" y="373784"/>
                      <a:pt x="2988" y="369917"/>
                      <a:pt x="6398" y="367339"/>
                    </a:cubicBezTo>
                    <a:lnTo>
                      <a:pt x="9162" y="365130"/>
                    </a:lnTo>
                    <a:cubicBezTo>
                      <a:pt x="11374" y="384279"/>
                      <a:pt x="24367" y="401402"/>
                      <a:pt x="43904" y="407754"/>
                    </a:cubicBezTo>
                    <a:cubicBezTo>
                      <a:pt x="49064" y="409411"/>
                      <a:pt x="54409" y="410240"/>
                      <a:pt x="59661" y="410240"/>
                    </a:cubicBezTo>
                    <a:cubicBezTo>
                      <a:pt x="81040" y="410240"/>
                      <a:pt x="100945" y="396615"/>
                      <a:pt x="107948" y="375165"/>
                    </a:cubicBezTo>
                    <a:lnTo>
                      <a:pt x="126009" y="319836"/>
                    </a:lnTo>
                    <a:cubicBezTo>
                      <a:pt x="127484" y="315325"/>
                      <a:pt x="128037" y="310906"/>
                      <a:pt x="128221" y="306395"/>
                    </a:cubicBezTo>
                    <a:close/>
                    <a:moveTo>
                      <a:pt x="163534" y="163741"/>
                    </a:moveTo>
                    <a:cubicBezTo>
                      <a:pt x="162059" y="163741"/>
                      <a:pt x="160861" y="164938"/>
                      <a:pt x="160861" y="166411"/>
                    </a:cubicBezTo>
                    <a:lnTo>
                      <a:pt x="160861" y="185098"/>
                    </a:lnTo>
                    <a:cubicBezTo>
                      <a:pt x="160861" y="186571"/>
                      <a:pt x="162059" y="187767"/>
                      <a:pt x="163534" y="187767"/>
                    </a:cubicBezTo>
                    <a:lnTo>
                      <a:pt x="179484" y="187767"/>
                    </a:lnTo>
                    <a:cubicBezTo>
                      <a:pt x="180959" y="187767"/>
                      <a:pt x="182157" y="186571"/>
                      <a:pt x="182157" y="185098"/>
                    </a:cubicBezTo>
                    <a:lnTo>
                      <a:pt x="182157" y="166411"/>
                    </a:lnTo>
                    <a:cubicBezTo>
                      <a:pt x="182157" y="164938"/>
                      <a:pt x="180959" y="163741"/>
                      <a:pt x="179484" y="163741"/>
                    </a:cubicBezTo>
                    <a:close/>
                    <a:moveTo>
                      <a:pt x="131358" y="155456"/>
                    </a:moveTo>
                    <a:lnTo>
                      <a:pt x="211383" y="155456"/>
                    </a:lnTo>
                    <a:cubicBezTo>
                      <a:pt x="233694" y="155456"/>
                      <a:pt x="253424" y="169725"/>
                      <a:pt x="260338" y="190989"/>
                    </a:cubicBezTo>
                    <a:lnTo>
                      <a:pt x="312151" y="350060"/>
                    </a:lnTo>
                    <a:cubicBezTo>
                      <a:pt x="317406" y="366078"/>
                      <a:pt x="308556" y="383292"/>
                      <a:pt x="292606" y="388447"/>
                    </a:cubicBezTo>
                    <a:cubicBezTo>
                      <a:pt x="289471" y="389460"/>
                      <a:pt x="286245" y="389920"/>
                      <a:pt x="283110" y="389920"/>
                    </a:cubicBezTo>
                    <a:cubicBezTo>
                      <a:pt x="270295" y="389920"/>
                      <a:pt x="258310" y="381819"/>
                      <a:pt x="254069" y="368931"/>
                    </a:cubicBezTo>
                    <a:lnTo>
                      <a:pt x="245310" y="341867"/>
                    </a:lnTo>
                    <a:lnTo>
                      <a:pt x="245310" y="383108"/>
                    </a:lnTo>
                    <a:lnTo>
                      <a:pt x="245310" y="577436"/>
                    </a:lnTo>
                    <a:cubicBezTo>
                      <a:pt x="245310" y="594466"/>
                      <a:pt x="231481" y="608274"/>
                      <a:pt x="214425" y="608274"/>
                    </a:cubicBezTo>
                    <a:cubicBezTo>
                      <a:pt x="197369" y="608274"/>
                      <a:pt x="183540" y="594466"/>
                      <a:pt x="183540" y="577436"/>
                    </a:cubicBezTo>
                    <a:lnTo>
                      <a:pt x="183540" y="391301"/>
                    </a:lnTo>
                    <a:cubicBezTo>
                      <a:pt x="187873" y="386146"/>
                      <a:pt x="190639" y="379886"/>
                      <a:pt x="191561" y="373074"/>
                    </a:cubicBezTo>
                    <a:cubicBezTo>
                      <a:pt x="192852" y="363316"/>
                      <a:pt x="190271" y="353742"/>
                      <a:pt x="184278" y="346102"/>
                    </a:cubicBezTo>
                    <a:lnTo>
                      <a:pt x="181789" y="342788"/>
                    </a:lnTo>
                    <a:lnTo>
                      <a:pt x="197646" y="323825"/>
                    </a:lnTo>
                    <a:cubicBezTo>
                      <a:pt x="200688" y="320142"/>
                      <a:pt x="201979" y="315355"/>
                      <a:pt x="201242" y="310661"/>
                    </a:cubicBezTo>
                    <a:lnTo>
                      <a:pt x="185015" y="216396"/>
                    </a:lnTo>
                    <a:lnTo>
                      <a:pt x="182526" y="201760"/>
                    </a:lnTo>
                    <a:cubicBezTo>
                      <a:pt x="182250" y="200471"/>
                      <a:pt x="181143" y="199550"/>
                      <a:pt x="179853" y="199550"/>
                    </a:cubicBezTo>
                    <a:lnTo>
                      <a:pt x="162797" y="199550"/>
                    </a:lnTo>
                    <a:cubicBezTo>
                      <a:pt x="161506" y="199550"/>
                      <a:pt x="160400" y="200471"/>
                      <a:pt x="160123" y="201760"/>
                    </a:cubicBezTo>
                    <a:lnTo>
                      <a:pt x="157634" y="216396"/>
                    </a:lnTo>
                    <a:lnTo>
                      <a:pt x="144266" y="293999"/>
                    </a:lnTo>
                    <a:lnTo>
                      <a:pt x="138550" y="286450"/>
                    </a:lnTo>
                    <a:cubicBezTo>
                      <a:pt x="133663" y="280191"/>
                      <a:pt x="127025" y="275864"/>
                      <a:pt x="119650" y="273747"/>
                    </a:cubicBezTo>
                    <a:lnTo>
                      <a:pt x="119189" y="275127"/>
                    </a:lnTo>
                    <a:lnTo>
                      <a:pt x="88580" y="368931"/>
                    </a:lnTo>
                    <a:cubicBezTo>
                      <a:pt x="83418" y="384949"/>
                      <a:pt x="66177" y="393694"/>
                      <a:pt x="50135" y="388447"/>
                    </a:cubicBezTo>
                    <a:cubicBezTo>
                      <a:pt x="34094" y="383200"/>
                      <a:pt x="25335" y="366078"/>
                      <a:pt x="30590" y="350060"/>
                    </a:cubicBezTo>
                    <a:lnTo>
                      <a:pt x="61107" y="256256"/>
                    </a:lnTo>
                    <a:lnTo>
                      <a:pt x="82403" y="190989"/>
                    </a:lnTo>
                    <a:cubicBezTo>
                      <a:pt x="89318" y="169725"/>
                      <a:pt x="108955" y="155456"/>
                      <a:pt x="131358" y="155456"/>
                    </a:cubicBezTo>
                    <a:close/>
                    <a:moveTo>
                      <a:pt x="171336" y="0"/>
                    </a:moveTo>
                    <a:cubicBezTo>
                      <a:pt x="208477" y="0"/>
                      <a:pt x="238585" y="30045"/>
                      <a:pt x="238585" y="67108"/>
                    </a:cubicBezTo>
                    <a:cubicBezTo>
                      <a:pt x="238585" y="104171"/>
                      <a:pt x="208477" y="134216"/>
                      <a:pt x="171336" y="134216"/>
                    </a:cubicBezTo>
                    <a:cubicBezTo>
                      <a:pt x="134195" y="134216"/>
                      <a:pt x="104087" y="104171"/>
                      <a:pt x="104087" y="67108"/>
                    </a:cubicBezTo>
                    <a:cubicBezTo>
                      <a:pt x="104087" y="30045"/>
                      <a:pt x="134195" y="0"/>
                      <a:pt x="171336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3639395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4">
            <a:extLst>
              <a:ext uri="{FF2B5EF4-FFF2-40B4-BE49-F238E27FC236}">
                <a16:creationId xmlns="" xmlns:a16="http://schemas.microsoft.com/office/drawing/2014/main" id="{30F8E749-AC4A-46EE-A2D0-AC353638D6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43872" y="2420888"/>
            <a:ext cx="5419185" cy="895350"/>
          </a:xfrm>
        </p:spPr>
        <p:txBody>
          <a:bodyPr/>
          <a:lstStyle/>
          <a:p>
            <a:r>
              <a:rPr lang="en-US" altLang="zh-CN" dirty="0"/>
              <a:t>Section Header Here</a:t>
            </a:r>
            <a:endParaRPr lang="zh-CN" altLang="en-US" dirty="0"/>
          </a:p>
        </p:txBody>
      </p:sp>
      <p:sp>
        <p:nvSpPr>
          <p:cNvPr id="8" name="文本占位符 5">
            <a:extLst>
              <a:ext uri="{FF2B5EF4-FFF2-40B4-BE49-F238E27FC236}">
                <a16:creationId xmlns="" xmlns:a16="http://schemas.microsoft.com/office/drawing/2014/main" id="{8118A2C0-B0EF-458A-A13C-77E8541A53C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944988" y="3316238"/>
            <a:ext cx="5419185" cy="1015623"/>
          </a:xfrm>
        </p:spPr>
        <p:txBody>
          <a:bodyPr/>
          <a:lstStyle/>
          <a:p>
            <a:pPr lvl="0">
              <a:lnSpc>
                <a:spcPct val="100000"/>
              </a:lnSpc>
            </a:pPr>
            <a:r>
              <a:rPr lang="en-US" altLang="zh-CN" dirty="0"/>
              <a:t>Supporting text here.</a:t>
            </a:r>
          </a:p>
          <a:p>
            <a:pPr lvl="0">
              <a:lnSpc>
                <a:spcPct val="100000"/>
              </a:lnSpc>
            </a:pPr>
            <a:r>
              <a:rPr lang="en-US" altLang="zh-CN" dirty="0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5AF2A031-DDA4-4992-8E6F-167C31EA1A97}"/>
              </a:ext>
            </a:extLst>
          </p:cNvPr>
          <p:cNvSpPr txBox="1"/>
          <p:nvPr/>
        </p:nvSpPr>
        <p:spPr>
          <a:xfrm>
            <a:off x="3647728" y="2984045"/>
            <a:ext cx="1023516" cy="889909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accent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</a:t>
            </a:r>
            <a:r>
              <a:rPr lang="en-US" altLang="zh-CN" spc="100" dirty="0" smtClean="0">
                <a:solidFill>
                  <a:schemeClr val="accent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03</a:t>
            </a:r>
            <a:endParaRPr lang="zh-CN" altLang="en-US" spc="100" dirty="0">
              <a:solidFill>
                <a:schemeClr val="accent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033693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14</a:t>
            </a:fld>
            <a:endParaRPr lang="zh-CN" altLang="en-US"/>
          </a:p>
        </p:txBody>
      </p:sp>
      <p:grpSp>
        <p:nvGrpSpPr>
          <p:cNvPr id="5" name="8bf22f34-57b5-4231-b591-e293d09106c6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1E462FB5-E2AD-4887-9288-FC22CB42F33E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100" y="1138026"/>
            <a:ext cx="10845800" cy="5001048"/>
            <a:chOff x="673100" y="1138026"/>
            <a:chExt cx="10845800" cy="5001048"/>
          </a:xfrm>
        </p:grpSpPr>
        <p:sp>
          <p:nvSpPr>
            <p:cNvPr id="6" name="ïś1iḑê">
              <a:extLst>
                <a:ext uri="{FF2B5EF4-FFF2-40B4-BE49-F238E27FC236}">
                  <a16:creationId xmlns:a16="http://schemas.microsoft.com/office/drawing/2014/main" xmlns="" id="{01EF9E62-B243-4451-B052-98A39C556E7C}"/>
                </a:ext>
              </a:extLst>
            </p:cNvPr>
            <p:cNvSpPr/>
            <p:nvPr/>
          </p:nvSpPr>
          <p:spPr bwMode="auto">
            <a:xfrm>
              <a:off x="1424852" y="1138026"/>
              <a:ext cx="881285" cy="2784733"/>
            </a:xfrm>
            <a:custGeom>
              <a:avLst/>
              <a:gdLst>
                <a:gd name="T0" fmla="*/ 412 w 463"/>
                <a:gd name="T1" fmla="*/ 379 h 1470"/>
                <a:gd name="T2" fmla="*/ 323 w 463"/>
                <a:gd name="T3" fmla="*/ 262 h 1470"/>
                <a:gd name="T4" fmla="*/ 285 w 463"/>
                <a:gd name="T5" fmla="*/ 285 h 1470"/>
                <a:gd name="T6" fmla="*/ 267 w 463"/>
                <a:gd name="T7" fmla="*/ 261 h 1470"/>
                <a:gd name="T8" fmla="*/ 184 w 463"/>
                <a:gd name="T9" fmla="*/ 204 h 1470"/>
                <a:gd name="T10" fmla="*/ 217 w 463"/>
                <a:gd name="T11" fmla="*/ 229 h 1470"/>
                <a:gd name="T12" fmla="*/ 275 w 463"/>
                <a:gd name="T13" fmla="*/ 231 h 1470"/>
                <a:gd name="T14" fmla="*/ 275 w 463"/>
                <a:gd name="T15" fmla="*/ 231 h 1470"/>
                <a:gd name="T16" fmla="*/ 280 w 463"/>
                <a:gd name="T17" fmla="*/ 213 h 1470"/>
                <a:gd name="T18" fmla="*/ 313 w 463"/>
                <a:gd name="T19" fmla="*/ 121 h 1470"/>
                <a:gd name="T20" fmla="*/ 312 w 463"/>
                <a:gd name="T21" fmla="*/ 65 h 1470"/>
                <a:gd name="T22" fmla="*/ 194 w 463"/>
                <a:gd name="T23" fmla="*/ 42 h 1470"/>
                <a:gd name="T24" fmla="*/ 186 w 463"/>
                <a:gd name="T25" fmla="*/ 51 h 1470"/>
                <a:gd name="T26" fmla="*/ 175 w 463"/>
                <a:gd name="T27" fmla="*/ 119 h 1470"/>
                <a:gd name="T28" fmla="*/ 178 w 463"/>
                <a:gd name="T29" fmla="*/ 165 h 1470"/>
                <a:gd name="T30" fmla="*/ 181 w 463"/>
                <a:gd name="T31" fmla="*/ 201 h 1470"/>
                <a:gd name="T32" fmla="*/ 175 w 463"/>
                <a:gd name="T33" fmla="*/ 217 h 1470"/>
                <a:gd name="T34" fmla="*/ 79 w 463"/>
                <a:gd name="T35" fmla="*/ 333 h 1470"/>
                <a:gd name="T36" fmla="*/ 104 w 463"/>
                <a:gd name="T37" fmla="*/ 477 h 1470"/>
                <a:gd name="T38" fmla="*/ 99 w 463"/>
                <a:gd name="T39" fmla="*/ 610 h 1470"/>
                <a:gd name="T40" fmla="*/ 85 w 463"/>
                <a:gd name="T41" fmla="*/ 763 h 1470"/>
                <a:gd name="T42" fmla="*/ 69 w 463"/>
                <a:gd name="T43" fmla="*/ 975 h 1470"/>
                <a:gd name="T44" fmla="*/ 8 w 463"/>
                <a:gd name="T45" fmla="*/ 1383 h 1470"/>
                <a:gd name="T46" fmla="*/ 11 w 463"/>
                <a:gd name="T47" fmla="*/ 1423 h 1470"/>
                <a:gd name="T48" fmla="*/ 108 w 463"/>
                <a:gd name="T49" fmla="*/ 1468 h 1470"/>
                <a:gd name="T50" fmla="*/ 96 w 463"/>
                <a:gd name="T51" fmla="*/ 1398 h 1470"/>
                <a:gd name="T52" fmla="*/ 153 w 463"/>
                <a:gd name="T53" fmla="*/ 1231 h 1470"/>
                <a:gd name="T54" fmla="*/ 220 w 463"/>
                <a:gd name="T55" fmla="*/ 1100 h 1470"/>
                <a:gd name="T56" fmla="*/ 215 w 463"/>
                <a:gd name="T57" fmla="*/ 1363 h 1470"/>
                <a:gd name="T58" fmla="*/ 242 w 463"/>
                <a:gd name="T59" fmla="*/ 1391 h 1470"/>
                <a:gd name="T60" fmla="*/ 297 w 463"/>
                <a:gd name="T61" fmla="*/ 1388 h 1470"/>
                <a:gd name="T62" fmla="*/ 429 w 463"/>
                <a:gd name="T63" fmla="*/ 1397 h 1470"/>
                <a:gd name="T64" fmla="*/ 342 w 463"/>
                <a:gd name="T65" fmla="*/ 1344 h 1470"/>
                <a:gd name="T66" fmla="*/ 316 w 463"/>
                <a:gd name="T67" fmla="*/ 1300 h 1470"/>
                <a:gd name="T68" fmla="*/ 337 w 463"/>
                <a:gd name="T69" fmla="*/ 1080 h 1470"/>
                <a:gd name="T70" fmla="*/ 376 w 463"/>
                <a:gd name="T71" fmla="*/ 792 h 1470"/>
                <a:gd name="T72" fmla="*/ 388 w 463"/>
                <a:gd name="T73" fmla="*/ 747 h 1470"/>
                <a:gd name="T74" fmla="*/ 359 w 463"/>
                <a:gd name="T75" fmla="*/ 534 h 1470"/>
                <a:gd name="T76" fmla="*/ 385 w 463"/>
                <a:gd name="T77" fmla="*/ 500 h 1470"/>
                <a:gd name="T78" fmla="*/ 454 w 463"/>
                <a:gd name="T79" fmla="*/ 422 h 1470"/>
                <a:gd name="T80" fmla="*/ 330 w 463"/>
                <a:gd name="T81" fmla="*/ 437 h 1470"/>
                <a:gd name="T82" fmla="*/ 327 w 463"/>
                <a:gd name="T83" fmla="*/ 411 h 1470"/>
                <a:gd name="T84" fmla="*/ 311 w 463"/>
                <a:gd name="T85" fmla="*/ 458 h 1470"/>
                <a:gd name="T86" fmla="*/ 353 w 463"/>
                <a:gd name="T87" fmla="*/ 483 h 1470"/>
                <a:gd name="T88" fmla="*/ 350 w 463"/>
                <a:gd name="T89" fmla="*/ 540 h 1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463" h="1470">
                  <a:moveTo>
                    <a:pt x="454" y="422"/>
                  </a:moveTo>
                  <a:cubicBezTo>
                    <a:pt x="448" y="394"/>
                    <a:pt x="430" y="395"/>
                    <a:pt x="412" y="379"/>
                  </a:cubicBezTo>
                  <a:cubicBezTo>
                    <a:pt x="395" y="363"/>
                    <a:pt x="381" y="350"/>
                    <a:pt x="379" y="321"/>
                  </a:cubicBezTo>
                  <a:cubicBezTo>
                    <a:pt x="376" y="291"/>
                    <a:pt x="344" y="267"/>
                    <a:pt x="323" y="262"/>
                  </a:cubicBezTo>
                  <a:cubicBezTo>
                    <a:pt x="304" y="258"/>
                    <a:pt x="286" y="248"/>
                    <a:pt x="281" y="246"/>
                  </a:cubicBezTo>
                  <a:cubicBezTo>
                    <a:pt x="280" y="254"/>
                    <a:pt x="283" y="272"/>
                    <a:pt x="285" y="285"/>
                  </a:cubicBezTo>
                  <a:cubicBezTo>
                    <a:pt x="284" y="286"/>
                    <a:pt x="282" y="284"/>
                    <a:pt x="281" y="281"/>
                  </a:cubicBezTo>
                  <a:cubicBezTo>
                    <a:pt x="274" y="266"/>
                    <a:pt x="272" y="258"/>
                    <a:pt x="267" y="261"/>
                  </a:cubicBezTo>
                  <a:cubicBezTo>
                    <a:pt x="263" y="263"/>
                    <a:pt x="260" y="273"/>
                    <a:pt x="257" y="282"/>
                  </a:cubicBezTo>
                  <a:cubicBezTo>
                    <a:pt x="241" y="262"/>
                    <a:pt x="203" y="221"/>
                    <a:pt x="184" y="204"/>
                  </a:cubicBezTo>
                  <a:cubicBezTo>
                    <a:pt x="185" y="202"/>
                    <a:pt x="187" y="200"/>
                    <a:pt x="189" y="199"/>
                  </a:cubicBezTo>
                  <a:cubicBezTo>
                    <a:pt x="194" y="208"/>
                    <a:pt x="205" y="223"/>
                    <a:pt x="217" y="229"/>
                  </a:cubicBezTo>
                  <a:cubicBezTo>
                    <a:pt x="232" y="237"/>
                    <a:pt x="266" y="257"/>
                    <a:pt x="266" y="257"/>
                  </a:cubicBezTo>
                  <a:cubicBezTo>
                    <a:pt x="266" y="257"/>
                    <a:pt x="273" y="241"/>
                    <a:pt x="275" y="231"/>
                  </a:cubicBezTo>
                  <a:cubicBezTo>
                    <a:pt x="275" y="230"/>
                    <a:pt x="275" y="230"/>
                    <a:pt x="275" y="230"/>
                  </a:cubicBezTo>
                  <a:cubicBezTo>
                    <a:pt x="275" y="231"/>
                    <a:pt x="275" y="231"/>
                    <a:pt x="275" y="231"/>
                  </a:cubicBezTo>
                  <a:cubicBezTo>
                    <a:pt x="275" y="230"/>
                    <a:pt x="275" y="228"/>
                    <a:pt x="275" y="227"/>
                  </a:cubicBezTo>
                  <a:cubicBezTo>
                    <a:pt x="275" y="220"/>
                    <a:pt x="273" y="215"/>
                    <a:pt x="280" y="213"/>
                  </a:cubicBezTo>
                  <a:cubicBezTo>
                    <a:pt x="288" y="211"/>
                    <a:pt x="299" y="185"/>
                    <a:pt x="302" y="169"/>
                  </a:cubicBezTo>
                  <a:cubicBezTo>
                    <a:pt x="306" y="153"/>
                    <a:pt x="306" y="139"/>
                    <a:pt x="313" y="121"/>
                  </a:cubicBezTo>
                  <a:cubicBezTo>
                    <a:pt x="321" y="104"/>
                    <a:pt x="320" y="87"/>
                    <a:pt x="312" y="65"/>
                  </a:cubicBezTo>
                  <a:cubicBezTo>
                    <a:pt x="312" y="65"/>
                    <a:pt x="312" y="65"/>
                    <a:pt x="312" y="65"/>
                  </a:cubicBezTo>
                  <a:cubicBezTo>
                    <a:pt x="300" y="14"/>
                    <a:pt x="277" y="28"/>
                    <a:pt x="277" y="28"/>
                  </a:cubicBezTo>
                  <a:cubicBezTo>
                    <a:pt x="246" y="0"/>
                    <a:pt x="210" y="26"/>
                    <a:pt x="194" y="42"/>
                  </a:cubicBezTo>
                  <a:cubicBezTo>
                    <a:pt x="194" y="42"/>
                    <a:pt x="194" y="42"/>
                    <a:pt x="193" y="42"/>
                  </a:cubicBezTo>
                  <a:cubicBezTo>
                    <a:pt x="190" y="44"/>
                    <a:pt x="188" y="47"/>
                    <a:pt x="186" y="51"/>
                  </a:cubicBezTo>
                  <a:cubicBezTo>
                    <a:pt x="186" y="51"/>
                    <a:pt x="186" y="51"/>
                    <a:pt x="186" y="51"/>
                  </a:cubicBezTo>
                  <a:cubicBezTo>
                    <a:pt x="171" y="73"/>
                    <a:pt x="175" y="119"/>
                    <a:pt x="175" y="119"/>
                  </a:cubicBezTo>
                  <a:cubicBezTo>
                    <a:pt x="175" y="119"/>
                    <a:pt x="173" y="120"/>
                    <a:pt x="171" y="131"/>
                  </a:cubicBezTo>
                  <a:cubicBezTo>
                    <a:pt x="170" y="142"/>
                    <a:pt x="175" y="159"/>
                    <a:pt x="178" y="165"/>
                  </a:cubicBezTo>
                  <a:cubicBezTo>
                    <a:pt x="180" y="171"/>
                    <a:pt x="185" y="172"/>
                    <a:pt x="186" y="177"/>
                  </a:cubicBezTo>
                  <a:cubicBezTo>
                    <a:pt x="186" y="177"/>
                    <a:pt x="184" y="189"/>
                    <a:pt x="181" y="201"/>
                  </a:cubicBezTo>
                  <a:cubicBezTo>
                    <a:pt x="181" y="201"/>
                    <a:pt x="181" y="201"/>
                    <a:pt x="180" y="201"/>
                  </a:cubicBezTo>
                  <a:cubicBezTo>
                    <a:pt x="179" y="203"/>
                    <a:pt x="181" y="206"/>
                    <a:pt x="175" y="217"/>
                  </a:cubicBezTo>
                  <a:cubicBezTo>
                    <a:pt x="166" y="231"/>
                    <a:pt x="153" y="236"/>
                    <a:pt x="121" y="253"/>
                  </a:cubicBezTo>
                  <a:cubicBezTo>
                    <a:pt x="90" y="269"/>
                    <a:pt x="82" y="302"/>
                    <a:pt x="79" y="333"/>
                  </a:cubicBezTo>
                  <a:cubicBezTo>
                    <a:pt x="76" y="365"/>
                    <a:pt x="71" y="389"/>
                    <a:pt x="76" y="396"/>
                  </a:cubicBezTo>
                  <a:cubicBezTo>
                    <a:pt x="81" y="403"/>
                    <a:pt x="93" y="443"/>
                    <a:pt x="104" y="477"/>
                  </a:cubicBezTo>
                  <a:cubicBezTo>
                    <a:pt x="116" y="510"/>
                    <a:pt x="111" y="549"/>
                    <a:pt x="109" y="564"/>
                  </a:cubicBezTo>
                  <a:cubicBezTo>
                    <a:pt x="107" y="578"/>
                    <a:pt x="98" y="591"/>
                    <a:pt x="99" y="610"/>
                  </a:cubicBezTo>
                  <a:cubicBezTo>
                    <a:pt x="100" y="629"/>
                    <a:pt x="98" y="648"/>
                    <a:pt x="95" y="677"/>
                  </a:cubicBezTo>
                  <a:cubicBezTo>
                    <a:pt x="93" y="705"/>
                    <a:pt x="76" y="759"/>
                    <a:pt x="85" y="763"/>
                  </a:cubicBezTo>
                  <a:cubicBezTo>
                    <a:pt x="93" y="768"/>
                    <a:pt x="96" y="767"/>
                    <a:pt x="96" y="780"/>
                  </a:cubicBezTo>
                  <a:cubicBezTo>
                    <a:pt x="96" y="793"/>
                    <a:pt x="90" y="876"/>
                    <a:pt x="69" y="975"/>
                  </a:cubicBezTo>
                  <a:cubicBezTo>
                    <a:pt x="48" y="1075"/>
                    <a:pt x="16" y="1296"/>
                    <a:pt x="9" y="1338"/>
                  </a:cubicBezTo>
                  <a:cubicBezTo>
                    <a:pt x="2" y="1379"/>
                    <a:pt x="8" y="1383"/>
                    <a:pt x="8" y="1383"/>
                  </a:cubicBezTo>
                  <a:cubicBezTo>
                    <a:pt x="8" y="1383"/>
                    <a:pt x="8" y="1386"/>
                    <a:pt x="4" y="1398"/>
                  </a:cubicBezTo>
                  <a:cubicBezTo>
                    <a:pt x="0" y="1410"/>
                    <a:pt x="4" y="1418"/>
                    <a:pt x="11" y="1423"/>
                  </a:cubicBezTo>
                  <a:cubicBezTo>
                    <a:pt x="18" y="1428"/>
                    <a:pt x="19" y="1438"/>
                    <a:pt x="34" y="1449"/>
                  </a:cubicBezTo>
                  <a:cubicBezTo>
                    <a:pt x="48" y="1460"/>
                    <a:pt x="90" y="1470"/>
                    <a:pt x="108" y="1468"/>
                  </a:cubicBezTo>
                  <a:cubicBezTo>
                    <a:pt x="126" y="1466"/>
                    <a:pt x="121" y="1460"/>
                    <a:pt x="120" y="1442"/>
                  </a:cubicBezTo>
                  <a:cubicBezTo>
                    <a:pt x="119" y="1424"/>
                    <a:pt x="96" y="1398"/>
                    <a:pt x="96" y="1398"/>
                  </a:cubicBezTo>
                  <a:cubicBezTo>
                    <a:pt x="96" y="1398"/>
                    <a:pt x="95" y="1393"/>
                    <a:pt x="101" y="1390"/>
                  </a:cubicBezTo>
                  <a:cubicBezTo>
                    <a:pt x="107" y="1386"/>
                    <a:pt x="132" y="1306"/>
                    <a:pt x="153" y="1231"/>
                  </a:cubicBezTo>
                  <a:cubicBezTo>
                    <a:pt x="175" y="1157"/>
                    <a:pt x="214" y="1022"/>
                    <a:pt x="214" y="1022"/>
                  </a:cubicBezTo>
                  <a:cubicBezTo>
                    <a:pt x="214" y="1022"/>
                    <a:pt x="217" y="1061"/>
                    <a:pt x="220" y="1100"/>
                  </a:cubicBezTo>
                  <a:cubicBezTo>
                    <a:pt x="222" y="1139"/>
                    <a:pt x="224" y="1267"/>
                    <a:pt x="220" y="1300"/>
                  </a:cubicBezTo>
                  <a:cubicBezTo>
                    <a:pt x="215" y="1333"/>
                    <a:pt x="215" y="1363"/>
                    <a:pt x="215" y="1363"/>
                  </a:cubicBezTo>
                  <a:cubicBezTo>
                    <a:pt x="215" y="1363"/>
                    <a:pt x="215" y="1367"/>
                    <a:pt x="215" y="1378"/>
                  </a:cubicBezTo>
                  <a:cubicBezTo>
                    <a:pt x="215" y="1389"/>
                    <a:pt x="223" y="1389"/>
                    <a:pt x="242" y="1391"/>
                  </a:cubicBezTo>
                  <a:cubicBezTo>
                    <a:pt x="261" y="1393"/>
                    <a:pt x="287" y="1392"/>
                    <a:pt x="287" y="1392"/>
                  </a:cubicBezTo>
                  <a:cubicBezTo>
                    <a:pt x="287" y="1392"/>
                    <a:pt x="286" y="1383"/>
                    <a:pt x="297" y="1388"/>
                  </a:cubicBezTo>
                  <a:cubicBezTo>
                    <a:pt x="307" y="1392"/>
                    <a:pt x="329" y="1403"/>
                    <a:pt x="349" y="1403"/>
                  </a:cubicBezTo>
                  <a:cubicBezTo>
                    <a:pt x="369" y="1403"/>
                    <a:pt x="429" y="1412"/>
                    <a:pt x="429" y="1397"/>
                  </a:cubicBezTo>
                  <a:cubicBezTo>
                    <a:pt x="429" y="1382"/>
                    <a:pt x="406" y="1376"/>
                    <a:pt x="385" y="1376"/>
                  </a:cubicBezTo>
                  <a:cubicBezTo>
                    <a:pt x="365" y="1376"/>
                    <a:pt x="342" y="1344"/>
                    <a:pt x="342" y="1344"/>
                  </a:cubicBezTo>
                  <a:cubicBezTo>
                    <a:pt x="342" y="1344"/>
                    <a:pt x="342" y="1344"/>
                    <a:pt x="348" y="1340"/>
                  </a:cubicBezTo>
                  <a:cubicBezTo>
                    <a:pt x="353" y="1337"/>
                    <a:pt x="320" y="1312"/>
                    <a:pt x="316" y="1300"/>
                  </a:cubicBezTo>
                  <a:cubicBezTo>
                    <a:pt x="311" y="1288"/>
                    <a:pt x="312" y="1286"/>
                    <a:pt x="316" y="1257"/>
                  </a:cubicBezTo>
                  <a:cubicBezTo>
                    <a:pt x="319" y="1229"/>
                    <a:pt x="327" y="1136"/>
                    <a:pt x="337" y="1080"/>
                  </a:cubicBezTo>
                  <a:cubicBezTo>
                    <a:pt x="346" y="1023"/>
                    <a:pt x="358" y="968"/>
                    <a:pt x="365" y="920"/>
                  </a:cubicBezTo>
                  <a:cubicBezTo>
                    <a:pt x="372" y="871"/>
                    <a:pt x="376" y="792"/>
                    <a:pt x="376" y="792"/>
                  </a:cubicBezTo>
                  <a:cubicBezTo>
                    <a:pt x="376" y="792"/>
                    <a:pt x="380" y="791"/>
                    <a:pt x="387" y="785"/>
                  </a:cubicBezTo>
                  <a:cubicBezTo>
                    <a:pt x="394" y="779"/>
                    <a:pt x="392" y="764"/>
                    <a:pt x="388" y="747"/>
                  </a:cubicBezTo>
                  <a:cubicBezTo>
                    <a:pt x="385" y="729"/>
                    <a:pt x="380" y="656"/>
                    <a:pt x="377" y="621"/>
                  </a:cubicBezTo>
                  <a:cubicBezTo>
                    <a:pt x="373" y="586"/>
                    <a:pt x="359" y="534"/>
                    <a:pt x="359" y="534"/>
                  </a:cubicBezTo>
                  <a:cubicBezTo>
                    <a:pt x="359" y="534"/>
                    <a:pt x="370" y="529"/>
                    <a:pt x="377" y="522"/>
                  </a:cubicBezTo>
                  <a:cubicBezTo>
                    <a:pt x="384" y="516"/>
                    <a:pt x="385" y="500"/>
                    <a:pt x="385" y="500"/>
                  </a:cubicBezTo>
                  <a:cubicBezTo>
                    <a:pt x="385" y="500"/>
                    <a:pt x="428" y="504"/>
                    <a:pt x="446" y="496"/>
                  </a:cubicBezTo>
                  <a:cubicBezTo>
                    <a:pt x="463" y="489"/>
                    <a:pt x="460" y="450"/>
                    <a:pt x="454" y="422"/>
                  </a:cubicBezTo>
                  <a:close/>
                  <a:moveTo>
                    <a:pt x="311" y="458"/>
                  </a:moveTo>
                  <a:cubicBezTo>
                    <a:pt x="311" y="458"/>
                    <a:pt x="330" y="452"/>
                    <a:pt x="330" y="437"/>
                  </a:cubicBezTo>
                  <a:cubicBezTo>
                    <a:pt x="330" y="421"/>
                    <a:pt x="315" y="411"/>
                    <a:pt x="308" y="410"/>
                  </a:cubicBezTo>
                  <a:cubicBezTo>
                    <a:pt x="301" y="410"/>
                    <a:pt x="313" y="399"/>
                    <a:pt x="327" y="411"/>
                  </a:cubicBezTo>
                  <a:cubicBezTo>
                    <a:pt x="342" y="423"/>
                    <a:pt x="353" y="475"/>
                    <a:pt x="353" y="475"/>
                  </a:cubicBezTo>
                  <a:cubicBezTo>
                    <a:pt x="353" y="475"/>
                    <a:pt x="323" y="463"/>
                    <a:pt x="311" y="458"/>
                  </a:cubicBezTo>
                  <a:close/>
                  <a:moveTo>
                    <a:pt x="350" y="540"/>
                  </a:moveTo>
                  <a:cubicBezTo>
                    <a:pt x="350" y="540"/>
                    <a:pt x="352" y="500"/>
                    <a:pt x="353" y="483"/>
                  </a:cubicBezTo>
                  <a:cubicBezTo>
                    <a:pt x="362" y="531"/>
                    <a:pt x="362" y="531"/>
                    <a:pt x="362" y="531"/>
                  </a:cubicBezTo>
                  <a:lnTo>
                    <a:pt x="350" y="540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ffectLst>
              <a:outerShdw blurRad="76200" dir="13500000" sy="23000" kx="1200000" algn="br" rotWithShape="0">
                <a:prstClr val="black">
                  <a:alpha val="6000"/>
                </a:prstClr>
              </a:outerShdw>
            </a:effectLst>
          </p:spPr>
          <p:txBody>
            <a:bodyPr vert="horz" wrap="square" lIns="162560" tIns="81280" rIns="162560" bIns="8128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id-ID" sz="3200"/>
            </a:p>
          </p:txBody>
        </p:sp>
        <p:sp>
          <p:nvSpPr>
            <p:cNvPr id="7" name="ïsḷiḓe">
              <a:extLst>
                <a:ext uri="{FF2B5EF4-FFF2-40B4-BE49-F238E27FC236}">
                  <a16:creationId xmlns:a16="http://schemas.microsoft.com/office/drawing/2014/main" xmlns="" id="{0AF40A0F-7A14-4A09-8158-6654BAB9F477}"/>
                </a:ext>
              </a:extLst>
            </p:cNvPr>
            <p:cNvSpPr txBox="1"/>
            <p:nvPr/>
          </p:nvSpPr>
          <p:spPr bwMode="auto">
            <a:xfrm>
              <a:off x="912894" y="3970401"/>
              <a:ext cx="1905200" cy="441805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ctr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b="1" dirty="0">
                  <a:solidFill>
                    <a:schemeClr val="bg1"/>
                  </a:solidFill>
                </a:rPr>
                <a:t>S</a:t>
              </a:r>
            </a:p>
          </p:txBody>
        </p:sp>
        <p:sp>
          <p:nvSpPr>
            <p:cNvPr id="8" name="îşḷiḋé">
              <a:extLst>
                <a:ext uri="{FF2B5EF4-FFF2-40B4-BE49-F238E27FC236}">
                  <a16:creationId xmlns:a16="http://schemas.microsoft.com/office/drawing/2014/main" xmlns="" id="{A3054A90-28C4-4532-80DF-346E45E02480}"/>
                </a:ext>
              </a:extLst>
            </p:cNvPr>
            <p:cNvSpPr txBox="1"/>
            <p:nvPr/>
          </p:nvSpPr>
          <p:spPr bwMode="auto">
            <a:xfrm>
              <a:off x="673100" y="4533073"/>
              <a:ext cx="2384788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ctr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9" name="iSḻiḍè">
              <a:extLst>
                <a:ext uri="{FF2B5EF4-FFF2-40B4-BE49-F238E27FC236}">
                  <a16:creationId xmlns:a16="http://schemas.microsoft.com/office/drawing/2014/main" xmlns="" id="{934779A7-DDFE-4B48-9B9C-6999B476FCFB}"/>
                </a:ext>
              </a:extLst>
            </p:cNvPr>
            <p:cNvSpPr/>
            <p:nvPr/>
          </p:nvSpPr>
          <p:spPr bwMode="auto">
            <a:xfrm>
              <a:off x="673100" y="4974877"/>
              <a:ext cx="2384788" cy="11641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5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algn="ctr">
                <a:lnSpc>
                  <a:spcPct val="150000"/>
                </a:lnSpc>
              </a:pPr>
              <a:endParaRPr lang="en-US" altLang="zh-CN" sz="1100" dirty="0"/>
            </a:p>
            <a:p>
              <a:pPr algn="ctr">
                <a:lnSpc>
                  <a:spcPct val="150000"/>
                </a:lnSpc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10" name="ïṥḻíďé">
              <a:extLst>
                <a:ext uri="{FF2B5EF4-FFF2-40B4-BE49-F238E27FC236}">
                  <a16:creationId xmlns:a16="http://schemas.microsoft.com/office/drawing/2014/main" xmlns="" id="{5814B47B-0880-4575-9457-C41E6CDFD029}"/>
                </a:ext>
              </a:extLst>
            </p:cNvPr>
            <p:cNvSpPr/>
            <p:nvPr/>
          </p:nvSpPr>
          <p:spPr bwMode="auto">
            <a:xfrm>
              <a:off x="9771823" y="1138026"/>
              <a:ext cx="1109367" cy="2784733"/>
            </a:xfrm>
            <a:custGeom>
              <a:avLst/>
              <a:gdLst>
                <a:gd name="T0" fmla="*/ 137 w 180"/>
                <a:gd name="T1" fmla="*/ 75 h 457"/>
                <a:gd name="T2" fmla="*/ 99 w 180"/>
                <a:gd name="T3" fmla="*/ 61 h 457"/>
                <a:gd name="T4" fmla="*/ 81 w 180"/>
                <a:gd name="T5" fmla="*/ 69 h 457"/>
                <a:gd name="T6" fmla="*/ 95 w 180"/>
                <a:gd name="T7" fmla="*/ 56 h 457"/>
                <a:gd name="T8" fmla="*/ 101 w 180"/>
                <a:gd name="T9" fmla="*/ 47 h 457"/>
                <a:gd name="T10" fmla="*/ 89 w 180"/>
                <a:gd name="T11" fmla="*/ 3 h 457"/>
                <a:gd name="T12" fmla="*/ 60 w 180"/>
                <a:gd name="T13" fmla="*/ 39 h 457"/>
                <a:gd name="T14" fmla="*/ 64 w 180"/>
                <a:gd name="T15" fmla="*/ 63 h 457"/>
                <a:gd name="T16" fmla="*/ 61 w 180"/>
                <a:gd name="T17" fmla="*/ 68 h 457"/>
                <a:gd name="T18" fmla="*/ 61 w 180"/>
                <a:gd name="T19" fmla="*/ 67 h 457"/>
                <a:gd name="T20" fmla="*/ 26 w 180"/>
                <a:gd name="T21" fmla="*/ 92 h 457"/>
                <a:gd name="T22" fmla="*/ 7 w 180"/>
                <a:gd name="T23" fmla="*/ 118 h 457"/>
                <a:gd name="T24" fmla="*/ 9 w 180"/>
                <a:gd name="T25" fmla="*/ 149 h 457"/>
                <a:gd name="T26" fmla="*/ 32 w 180"/>
                <a:gd name="T27" fmla="*/ 178 h 457"/>
                <a:gd name="T28" fmla="*/ 39 w 180"/>
                <a:gd name="T29" fmla="*/ 220 h 457"/>
                <a:gd name="T30" fmla="*/ 47 w 180"/>
                <a:gd name="T31" fmla="*/ 318 h 457"/>
                <a:gd name="T32" fmla="*/ 57 w 180"/>
                <a:gd name="T33" fmla="*/ 359 h 457"/>
                <a:gd name="T34" fmla="*/ 39 w 180"/>
                <a:gd name="T35" fmla="*/ 403 h 457"/>
                <a:gd name="T36" fmla="*/ 51 w 180"/>
                <a:gd name="T37" fmla="*/ 416 h 457"/>
                <a:gd name="T38" fmla="*/ 86 w 180"/>
                <a:gd name="T39" fmla="*/ 403 h 457"/>
                <a:gd name="T40" fmla="*/ 82 w 180"/>
                <a:gd name="T41" fmla="*/ 382 h 457"/>
                <a:gd name="T42" fmla="*/ 85 w 180"/>
                <a:gd name="T43" fmla="*/ 336 h 457"/>
                <a:gd name="T44" fmla="*/ 81 w 180"/>
                <a:gd name="T45" fmla="*/ 303 h 457"/>
                <a:gd name="T46" fmla="*/ 86 w 180"/>
                <a:gd name="T47" fmla="*/ 327 h 457"/>
                <a:gd name="T48" fmla="*/ 90 w 180"/>
                <a:gd name="T49" fmla="*/ 378 h 457"/>
                <a:gd name="T50" fmla="*/ 96 w 180"/>
                <a:gd name="T51" fmla="*/ 418 h 457"/>
                <a:gd name="T52" fmla="*/ 96 w 180"/>
                <a:gd name="T53" fmla="*/ 456 h 457"/>
                <a:gd name="T54" fmla="*/ 122 w 180"/>
                <a:gd name="T55" fmla="*/ 421 h 457"/>
                <a:gd name="T56" fmla="*/ 124 w 180"/>
                <a:gd name="T57" fmla="*/ 384 h 457"/>
                <a:gd name="T58" fmla="*/ 124 w 180"/>
                <a:gd name="T59" fmla="*/ 355 h 457"/>
                <a:gd name="T60" fmla="*/ 123 w 180"/>
                <a:gd name="T61" fmla="*/ 335 h 457"/>
                <a:gd name="T62" fmla="*/ 116 w 180"/>
                <a:gd name="T63" fmla="*/ 284 h 457"/>
                <a:gd name="T64" fmla="*/ 119 w 180"/>
                <a:gd name="T65" fmla="*/ 253 h 457"/>
                <a:gd name="T66" fmla="*/ 122 w 180"/>
                <a:gd name="T67" fmla="*/ 229 h 457"/>
                <a:gd name="T68" fmla="*/ 140 w 180"/>
                <a:gd name="T69" fmla="*/ 225 h 457"/>
                <a:gd name="T70" fmla="*/ 143 w 180"/>
                <a:gd name="T71" fmla="*/ 180 h 457"/>
                <a:gd name="T72" fmla="*/ 175 w 180"/>
                <a:gd name="T73" fmla="*/ 132 h 457"/>
                <a:gd name="T74" fmla="*/ 33 w 180"/>
                <a:gd name="T75" fmla="*/ 146 h 457"/>
                <a:gd name="T76" fmla="*/ 28 w 180"/>
                <a:gd name="T77" fmla="*/ 129 h 457"/>
                <a:gd name="T78" fmla="*/ 36 w 180"/>
                <a:gd name="T79" fmla="*/ 144 h 457"/>
                <a:gd name="T80" fmla="*/ 42 w 180"/>
                <a:gd name="T81" fmla="*/ 124 h 457"/>
                <a:gd name="T82" fmla="*/ 60 w 180"/>
                <a:gd name="T83" fmla="*/ 72 h 457"/>
                <a:gd name="T84" fmla="*/ 66 w 180"/>
                <a:gd name="T85" fmla="*/ 82 h 457"/>
                <a:gd name="T86" fmla="*/ 53 w 180"/>
                <a:gd name="T87" fmla="*/ 138 h 457"/>
                <a:gd name="T88" fmla="*/ 117 w 180"/>
                <a:gd name="T89" fmla="*/ 191 h 457"/>
                <a:gd name="T90" fmla="*/ 63 w 180"/>
                <a:gd name="T91" fmla="*/ 199 h 457"/>
                <a:gd name="T92" fmla="*/ 71 w 180"/>
                <a:gd name="T93" fmla="*/ 95 h 457"/>
                <a:gd name="T94" fmla="*/ 77 w 180"/>
                <a:gd name="T95" fmla="*/ 66 h 457"/>
                <a:gd name="T96" fmla="*/ 82 w 180"/>
                <a:gd name="T97" fmla="*/ 115 h 457"/>
                <a:gd name="T98" fmla="*/ 105 w 180"/>
                <a:gd name="T99" fmla="*/ 161 h 457"/>
                <a:gd name="T100" fmla="*/ 102 w 180"/>
                <a:gd name="T101" fmla="*/ 174 h 457"/>
                <a:gd name="T102" fmla="*/ 114 w 180"/>
                <a:gd name="T103" fmla="*/ 183 h 457"/>
                <a:gd name="T104" fmla="*/ 118 w 180"/>
                <a:gd name="T105" fmla="*/ 180 h 457"/>
                <a:gd name="T106" fmla="*/ 138 w 180"/>
                <a:gd name="T107" fmla="*/ 135 h 457"/>
                <a:gd name="T108" fmla="*/ 136 w 180"/>
                <a:gd name="T109" fmla="*/ 117 h 457"/>
                <a:gd name="T110" fmla="*/ 142 w 180"/>
                <a:gd name="T111" fmla="*/ 128 h 4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80" h="457">
                  <a:moveTo>
                    <a:pt x="177" y="118"/>
                  </a:moveTo>
                  <a:cubicBezTo>
                    <a:pt x="175" y="113"/>
                    <a:pt x="164" y="101"/>
                    <a:pt x="159" y="97"/>
                  </a:cubicBezTo>
                  <a:cubicBezTo>
                    <a:pt x="155" y="93"/>
                    <a:pt x="145" y="86"/>
                    <a:pt x="142" y="84"/>
                  </a:cubicBezTo>
                  <a:cubicBezTo>
                    <a:pt x="138" y="82"/>
                    <a:pt x="138" y="78"/>
                    <a:pt x="137" y="75"/>
                  </a:cubicBezTo>
                  <a:cubicBezTo>
                    <a:pt x="136" y="72"/>
                    <a:pt x="136" y="68"/>
                    <a:pt x="133" y="62"/>
                  </a:cubicBezTo>
                  <a:cubicBezTo>
                    <a:pt x="130" y="57"/>
                    <a:pt x="118" y="60"/>
                    <a:pt x="114" y="61"/>
                  </a:cubicBezTo>
                  <a:cubicBezTo>
                    <a:pt x="109" y="61"/>
                    <a:pt x="108" y="62"/>
                    <a:pt x="104" y="64"/>
                  </a:cubicBezTo>
                  <a:cubicBezTo>
                    <a:pt x="100" y="65"/>
                    <a:pt x="101" y="63"/>
                    <a:pt x="99" y="61"/>
                  </a:cubicBezTo>
                  <a:cubicBezTo>
                    <a:pt x="98" y="61"/>
                    <a:pt x="97" y="60"/>
                    <a:pt x="97" y="59"/>
                  </a:cubicBezTo>
                  <a:cubicBezTo>
                    <a:pt x="93" y="63"/>
                    <a:pt x="90" y="69"/>
                    <a:pt x="87" y="77"/>
                  </a:cubicBezTo>
                  <a:cubicBezTo>
                    <a:pt x="87" y="77"/>
                    <a:pt x="87" y="76"/>
                    <a:pt x="86" y="75"/>
                  </a:cubicBezTo>
                  <a:cubicBezTo>
                    <a:pt x="85" y="74"/>
                    <a:pt x="83" y="71"/>
                    <a:pt x="81" y="69"/>
                  </a:cubicBezTo>
                  <a:cubicBezTo>
                    <a:pt x="80" y="67"/>
                    <a:pt x="78" y="66"/>
                    <a:pt x="77" y="66"/>
                  </a:cubicBezTo>
                  <a:cubicBezTo>
                    <a:pt x="76" y="66"/>
                    <a:pt x="75" y="66"/>
                    <a:pt x="74" y="66"/>
                  </a:cubicBezTo>
                  <a:cubicBezTo>
                    <a:pt x="75" y="66"/>
                    <a:pt x="75" y="66"/>
                    <a:pt x="75" y="66"/>
                  </a:cubicBezTo>
                  <a:cubicBezTo>
                    <a:pt x="77" y="65"/>
                    <a:pt x="95" y="56"/>
                    <a:pt x="95" y="56"/>
                  </a:cubicBezTo>
                  <a:cubicBezTo>
                    <a:pt x="96" y="56"/>
                    <a:pt x="96" y="56"/>
                    <a:pt x="96" y="56"/>
                  </a:cubicBezTo>
                  <a:cubicBezTo>
                    <a:pt x="96" y="56"/>
                    <a:pt x="96" y="55"/>
                    <a:pt x="96" y="55"/>
                  </a:cubicBezTo>
                  <a:cubicBezTo>
                    <a:pt x="97" y="54"/>
                    <a:pt x="98" y="49"/>
                    <a:pt x="98" y="48"/>
                  </a:cubicBezTo>
                  <a:cubicBezTo>
                    <a:pt x="99" y="47"/>
                    <a:pt x="99" y="47"/>
                    <a:pt x="101" y="47"/>
                  </a:cubicBezTo>
                  <a:cubicBezTo>
                    <a:pt x="104" y="46"/>
                    <a:pt x="105" y="40"/>
                    <a:pt x="105" y="36"/>
                  </a:cubicBezTo>
                  <a:cubicBezTo>
                    <a:pt x="106" y="32"/>
                    <a:pt x="104" y="33"/>
                    <a:pt x="103" y="33"/>
                  </a:cubicBezTo>
                  <a:cubicBezTo>
                    <a:pt x="102" y="33"/>
                    <a:pt x="104" y="30"/>
                    <a:pt x="104" y="23"/>
                  </a:cubicBezTo>
                  <a:cubicBezTo>
                    <a:pt x="104" y="16"/>
                    <a:pt x="98" y="5"/>
                    <a:pt x="89" y="3"/>
                  </a:cubicBezTo>
                  <a:cubicBezTo>
                    <a:pt x="81" y="0"/>
                    <a:pt x="70" y="2"/>
                    <a:pt x="64" y="11"/>
                  </a:cubicBezTo>
                  <a:cubicBezTo>
                    <a:pt x="57" y="20"/>
                    <a:pt x="60" y="28"/>
                    <a:pt x="60" y="31"/>
                  </a:cubicBezTo>
                  <a:cubicBezTo>
                    <a:pt x="60" y="34"/>
                    <a:pt x="60" y="34"/>
                    <a:pt x="60" y="34"/>
                  </a:cubicBezTo>
                  <a:cubicBezTo>
                    <a:pt x="59" y="35"/>
                    <a:pt x="59" y="37"/>
                    <a:pt x="60" y="39"/>
                  </a:cubicBezTo>
                  <a:cubicBezTo>
                    <a:pt x="61" y="42"/>
                    <a:pt x="61" y="44"/>
                    <a:pt x="61" y="46"/>
                  </a:cubicBezTo>
                  <a:cubicBezTo>
                    <a:pt x="61" y="48"/>
                    <a:pt x="61" y="48"/>
                    <a:pt x="61" y="48"/>
                  </a:cubicBezTo>
                  <a:cubicBezTo>
                    <a:pt x="61" y="53"/>
                    <a:pt x="65" y="56"/>
                    <a:pt x="65" y="59"/>
                  </a:cubicBezTo>
                  <a:cubicBezTo>
                    <a:pt x="65" y="60"/>
                    <a:pt x="65" y="61"/>
                    <a:pt x="64" y="63"/>
                  </a:cubicBezTo>
                  <a:cubicBezTo>
                    <a:pt x="65" y="61"/>
                    <a:pt x="65" y="61"/>
                    <a:pt x="65" y="61"/>
                  </a:cubicBezTo>
                  <a:cubicBezTo>
                    <a:pt x="70" y="68"/>
                    <a:pt x="70" y="68"/>
                    <a:pt x="70" y="68"/>
                  </a:cubicBezTo>
                  <a:cubicBezTo>
                    <a:pt x="69" y="68"/>
                    <a:pt x="66" y="67"/>
                    <a:pt x="64" y="67"/>
                  </a:cubicBezTo>
                  <a:cubicBezTo>
                    <a:pt x="63" y="67"/>
                    <a:pt x="62" y="67"/>
                    <a:pt x="61" y="68"/>
                  </a:cubicBezTo>
                  <a:cubicBezTo>
                    <a:pt x="60" y="69"/>
                    <a:pt x="60" y="71"/>
                    <a:pt x="60" y="72"/>
                  </a:cubicBezTo>
                  <a:cubicBezTo>
                    <a:pt x="60" y="73"/>
                    <a:pt x="60" y="73"/>
                    <a:pt x="60" y="73"/>
                  </a:cubicBezTo>
                  <a:cubicBezTo>
                    <a:pt x="59" y="72"/>
                    <a:pt x="59" y="71"/>
                    <a:pt x="59" y="70"/>
                  </a:cubicBezTo>
                  <a:cubicBezTo>
                    <a:pt x="59" y="68"/>
                    <a:pt x="61" y="67"/>
                    <a:pt x="61" y="67"/>
                  </a:cubicBezTo>
                  <a:cubicBezTo>
                    <a:pt x="61" y="67"/>
                    <a:pt x="57" y="67"/>
                    <a:pt x="52" y="68"/>
                  </a:cubicBezTo>
                  <a:cubicBezTo>
                    <a:pt x="47" y="69"/>
                    <a:pt x="41" y="72"/>
                    <a:pt x="37" y="73"/>
                  </a:cubicBezTo>
                  <a:cubicBezTo>
                    <a:pt x="34" y="73"/>
                    <a:pt x="30" y="86"/>
                    <a:pt x="30" y="88"/>
                  </a:cubicBezTo>
                  <a:cubicBezTo>
                    <a:pt x="29" y="90"/>
                    <a:pt x="28" y="90"/>
                    <a:pt x="26" y="92"/>
                  </a:cubicBezTo>
                  <a:cubicBezTo>
                    <a:pt x="24" y="94"/>
                    <a:pt x="24" y="96"/>
                    <a:pt x="22" y="99"/>
                  </a:cubicBezTo>
                  <a:cubicBezTo>
                    <a:pt x="20" y="102"/>
                    <a:pt x="19" y="102"/>
                    <a:pt x="19" y="103"/>
                  </a:cubicBezTo>
                  <a:cubicBezTo>
                    <a:pt x="19" y="104"/>
                    <a:pt x="16" y="105"/>
                    <a:pt x="13" y="109"/>
                  </a:cubicBezTo>
                  <a:cubicBezTo>
                    <a:pt x="11" y="112"/>
                    <a:pt x="9" y="114"/>
                    <a:pt x="7" y="118"/>
                  </a:cubicBezTo>
                  <a:cubicBezTo>
                    <a:pt x="5" y="122"/>
                    <a:pt x="4" y="121"/>
                    <a:pt x="2" y="125"/>
                  </a:cubicBezTo>
                  <a:cubicBezTo>
                    <a:pt x="0" y="129"/>
                    <a:pt x="2" y="129"/>
                    <a:pt x="3" y="132"/>
                  </a:cubicBezTo>
                  <a:cubicBezTo>
                    <a:pt x="3" y="134"/>
                    <a:pt x="5" y="137"/>
                    <a:pt x="6" y="140"/>
                  </a:cubicBezTo>
                  <a:cubicBezTo>
                    <a:pt x="8" y="143"/>
                    <a:pt x="8" y="145"/>
                    <a:pt x="9" y="149"/>
                  </a:cubicBezTo>
                  <a:cubicBezTo>
                    <a:pt x="11" y="152"/>
                    <a:pt x="14" y="158"/>
                    <a:pt x="16" y="162"/>
                  </a:cubicBezTo>
                  <a:cubicBezTo>
                    <a:pt x="18" y="166"/>
                    <a:pt x="22" y="173"/>
                    <a:pt x="23" y="175"/>
                  </a:cubicBezTo>
                  <a:cubicBezTo>
                    <a:pt x="24" y="178"/>
                    <a:pt x="26" y="178"/>
                    <a:pt x="29" y="179"/>
                  </a:cubicBezTo>
                  <a:cubicBezTo>
                    <a:pt x="31" y="180"/>
                    <a:pt x="32" y="178"/>
                    <a:pt x="32" y="178"/>
                  </a:cubicBezTo>
                  <a:cubicBezTo>
                    <a:pt x="32" y="178"/>
                    <a:pt x="31" y="180"/>
                    <a:pt x="32" y="186"/>
                  </a:cubicBezTo>
                  <a:cubicBezTo>
                    <a:pt x="32" y="191"/>
                    <a:pt x="33" y="204"/>
                    <a:pt x="33" y="209"/>
                  </a:cubicBezTo>
                  <a:cubicBezTo>
                    <a:pt x="33" y="215"/>
                    <a:pt x="33" y="221"/>
                    <a:pt x="34" y="223"/>
                  </a:cubicBezTo>
                  <a:cubicBezTo>
                    <a:pt x="35" y="225"/>
                    <a:pt x="39" y="220"/>
                    <a:pt x="39" y="220"/>
                  </a:cubicBezTo>
                  <a:cubicBezTo>
                    <a:pt x="39" y="220"/>
                    <a:pt x="39" y="223"/>
                    <a:pt x="39" y="228"/>
                  </a:cubicBezTo>
                  <a:cubicBezTo>
                    <a:pt x="39" y="232"/>
                    <a:pt x="40" y="245"/>
                    <a:pt x="40" y="253"/>
                  </a:cubicBezTo>
                  <a:cubicBezTo>
                    <a:pt x="40" y="261"/>
                    <a:pt x="41" y="266"/>
                    <a:pt x="43" y="288"/>
                  </a:cubicBezTo>
                  <a:cubicBezTo>
                    <a:pt x="46" y="310"/>
                    <a:pt x="46" y="310"/>
                    <a:pt x="47" y="318"/>
                  </a:cubicBezTo>
                  <a:cubicBezTo>
                    <a:pt x="48" y="326"/>
                    <a:pt x="51" y="331"/>
                    <a:pt x="52" y="335"/>
                  </a:cubicBezTo>
                  <a:cubicBezTo>
                    <a:pt x="54" y="338"/>
                    <a:pt x="54" y="341"/>
                    <a:pt x="54" y="343"/>
                  </a:cubicBezTo>
                  <a:cubicBezTo>
                    <a:pt x="55" y="345"/>
                    <a:pt x="54" y="348"/>
                    <a:pt x="54" y="351"/>
                  </a:cubicBezTo>
                  <a:cubicBezTo>
                    <a:pt x="54" y="353"/>
                    <a:pt x="56" y="355"/>
                    <a:pt x="57" y="359"/>
                  </a:cubicBezTo>
                  <a:cubicBezTo>
                    <a:pt x="57" y="363"/>
                    <a:pt x="58" y="367"/>
                    <a:pt x="58" y="373"/>
                  </a:cubicBezTo>
                  <a:cubicBezTo>
                    <a:pt x="57" y="379"/>
                    <a:pt x="60" y="382"/>
                    <a:pt x="59" y="382"/>
                  </a:cubicBezTo>
                  <a:cubicBezTo>
                    <a:pt x="57" y="382"/>
                    <a:pt x="57" y="382"/>
                    <a:pt x="56" y="388"/>
                  </a:cubicBezTo>
                  <a:cubicBezTo>
                    <a:pt x="54" y="393"/>
                    <a:pt x="45" y="400"/>
                    <a:pt x="39" y="403"/>
                  </a:cubicBezTo>
                  <a:cubicBezTo>
                    <a:pt x="33" y="406"/>
                    <a:pt x="29" y="407"/>
                    <a:pt x="27" y="407"/>
                  </a:cubicBezTo>
                  <a:cubicBezTo>
                    <a:pt x="24" y="407"/>
                    <a:pt x="25" y="410"/>
                    <a:pt x="24" y="410"/>
                  </a:cubicBezTo>
                  <a:cubicBezTo>
                    <a:pt x="23" y="410"/>
                    <a:pt x="23" y="412"/>
                    <a:pt x="27" y="414"/>
                  </a:cubicBezTo>
                  <a:cubicBezTo>
                    <a:pt x="31" y="417"/>
                    <a:pt x="41" y="418"/>
                    <a:pt x="51" y="416"/>
                  </a:cubicBezTo>
                  <a:cubicBezTo>
                    <a:pt x="61" y="414"/>
                    <a:pt x="67" y="408"/>
                    <a:pt x="68" y="407"/>
                  </a:cubicBezTo>
                  <a:cubicBezTo>
                    <a:pt x="69" y="406"/>
                    <a:pt x="71" y="408"/>
                    <a:pt x="71" y="408"/>
                  </a:cubicBezTo>
                  <a:cubicBezTo>
                    <a:pt x="72" y="409"/>
                    <a:pt x="82" y="407"/>
                    <a:pt x="83" y="406"/>
                  </a:cubicBezTo>
                  <a:cubicBezTo>
                    <a:pt x="85" y="405"/>
                    <a:pt x="86" y="406"/>
                    <a:pt x="86" y="403"/>
                  </a:cubicBezTo>
                  <a:cubicBezTo>
                    <a:pt x="86" y="401"/>
                    <a:pt x="85" y="399"/>
                    <a:pt x="84" y="398"/>
                  </a:cubicBezTo>
                  <a:cubicBezTo>
                    <a:pt x="84" y="397"/>
                    <a:pt x="85" y="397"/>
                    <a:pt x="85" y="396"/>
                  </a:cubicBezTo>
                  <a:cubicBezTo>
                    <a:pt x="85" y="395"/>
                    <a:pt x="84" y="389"/>
                    <a:pt x="85" y="387"/>
                  </a:cubicBezTo>
                  <a:cubicBezTo>
                    <a:pt x="86" y="384"/>
                    <a:pt x="84" y="383"/>
                    <a:pt x="82" y="382"/>
                  </a:cubicBezTo>
                  <a:cubicBezTo>
                    <a:pt x="81" y="381"/>
                    <a:pt x="83" y="379"/>
                    <a:pt x="83" y="376"/>
                  </a:cubicBezTo>
                  <a:cubicBezTo>
                    <a:pt x="83" y="373"/>
                    <a:pt x="83" y="365"/>
                    <a:pt x="83" y="362"/>
                  </a:cubicBezTo>
                  <a:cubicBezTo>
                    <a:pt x="83" y="358"/>
                    <a:pt x="84" y="355"/>
                    <a:pt x="86" y="350"/>
                  </a:cubicBezTo>
                  <a:cubicBezTo>
                    <a:pt x="87" y="346"/>
                    <a:pt x="86" y="340"/>
                    <a:pt x="85" y="336"/>
                  </a:cubicBezTo>
                  <a:cubicBezTo>
                    <a:pt x="85" y="332"/>
                    <a:pt x="84" y="330"/>
                    <a:pt x="84" y="326"/>
                  </a:cubicBezTo>
                  <a:cubicBezTo>
                    <a:pt x="84" y="322"/>
                    <a:pt x="84" y="318"/>
                    <a:pt x="83" y="316"/>
                  </a:cubicBezTo>
                  <a:cubicBezTo>
                    <a:pt x="83" y="315"/>
                    <a:pt x="82" y="312"/>
                    <a:pt x="82" y="310"/>
                  </a:cubicBezTo>
                  <a:cubicBezTo>
                    <a:pt x="82" y="308"/>
                    <a:pt x="81" y="303"/>
                    <a:pt x="81" y="303"/>
                  </a:cubicBezTo>
                  <a:cubicBezTo>
                    <a:pt x="81" y="303"/>
                    <a:pt x="82" y="306"/>
                    <a:pt x="83" y="307"/>
                  </a:cubicBezTo>
                  <a:cubicBezTo>
                    <a:pt x="83" y="308"/>
                    <a:pt x="84" y="310"/>
                    <a:pt x="84" y="313"/>
                  </a:cubicBezTo>
                  <a:cubicBezTo>
                    <a:pt x="84" y="316"/>
                    <a:pt x="85" y="317"/>
                    <a:pt x="85" y="320"/>
                  </a:cubicBezTo>
                  <a:cubicBezTo>
                    <a:pt x="86" y="323"/>
                    <a:pt x="86" y="324"/>
                    <a:pt x="86" y="327"/>
                  </a:cubicBezTo>
                  <a:cubicBezTo>
                    <a:pt x="86" y="330"/>
                    <a:pt x="87" y="333"/>
                    <a:pt x="87" y="337"/>
                  </a:cubicBezTo>
                  <a:cubicBezTo>
                    <a:pt x="87" y="342"/>
                    <a:pt x="89" y="343"/>
                    <a:pt x="88" y="347"/>
                  </a:cubicBezTo>
                  <a:cubicBezTo>
                    <a:pt x="87" y="351"/>
                    <a:pt x="89" y="367"/>
                    <a:pt x="90" y="371"/>
                  </a:cubicBezTo>
                  <a:cubicBezTo>
                    <a:pt x="91" y="374"/>
                    <a:pt x="90" y="375"/>
                    <a:pt x="90" y="378"/>
                  </a:cubicBezTo>
                  <a:cubicBezTo>
                    <a:pt x="89" y="380"/>
                    <a:pt x="89" y="384"/>
                    <a:pt x="90" y="388"/>
                  </a:cubicBezTo>
                  <a:cubicBezTo>
                    <a:pt x="90" y="391"/>
                    <a:pt x="88" y="397"/>
                    <a:pt x="88" y="400"/>
                  </a:cubicBezTo>
                  <a:cubicBezTo>
                    <a:pt x="88" y="403"/>
                    <a:pt x="93" y="404"/>
                    <a:pt x="95" y="407"/>
                  </a:cubicBezTo>
                  <a:cubicBezTo>
                    <a:pt x="97" y="410"/>
                    <a:pt x="97" y="413"/>
                    <a:pt x="96" y="418"/>
                  </a:cubicBezTo>
                  <a:cubicBezTo>
                    <a:pt x="96" y="423"/>
                    <a:pt x="93" y="426"/>
                    <a:pt x="92" y="428"/>
                  </a:cubicBezTo>
                  <a:cubicBezTo>
                    <a:pt x="90" y="430"/>
                    <a:pt x="85" y="437"/>
                    <a:pt x="83" y="441"/>
                  </a:cubicBezTo>
                  <a:cubicBezTo>
                    <a:pt x="82" y="445"/>
                    <a:pt x="78" y="449"/>
                    <a:pt x="77" y="452"/>
                  </a:cubicBezTo>
                  <a:cubicBezTo>
                    <a:pt x="75" y="455"/>
                    <a:pt x="90" y="457"/>
                    <a:pt x="96" y="456"/>
                  </a:cubicBezTo>
                  <a:cubicBezTo>
                    <a:pt x="101" y="454"/>
                    <a:pt x="112" y="449"/>
                    <a:pt x="114" y="445"/>
                  </a:cubicBezTo>
                  <a:cubicBezTo>
                    <a:pt x="115" y="440"/>
                    <a:pt x="119" y="436"/>
                    <a:pt x="122" y="434"/>
                  </a:cubicBezTo>
                  <a:cubicBezTo>
                    <a:pt x="124" y="433"/>
                    <a:pt x="123" y="426"/>
                    <a:pt x="122" y="424"/>
                  </a:cubicBezTo>
                  <a:cubicBezTo>
                    <a:pt x="122" y="421"/>
                    <a:pt x="122" y="422"/>
                    <a:pt x="122" y="421"/>
                  </a:cubicBezTo>
                  <a:cubicBezTo>
                    <a:pt x="123" y="419"/>
                    <a:pt x="123" y="417"/>
                    <a:pt x="124" y="414"/>
                  </a:cubicBezTo>
                  <a:cubicBezTo>
                    <a:pt x="125" y="411"/>
                    <a:pt x="122" y="408"/>
                    <a:pt x="120" y="406"/>
                  </a:cubicBezTo>
                  <a:cubicBezTo>
                    <a:pt x="118" y="404"/>
                    <a:pt x="121" y="395"/>
                    <a:pt x="121" y="395"/>
                  </a:cubicBezTo>
                  <a:cubicBezTo>
                    <a:pt x="121" y="395"/>
                    <a:pt x="122" y="388"/>
                    <a:pt x="124" y="384"/>
                  </a:cubicBezTo>
                  <a:cubicBezTo>
                    <a:pt x="126" y="380"/>
                    <a:pt x="126" y="378"/>
                    <a:pt x="126" y="378"/>
                  </a:cubicBezTo>
                  <a:cubicBezTo>
                    <a:pt x="126" y="378"/>
                    <a:pt x="125" y="373"/>
                    <a:pt x="126" y="369"/>
                  </a:cubicBezTo>
                  <a:cubicBezTo>
                    <a:pt x="126" y="365"/>
                    <a:pt x="126" y="367"/>
                    <a:pt x="125" y="363"/>
                  </a:cubicBezTo>
                  <a:cubicBezTo>
                    <a:pt x="124" y="359"/>
                    <a:pt x="124" y="359"/>
                    <a:pt x="124" y="355"/>
                  </a:cubicBezTo>
                  <a:cubicBezTo>
                    <a:pt x="124" y="351"/>
                    <a:pt x="124" y="351"/>
                    <a:pt x="124" y="348"/>
                  </a:cubicBezTo>
                  <a:cubicBezTo>
                    <a:pt x="123" y="345"/>
                    <a:pt x="123" y="347"/>
                    <a:pt x="123" y="344"/>
                  </a:cubicBezTo>
                  <a:cubicBezTo>
                    <a:pt x="124" y="341"/>
                    <a:pt x="124" y="342"/>
                    <a:pt x="123" y="340"/>
                  </a:cubicBezTo>
                  <a:cubicBezTo>
                    <a:pt x="122" y="338"/>
                    <a:pt x="121" y="338"/>
                    <a:pt x="123" y="335"/>
                  </a:cubicBezTo>
                  <a:cubicBezTo>
                    <a:pt x="124" y="331"/>
                    <a:pt x="121" y="331"/>
                    <a:pt x="121" y="322"/>
                  </a:cubicBezTo>
                  <a:cubicBezTo>
                    <a:pt x="122" y="312"/>
                    <a:pt x="119" y="304"/>
                    <a:pt x="118" y="297"/>
                  </a:cubicBezTo>
                  <a:cubicBezTo>
                    <a:pt x="117" y="291"/>
                    <a:pt x="117" y="291"/>
                    <a:pt x="116" y="288"/>
                  </a:cubicBezTo>
                  <a:cubicBezTo>
                    <a:pt x="116" y="285"/>
                    <a:pt x="116" y="286"/>
                    <a:pt x="116" y="284"/>
                  </a:cubicBezTo>
                  <a:cubicBezTo>
                    <a:pt x="116" y="281"/>
                    <a:pt x="117" y="280"/>
                    <a:pt x="117" y="278"/>
                  </a:cubicBezTo>
                  <a:cubicBezTo>
                    <a:pt x="118" y="275"/>
                    <a:pt x="118" y="275"/>
                    <a:pt x="119" y="270"/>
                  </a:cubicBezTo>
                  <a:cubicBezTo>
                    <a:pt x="119" y="266"/>
                    <a:pt x="119" y="263"/>
                    <a:pt x="120" y="260"/>
                  </a:cubicBezTo>
                  <a:cubicBezTo>
                    <a:pt x="120" y="256"/>
                    <a:pt x="119" y="257"/>
                    <a:pt x="119" y="253"/>
                  </a:cubicBezTo>
                  <a:cubicBezTo>
                    <a:pt x="119" y="249"/>
                    <a:pt x="119" y="251"/>
                    <a:pt x="119" y="247"/>
                  </a:cubicBezTo>
                  <a:cubicBezTo>
                    <a:pt x="119" y="244"/>
                    <a:pt x="120" y="245"/>
                    <a:pt x="120" y="242"/>
                  </a:cubicBezTo>
                  <a:cubicBezTo>
                    <a:pt x="120" y="240"/>
                    <a:pt x="120" y="240"/>
                    <a:pt x="121" y="236"/>
                  </a:cubicBezTo>
                  <a:cubicBezTo>
                    <a:pt x="122" y="233"/>
                    <a:pt x="122" y="232"/>
                    <a:pt x="122" y="229"/>
                  </a:cubicBezTo>
                  <a:cubicBezTo>
                    <a:pt x="121" y="226"/>
                    <a:pt x="123" y="225"/>
                    <a:pt x="123" y="225"/>
                  </a:cubicBezTo>
                  <a:cubicBezTo>
                    <a:pt x="123" y="225"/>
                    <a:pt x="129" y="225"/>
                    <a:pt x="130" y="225"/>
                  </a:cubicBezTo>
                  <a:cubicBezTo>
                    <a:pt x="132" y="225"/>
                    <a:pt x="134" y="225"/>
                    <a:pt x="137" y="225"/>
                  </a:cubicBezTo>
                  <a:cubicBezTo>
                    <a:pt x="139" y="224"/>
                    <a:pt x="139" y="225"/>
                    <a:pt x="140" y="225"/>
                  </a:cubicBezTo>
                  <a:cubicBezTo>
                    <a:pt x="141" y="226"/>
                    <a:pt x="145" y="225"/>
                    <a:pt x="148" y="224"/>
                  </a:cubicBezTo>
                  <a:cubicBezTo>
                    <a:pt x="152" y="223"/>
                    <a:pt x="151" y="224"/>
                    <a:pt x="154" y="222"/>
                  </a:cubicBezTo>
                  <a:cubicBezTo>
                    <a:pt x="157" y="221"/>
                    <a:pt x="153" y="214"/>
                    <a:pt x="152" y="211"/>
                  </a:cubicBezTo>
                  <a:cubicBezTo>
                    <a:pt x="150" y="207"/>
                    <a:pt x="145" y="185"/>
                    <a:pt x="143" y="180"/>
                  </a:cubicBezTo>
                  <a:cubicBezTo>
                    <a:pt x="142" y="174"/>
                    <a:pt x="141" y="173"/>
                    <a:pt x="141" y="173"/>
                  </a:cubicBezTo>
                  <a:cubicBezTo>
                    <a:pt x="141" y="173"/>
                    <a:pt x="144" y="171"/>
                    <a:pt x="146" y="168"/>
                  </a:cubicBezTo>
                  <a:cubicBezTo>
                    <a:pt x="148" y="164"/>
                    <a:pt x="159" y="153"/>
                    <a:pt x="164" y="145"/>
                  </a:cubicBezTo>
                  <a:cubicBezTo>
                    <a:pt x="170" y="138"/>
                    <a:pt x="170" y="135"/>
                    <a:pt x="175" y="132"/>
                  </a:cubicBezTo>
                  <a:cubicBezTo>
                    <a:pt x="180" y="128"/>
                    <a:pt x="178" y="124"/>
                    <a:pt x="177" y="118"/>
                  </a:cubicBezTo>
                  <a:close/>
                  <a:moveTo>
                    <a:pt x="36" y="151"/>
                  </a:moveTo>
                  <a:cubicBezTo>
                    <a:pt x="36" y="152"/>
                    <a:pt x="34" y="151"/>
                    <a:pt x="33" y="151"/>
                  </a:cubicBezTo>
                  <a:cubicBezTo>
                    <a:pt x="33" y="150"/>
                    <a:pt x="34" y="149"/>
                    <a:pt x="33" y="146"/>
                  </a:cubicBezTo>
                  <a:cubicBezTo>
                    <a:pt x="31" y="143"/>
                    <a:pt x="31" y="143"/>
                    <a:pt x="30" y="141"/>
                  </a:cubicBezTo>
                  <a:cubicBezTo>
                    <a:pt x="30" y="139"/>
                    <a:pt x="30" y="139"/>
                    <a:pt x="29" y="136"/>
                  </a:cubicBezTo>
                  <a:cubicBezTo>
                    <a:pt x="28" y="133"/>
                    <a:pt x="25" y="132"/>
                    <a:pt x="27" y="131"/>
                  </a:cubicBezTo>
                  <a:cubicBezTo>
                    <a:pt x="28" y="131"/>
                    <a:pt x="29" y="131"/>
                    <a:pt x="28" y="129"/>
                  </a:cubicBezTo>
                  <a:cubicBezTo>
                    <a:pt x="28" y="127"/>
                    <a:pt x="27" y="127"/>
                    <a:pt x="30" y="126"/>
                  </a:cubicBezTo>
                  <a:cubicBezTo>
                    <a:pt x="32" y="125"/>
                    <a:pt x="32" y="125"/>
                    <a:pt x="32" y="125"/>
                  </a:cubicBezTo>
                  <a:cubicBezTo>
                    <a:pt x="32" y="125"/>
                    <a:pt x="33" y="132"/>
                    <a:pt x="34" y="136"/>
                  </a:cubicBezTo>
                  <a:cubicBezTo>
                    <a:pt x="36" y="141"/>
                    <a:pt x="37" y="141"/>
                    <a:pt x="36" y="144"/>
                  </a:cubicBezTo>
                  <a:cubicBezTo>
                    <a:pt x="36" y="147"/>
                    <a:pt x="37" y="149"/>
                    <a:pt x="36" y="151"/>
                  </a:cubicBezTo>
                  <a:close/>
                  <a:moveTo>
                    <a:pt x="48" y="195"/>
                  </a:moveTo>
                  <a:cubicBezTo>
                    <a:pt x="45" y="193"/>
                    <a:pt x="43" y="183"/>
                    <a:pt x="42" y="171"/>
                  </a:cubicBezTo>
                  <a:cubicBezTo>
                    <a:pt x="41" y="158"/>
                    <a:pt x="42" y="139"/>
                    <a:pt x="42" y="124"/>
                  </a:cubicBezTo>
                  <a:cubicBezTo>
                    <a:pt x="43" y="110"/>
                    <a:pt x="58" y="85"/>
                    <a:pt x="59" y="83"/>
                  </a:cubicBezTo>
                  <a:cubicBezTo>
                    <a:pt x="60" y="81"/>
                    <a:pt x="60" y="79"/>
                    <a:pt x="60" y="77"/>
                  </a:cubicBezTo>
                  <a:cubicBezTo>
                    <a:pt x="60" y="77"/>
                    <a:pt x="60" y="77"/>
                    <a:pt x="60" y="77"/>
                  </a:cubicBezTo>
                  <a:cubicBezTo>
                    <a:pt x="60" y="75"/>
                    <a:pt x="60" y="74"/>
                    <a:pt x="60" y="72"/>
                  </a:cubicBezTo>
                  <a:cubicBezTo>
                    <a:pt x="60" y="71"/>
                    <a:pt x="60" y="69"/>
                    <a:pt x="61" y="68"/>
                  </a:cubicBezTo>
                  <a:cubicBezTo>
                    <a:pt x="62" y="67"/>
                    <a:pt x="63" y="67"/>
                    <a:pt x="64" y="67"/>
                  </a:cubicBezTo>
                  <a:cubicBezTo>
                    <a:pt x="66" y="67"/>
                    <a:pt x="69" y="68"/>
                    <a:pt x="70" y="69"/>
                  </a:cubicBezTo>
                  <a:cubicBezTo>
                    <a:pt x="61" y="69"/>
                    <a:pt x="66" y="80"/>
                    <a:pt x="66" y="82"/>
                  </a:cubicBezTo>
                  <a:cubicBezTo>
                    <a:pt x="66" y="84"/>
                    <a:pt x="64" y="87"/>
                    <a:pt x="63" y="89"/>
                  </a:cubicBezTo>
                  <a:cubicBezTo>
                    <a:pt x="62" y="91"/>
                    <a:pt x="61" y="94"/>
                    <a:pt x="60" y="99"/>
                  </a:cubicBezTo>
                  <a:cubicBezTo>
                    <a:pt x="60" y="104"/>
                    <a:pt x="57" y="110"/>
                    <a:pt x="56" y="112"/>
                  </a:cubicBezTo>
                  <a:cubicBezTo>
                    <a:pt x="56" y="115"/>
                    <a:pt x="54" y="130"/>
                    <a:pt x="53" y="138"/>
                  </a:cubicBezTo>
                  <a:cubicBezTo>
                    <a:pt x="51" y="146"/>
                    <a:pt x="51" y="187"/>
                    <a:pt x="51" y="190"/>
                  </a:cubicBezTo>
                  <a:cubicBezTo>
                    <a:pt x="51" y="191"/>
                    <a:pt x="52" y="194"/>
                    <a:pt x="53" y="197"/>
                  </a:cubicBezTo>
                  <a:cubicBezTo>
                    <a:pt x="51" y="197"/>
                    <a:pt x="49" y="196"/>
                    <a:pt x="48" y="195"/>
                  </a:cubicBezTo>
                  <a:close/>
                  <a:moveTo>
                    <a:pt x="117" y="191"/>
                  </a:moveTo>
                  <a:cubicBezTo>
                    <a:pt x="117" y="191"/>
                    <a:pt x="114" y="192"/>
                    <a:pt x="112" y="193"/>
                  </a:cubicBezTo>
                  <a:cubicBezTo>
                    <a:pt x="110" y="193"/>
                    <a:pt x="106" y="193"/>
                    <a:pt x="103" y="193"/>
                  </a:cubicBezTo>
                  <a:cubicBezTo>
                    <a:pt x="100" y="193"/>
                    <a:pt x="99" y="194"/>
                    <a:pt x="91" y="195"/>
                  </a:cubicBezTo>
                  <a:cubicBezTo>
                    <a:pt x="83" y="196"/>
                    <a:pt x="70" y="199"/>
                    <a:pt x="63" y="199"/>
                  </a:cubicBezTo>
                  <a:cubicBezTo>
                    <a:pt x="62" y="199"/>
                    <a:pt x="62" y="199"/>
                    <a:pt x="61" y="199"/>
                  </a:cubicBezTo>
                  <a:cubicBezTo>
                    <a:pt x="63" y="196"/>
                    <a:pt x="65" y="194"/>
                    <a:pt x="66" y="193"/>
                  </a:cubicBezTo>
                  <a:cubicBezTo>
                    <a:pt x="67" y="191"/>
                    <a:pt x="69" y="145"/>
                    <a:pt x="68" y="136"/>
                  </a:cubicBezTo>
                  <a:cubicBezTo>
                    <a:pt x="68" y="127"/>
                    <a:pt x="71" y="102"/>
                    <a:pt x="71" y="95"/>
                  </a:cubicBezTo>
                  <a:cubicBezTo>
                    <a:pt x="71" y="88"/>
                    <a:pt x="72" y="83"/>
                    <a:pt x="75" y="78"/>
                  </a:cubicBezTo>
                  <a:cubicBezTo>
                    <a:pt x="78" y="72"/>
                    <a:pt x="71" y="69"/>
                    <a:pt x="70" y="69"/>
                  </a:cubicBezTo>
                  <a:cubicBezTo>
                    <a:pt x="70" y="69"/>
                    <a:pt x="71" y="68"/>
                    <a:pt x="72" y="67"/>
                  </a:cubicBezTo>
                  <a:cubicBezTo>
                    <a:pt x="73" y="67"/>
                    <a:pt x="75" y="66"/>
                    <a:pt x="77" y="66"/>
                  </a:cubicBezTo>
                  <a:cubicBezTo>
                    <a:pt x="78" y="66"/>
                    <a:pt x="80" y="67"/>
                    <a:pt x="81" y="69"/>
                  </a:cubicBezTo>
                  <a:cubicBezTo>
                    <a:pt x="85" y="75"/>
                    <a:pt x="87" y="77"/>
                    <a:pt x="87" y="77"/>
                  </a:cubicBezTo>
                  <a:cubicBezTo>
                    <a:pt x="87" y="77"/>
                    <a:pt x="87" y="77"/>
                    <a:pt x="87" y="77"/>
                  </a:cubicBezTo>
                  <a:cubicBezTo>
                    <a:pt x="83" y="90"/>
                    <a:pt x="82" y="106"/>
                    <a:pt x="82" y="115"/>
                  </a:cubicBezTo>
                  <a:cubicBezTo>
                    <a:pt x="82" y="129"/>
                    <a:pt x="96" y="145"/>
                    <a:pt x="100" y="150"/>
                  </a:cubicBezTo>
                  <a:cubicBezTo>
                    <a:pt x="103" y="154"/>
                    <a:pt x="110" y="157"/>
                    <a:pt x="110" y="157"/>
                  </a:cubicBezTo>
                  <a:cubicBezTo>
                    <a:pt x="110" y="157"/>
                    <a:pt x="113" y="160"/>
                    <a:pt x="112" y="160"/>
                  </a:cubicBezTo>
                  <a:cubicBezTo>
                    <a:pt x="110" y="160"/>
                    <a:pt x="108" y="161"/>
                    <a:pt x="105" y="161"/>
                  </a:cubicBezTo>
                  <a:cubicBezTo>
                    <a:pt x="103" y="161"/>
                    <a:pt x="102" y="162"/>
                    <a:pt x="101" y="163"/>
                  </a:cubicBezTo>
                  <a:cubicBezTo>
                    <a:pt x="99" y="164"/>
                    <a:pt x="100" y="166"/>
                    <a:pt x="100" y="167"/>
                  </a:cubicBezTo>
                  <a:cubicBezTo>
                    <a:pt x="101" y="168"/>
                    <a:pt x="101" y="168"/>
                    <a:pt x="100" y="171"/>
                  </a:cubicBezTo>
                  <a:cubicBezTo>
                    <a:pt x="99" y="173"/>
                    <a:pt x="102" y="173"/>
                    <a:pt x="102" y="174"/>
                  </a:cubicBezTo>
                  <a:cubicBezTo>
                    <a:pt x="102" y="175"/>
                    <a:pt x="103" y="176"/>
                    <a:pt x="104" y="178"/>
                  </a:cubicBezTo>
                  <a:cubicBezTo>
                    <a:pt x="105" y="180"/>
                    <a:pt x="106" y="182"/>
                    <a:pt x="107" y="183"/>
                  </a:cubicBezTo>
                  <a:cubicBezTo>
                    <a:pt x="107" y="185"/>
                    <a:pt x="110" y="186"/>
                    <a:pt x="113" y="186"/>
                  </a:cubicBezTo>
                  <a:cubicBezTo>
                    <a:pt x="115" y="187"/>
                    <a:pt x="114" y="183"/>
                    <a:pt x="114" y="183"/>
                  </a:cubicBezTo>
                  <a:cubicBezTo>
                    <a:pt x="114" y="183"/>
                    <a:pt x="114" y="184"/>
                    <a:pt x="116" y="183"/>
                  </a:cubicBezTo>
                  <a:cubicBezTo>
                    <a:pt x="119" y="183"/>
                    <a:pt x="116" y="180"/>
                    <a:pt x="117" y="180"/>
                  </a:cubicBezTo>
                  <a:cubicBezTo>
                    <a:pt x="118" y="180"/>
                    <a:pt x="117" y="178"/>
                    <a:pt x="117" y="179"/>
                  </a:cubicBezTo>
                  <a:cubicBezTo>
                    <a:pt x="118" y="179"/>
                    <a:pt x="118" y="180"/>
                    <a:pt x="118" y="180"/>
                  </a:cubicBezTo>
                  <a:lnTo>
                    <a:pt x="117" y="191"/>
                  </a:lnTo>
                  <a:close/>
                  <a:moveTo>
                    <a:pt x="142" y="128"/>
                  </a:moveTo>
                  <a:cubicBezTo>
                    <a:pt x="141" y="128"/>
                    <a:pt x="139" y="128"/>
                    <a:pt x="139" y="131"/>
                  </a:cubicBezTo>
                  <a:cubicBezTo>
                    <a:pt x="138" y="133"/>
                    <a:pt x="139" y="133"/>
                    <a:pt x="138" y="135"/>
                  </a:cubicBezTo>
                  <a:cubicBezTo>
                    <a:pt x="137" y="136"/>
                    <a:pt x="138" y="136"/>
                    <a:pt x="137" y="137"/>
                  </a:cubicBezTo>
                  <a:cubicBezTo>
                    <a:pt x="136" y="138"/>
                    <a:pt x="130" y="141"/>
                    <a:pt x="130" y="141"/>
                  </a:cubicBezTo>
                  <a:cubicBezTo>
                    <a:pt x="130" y="141"/>
                    <a:pt x="127" y="135"/>
                    <a:pt x="128" y="132"/>
                  </a:cubicBezTo>
                  <a:cubicBezTo>
                    <a:pt x="129" y="130"/>
                    <a:pt x="136" y="117"/>
                    <a:pt x="136" y="117"/>
                  </a:cubicBezTo>
                  <a:cubicBezTo>
                    <a:pt x="136" y="117"/>
                    <a:pt x="137" y="115"/>
                    <a:pt x="137" y="117"/>
                  </a:cubicBezTo>
                  <a:cubicBezTo>
                    <a:pt x="138" y="119"/>
                    <a:pt x="138" y="121"/>
                    <a:pt x="139" y="122"/>
                  </a:cubicBezTo>
                  <a:cubicBezTo>
                    <a:pt x="141" y="124"/>
                    <a:pt x="141" y="124"/>
                    <a:pt x="142" y="125"/>
                  </a:cubicBezTo>
                  <a:cubicBezTo>
                    <a:pt x="142" y="126"/>
                    <a:pt x="143" y="128"/>
                    <a:pt x="142" y="128"/>
                  </a:cubicBez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ffectLst>
              <a:outerShdw blurRad="76200" dir="13500000" sy="23000" kx="1200000" algn="br" rotWithShape="0">
                <a:prstClr val="black">
                  <a:alpha val="6000"/>
                </a:prstClr>
              </a:outerShdw>
            </a:effectLst>
          </p:spPr>
          <p:txBody>
            <a:bodyPr vert="horz" wrap="square" lIns="162560" tIns="81280" rIns="162560" bIns="8128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id-ID" sz="3200"/>
            </a:p>
          </p:txBody>
        </p:sp>
        <p:sp>
          <p:nvSpPr>
            <p:cNvPr id="11" name="ísliḓè">
              <a:extLst>
                <a:ext uri="{FF2B5EF4-FFF2-40B4-BE49-F238E27FC236}">
                  <a16:creationId xmlns:a16="http://schemas.microsoft.com/office/drawing/2014/main" xmlns="" id="{F8A34F45-E908-4318-83A2-EC5E77587ADC}"/>
                </a:ext>
              </a:extLst>
            </p:cNvPr>
            <p:cNvSpPr txBox="1"/>
            <p:nvPr/>
          </p:nvSpPr>
          <p:spPr bwMode="auto">
            <a:xfrm>
              <a:off x="9373906" y="3970401"/>
              <a:ext cx="1905200" cy="441805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ctr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b="1" dirty="0">
                  <a:solidFill>
                    <a:schemeClr val="bg1"/>
                  </a:solidFill>
                </a:rPr>
                <a:t>T</a:t>
              </a:r>
            </a:p>
          </p:txBody>
        </p:sp>
        <p:sp>
          <p:nvSpPr>
            <p:cNvPr id="12" name="iṩľíḋê">
              <a:extLst>
                <a:ext uri="{FF2B5EF4-FFF2-40B4-BE49-F238E27FC236}">
                  <a16:creationId xmlns:a16="http://schemas.microsoft.com/office/drawing/2014/main" xmlns="" id="{ED2583CA-F037-429A-987C-F600113CAE1B}"/>
                </a:ext>
              </a:extLst>
            </p:cNvPr>
            <p:cNvSpPr txBox="1"/>
            <p:nvPr/>
          </p:nvSpPr>
          <p:spPr bwMode="auto">
            <a:xfrm>
              <a:off x="9134112" y="4533073"/>
              <a:ext cx="2384788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ctr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13" name="iś1ïḋé">
              <a:extLst>
                <a:ext uri="{FF2B5EF4-FFF2-40B4-BE49-F238E27FC236}">
                  <a16:creationId xmlns:a16="http://schemas.microsoft.com/office/drawing/2014/main" xmlns="" id="{69B10005-4571-42C2-8024-3F485D21D20F}"/>
                </a:ext>
              </a:extLst>
            </p:cNvPr>
            <p:cNvSpPr/>
            <p:nvPr/>
          </p:nvSpPr>
          <p:spPr bwMode="auto">
            <a:xfrm>
              <a:off x="9134112" y="4974877"/>
              <a:ext cx="2384788" cy="11641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5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algn="ctr">
                <a:lnSpc>
                  <a:spcPct val="150000"/>
                </a:lnSpc>
              </a:pPr>
              <a:endParaRPr lang="en-US" altLang="zh-CN" sz="1100" dirty="0"/>
            </a:p>
            <a:p>
              <a:pPr algn="ctr">
                <a:lnSpc>
                  <a:spcPct val="150000"/>
                </a:lnSpc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14" name="íSlïḓê">
              <a:extLst>
                <a:ext uri="{FF2B5EF4-FFF2-40B4-BE49-F238E27FC236}">
                  <a16:creationId xmlns:a16="http://schemas.microsoft.com/office/drawing/2014/main" xmlns="" id="{1293D603-B0BE-459C-B5E7-997EB7118938}"/>
                </a:ext>
              </a:extLst>
            </p:cNvPr>
            <p:cNvSpPr/>
            <p:nvPr/>
          </p:nvSpPr>
          <p:spPr bwMode="auto">
            <a:xfrm>
              <a:off x="4349678" y="1138026"/>
              <a:ext cx="672307" cy="2784733"/>
            </a:xfrm>
            <a:custGeom>
              <a:avLst/>
              <a:gdLst>
                <a:gd name="T0" fmla="*/ 563 w 563"/>
                <a:gd name="T1" fmla="*/ 1247 h 2332"/>
                <a:gd name="T2" fmla="*/ 519 w 563"/>
                <a:gd name="T3" fmla="*/ 943 h 2332"/>
                <a:gd name="T4" fmla="*/ 519 w 563"/>
                <a:gd name="T5" fmla="*/ 723 h 2332"/>
                <a:gd name="T6" fmla="*/ 519 w 563"/>
                <a:gd name="T7" fmla="*/ 602 h 2332"/>
                <a:gd name="T8" fmla="*/ 475 w 563"/>
                <a:gd name="T9" fmla="*/ 404 h 2332"/>
                <a:gd name="T10" fmla="*/ 373 w 563"/>
                <a:gd name="T11" fmla="*/ 319 h 2332"/>
                <a:gd name="T12" fmla="*/ 351 w 563"/>
                <a:gd name="T13" fmla="*/ 283 h 2332"/>
                <a:gd name="T14" fmla="*/ 322 w 563"/>
                <a:gd name="T15" fmla="*/ 255 h 2332"/>
                <a:gd name="T16" fmla="*/ 307 w 563"/>
                <a:gd name="T17" fmla="*/ 262 h 2332"/>
                <a:gd name="T18" fmla="*/ 293 w 563"/>
                <a:gd name="T19" fmla="*/ 227 h 2332"/>
                <a:gd name="T20" fmla="*/ 293 w 563"/>
                <a:gd name="T21" fmla="*/ 191 h 2332"/>
                <a:gd name="T22" fmla="*/ 271 w 563"/>
                <a:gd name="T23" fmla="*/ 85 h 2332"/>
                <a:gd name="T24" fmla="*/ 190 w 563"/>
                <a:gd name="T25" fmla="*/ 14 h 2332"/>
                <a:gd name="T26" fmla="*/ 95 w 563"/>
                <a:gd name="T27" fmla="*/ 14 h 2332"/>
                <a:gd name="T28" fmla="*/ 30 w 563"/>
                <a:gd name="T29" fmla="*/ 71 h 2332"/>
                <a:gd name="T30" fmla="*/ 15 w 563"/>
                <a:gd name="T31" fmla="*/ 149 h 2332"/>
                <a:gd name="T32" fmla="*/ 30 w 563"/>
                <a:gd name="T33" fmla="*/ 198 h 2332"/>
                <a:gd name="T34" fmla="*/ 37 w 563"/>
                <a:gd name="T35" fmla="*/ 234 h 2332"/>
                <a:gd name="T36" fmla="*/ 51 w 563"/>
                <a:gd name="T37" fmla="*/ 248 h 2332"/>
                <a:gd name="T38" fmla="*/ 73 w 563"/>
                <a:gd name="T39" fmla="*/ 291 h 2332"/>
                <a:gd name="T40" fmla="*/ 103 w 563"/>
                <a:gd name="T41" fmla="*/ 333 h 2332"/>
                <a:gd name="T42" fmla="*/ 139 w 563"/>
                <a:gd name="T43" fmla="*/ 361 h 2332"/>
                <a:gd name="T44" fmla="*/ 190 w 563"/>
                <a:gd name="T45" fmla="*/ 361 h 2332"/>
                <a:gd name="T46" fmla="*/ 183 w 563"/>
                <a:gd name="T47" fmla="*/ 376 h 2332"/>
                <a:gd name="T48" fmla="*/ 183 w 563"/>
                <a:gd name="T49" fmla="*/ 383 h 2332"/>
                <a:gd name="T50" fmla="*/ 176 w 563"/>
                <a:gd name="T51" fmla="*/ 404 h 2332"/>
                <a:gd name="T52" fmla="*/ 176 w 563"/>
                <a:gd name="T53" fmla="*/ 411 h 2332"/>
                <a:gd name="T54" fmla="*/ 161 w 563"/>
                <a:gd name="T55" fmla="*/ 454 h 2332"/>
                <a:gd name="T56" fmla="*/ 103 w 563"/>
                <a:gd name="T57" fmla="*/ 702 h 2332"/>
                <a:gd name="T58" fmla="*/ 73 w 563"/>
                <a:gd name="T59" fmla="*/ 857 h 2332"/>
                <a:gd name="T60" fmla="*/ 51 w 563"/>
                <a:gd name="T61" fmla="*/ 971 h 2332"/>
                <a:gd name="T62" fmla="*/ 51 w 563"/>
                <a:gd name="T63" fmla="*/ 1013 h 2332"/>
                <a:gd name="T64" fmla="*/ 44 w 563"/>
                <a:gd name="T65" fmla="*/ 1233 h 2332"/>
                <a:gd name="T66" fmla="*/ 44 w 563"/>
                <a:gd name="T67" fmla="*/ 1304 h 2332"/>
                <a:gd name="T68" fmla="*/ 132 w 563"/>
                <a:gd name="T69" fmla="*/ 1318 h 2332"/>
                <a:gd name="T70" fmla="*/ 139 w 563"/>
                <a:gd name="T71" fmla="*/ 1318 h 2332"/>
                <a:gd name="T72" fmla="*/ 168 w 563"/>
                <a:gd name="T73" fmla="*/ 1672 h 2332"/>
                <a:gd name="T74" fmla="*/ 263 w 563"/>
                <a:gd name="T75" fmla="*/ 2062 h 2332"/>
                <a:gd name="T76" fmla="*/ 307 w 563"/>
                <a:gd name="T77" fmla="*/ 2154 h 2332"/>
                <a:gd name="T78" fmla="*/ 285 w 563"/>
                <a:gd name="T79" fmla="*/ 2197 h 2332"/>
                <a:gd name="T80" fmla="*/ 205 w 563"/>
                <a:gd name="T81" fmla="*/ 2239 h 2332"/>
                <a:gd name="T82" fmla="*/ 139 w 563"/>
                <a:gd name="T83" fmla="*/ 2261 h 2332"/>
                <a:gd name="T84" fmla="*/ 168 w 563"/>
                <a:gd name="T85" fmla="*/ 2289 h 2332"/>
                <a:gd name="T86" fmla="*/ 154 w 563"/>
                <a:gd name="T87" fmla="*/ 2303 h 2332"/>
                <a:gd name="T88" fmla="*/ 271 w 563"/>
                <a:gd name="T89" fmla="*/ 2332 h 2332"/>
                <a:gd name="T90" fmla="*/ 402 w 563"/>
                <a:gd name="T91" fmla="*/ 2310 h 2332"/>
                <a:gd name="T92" fmla="*/ 483 w 563"/>
                <a:gd name="T93" fmla="*/ 2317 h 2332"/>
                <a:gd name="T94" fmla="*/ 527 w 563"/>
                <a:gd name="T95" fmla="*/ 2239 h 2332"/>
                <a:gd name="T96" fmla="*/ 527 w 563"/>
                <a:gd name="T97" fmla="*/ 2133 h 2332"/>
                <a:gd name="T98" fmla="*/ 497 w 563"/>
                <a:gd name="T99" fmla="*/ 1991 h 2332"/>
                <a:gd name="T100" fmla="*/ 490 w 563"/>
                <a:gd name="T101" fmla="*/ 1750 h 2332"/>
                <a:gd name="T102" fmla="*/ 475 w 563"/>
                <a:gd name="T103" fmla="*/ 1488 h 2332"/>
                <a:gd name="T104" fmla="*/ 490 w 563"/>
                <a:gd name="T105" fmla="*/ 1283 h 2332"/>
                <a:gd name="T106" fmla="*/ 519 w 563"/>
                <a:gd name="T107" fmla="*/ 1247 h 2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563" h="2332">
                  <a:moveTo>
                    <a:pt x="519" y="1247"/>
                  </a:moveTo>
                  <a:lnTo>
                    <a:pt x="556" y="1247"/>
                  </a:lnTo>
                  <a:lnTo>
                    <a:pt x="563" y="1247"/>
                  </a:lnTo>
                  <a:lnTo>
                    <a:pt x="548" y="1183"/>
                  </a:lnTo>
                  <a:lnTo>
                    <a:pt x="534" y="1070"/>
                  </a:lnTo>
                  <a:lnTo>
                    <a:pt x="519" y="943"/>
                  </a:lnTo>
                  <a:lnTo>
                    <a:pt x="512" y="843"/>
                  </a:lnTo>
                  <a:lnTo>
                    <a:pt x="512" y="751"/>
                  </a:lnTo>
                  <a:lnTo>
                    <a:pt x="519" y="723"/>
                  </a:lnTo>
                  <a:lnTo>
                    <a:pt x="512" y="645"/>
                  </a:lnTo>
                  <a:lnTo>
                    <a:pt x="519" y="624"/>
                  </a:lnTo>
                  <a:lnTo>
                    <a:pt x="519" y="602"/>
                  </a:lnTo>
                  <a:lnTo>
                    <a:pt x="519" y="553"/>
                  </a:lnTo>
                  <a:lnTo>
                    <a:pt x="505" y="482"/>
                  </a:lnTo>
                  <a:lnTo>
                    <a:pt x="475" y="404"/>
                  </a:lnTo>
                  <a:lnTo>
                    <a:pt x="453" y="368"/>
                  </a:lnTo>
                  <a:lnTo>
                    <a:pt x="402" y="333"/>
                  </a:lnTo>
                  <a:lnTo>
                    <a:pt x="373" y="319"/>
                  </a:lnTo>
                  <a:lnTo>
                    <a:pt x="358" y="305"/>
                  </a:lnTo>
                  <a:lnTo>
                    <a:pt x="351" y="291"/>
                  </a:lnTo>
                  <a:lnTo>
                    <a:pt x="351" y="283"/>
                  </a:lnTo>
                  <a:lnTo>
                    <a:pt x="344" y="276"/>
                  </a:lnTo>
                  <a:lnTo>
                    <a:pt x="344" y="276"/>
                  </a:lnTo>
                  <a:lnTo>
                    <a:pt x="322" y="255"/>
                  </a:lnTo>
                  <a:lnTo>
                    <a:pt x="307" y="255"/>
                  </a:lnTo>
                  <a:lnTo>
                    <a:pt x="307" y="262"/>
                  </a:lnTo>
                  <a:lnTo>
                    <a:pt x="307" y="262"/>
                  </a:lnTo>
                  <a:lnTo>
                    <a:pt x="300" y="241"/>
                  </a:lnTo>
                  <a:lnTo>
                    <a:pt x="293" y="234"/>
                  </a:lnTo>
                  <a:lnTo>
                    <a:pt x="293" y="227"/>
                  </a:lnTo>
                  <a:lnTo>
                    <a:pt x="293" y="234"/>
                  </a:lnTo>
                  <a:lnTo>
                    <a:pt x="293" y="220"/>
                  </a:lnTo>
                  <a:lnTo>
                    <a:pt x="293" y="191"/>
                  </a:lnTo>
                  <a:lnTo>
                    <a:pt x="293" y="142"/>
                  </a:lnTo>
                  <a:lnTo>
                    <a:pt x="285" y="113"/>
                  </a:lnTo>
                  <a:lnTo>
                    <a:pt x="271" y="85"/>
                  </a:lnTo>
                  <a:lnTo>
                    <a:pt x="249" y="64"/>
                  </a:lnTo>
                  <a:lnTo>
                    <a:pt x="220" y="28"/>
                  </a:lnTo>
                  <a:lnTo>
                    <a:pt x="190" y="14"/>
                  </a:lnTo>
                  <a:lnTo>
                    <a:pt x="154" y="0"/>
                  </a:lnTo>
                  <a:lnTo>
                    <a:pt x="117" y="7"/>
                  </a:lnTo>
                  <a:lnTo>
                    <a:pt x="95" y="14"/>
                  </a:lnTo>
                  <a:lnTo>
                    <a:pt x="73" y="28"/>
                  </a:lnTo>
                  <a:lnTo>
                    <a:pt x="44" y="43"/>
                  </a:lnTo>
                  <a:lnTo>
                    <a:pt x="30" y="71"/>
                  </a:lnTo>
                  <a:lnTo>
                    <a:pt x="8" y="106"/>
                  </a:lnTo>
                  <a:lnTo>
                    <a:pt x="0" y="128"/>
                  </a:lnTo>
                  <a:lnTo>
                    <a:pt x="15" y="149"/>
                  </a:lnTo>
                  <a:lnTo>
                    <a:pt x="15" y="156"/>
                  </a:lnTo>
                  <a:lnTo>
                    <a:pt x="22" y="184"/>
                  </a:lnTo>
                  <a:lnTo>
                    <a:pt x="30" y="198"/>
                  </a:lnTo>
                  <a:lnTo>
                    <a:pt x="30" y="213"/>
                  </a:lnTo>
                  <a:lnTo>
                    <a:pt x="30" y="227"/>
                  </a:lnTo>
                  <a:lnTo>
                    <a:pt x="37" y="234"/>
                  </a:lnTo>
                  <a:lnTo>
                    <a:pt x="37" y="234"/>
                  </a:lnTo>
                  <a:lnTo>
                    <a:pt x="44" y="248"/>
                  </a:lnTo>
                  <a:lnTo>
                    <a:pt x="51" y="248"/>
                  </a:lnTo>
                  <a:lnTo>
                    <a:pt x="51" y="269"/>
                  </a:lnTo>
                  <a:lnTo>
                    <a:pt x="59" y="276"/>
                  </a:lnTo>
                  <a:lnTo>
                    <a:pt x="73" y="291"/>
                  </a:lnTo>
                  <a:lnTo>
                    <a:pt x="88" y="305"/>
                  </a:lnTo>
                  <a:lnTo>
                    <a:pt x="95" y="319"/>
                  </a:lnTo>
                  <a:lnTo>
                    <a:pt x="103" y="333"/>
                  </a:lnTo>
                  <a:lnTo>
                    <a:pt x="117" y="333"/>
                  </a:lnTo>
                  <a:lnTo>
                    <a:pt x="125" y="354"/>
                  </a:lnTo>
                  <a:lnTo>
                    <a:pt x="139" y="361"/>
                  </a:lnTo>
                  <a:lnTo>
                    <a:pt x="161" y="361"/>
                  </a:lnTo>
                  <a:lnTo>
                    <a:pt x="183" y="354"/>
                  </a:lnTo>
                  <a:lnTo>
                    <a:pt x="190" y="361"/>
                  </a:lnTo>
                  <a:lnTo>
                    <a:pt x="190" y="361"/>
                  </a:lnTo>
                  <a:lnTo>
                    <a:pt x="190" y="361"/>
                  </a:lnTo>
                  <a:lnTo>
                    <a:pt x="183" y="376"/>
                  </a:lnTo>
                  <a:lnTo>
                    <a:pt x="176" y="390"/>
                  </a:lnTo>
                  <a:lnTo>
                    <a:pt x="176" y="404"/>
                  </a:lnTo>
                  <a:lnTo>
                    <a:pt x="183" y="383"/>
                  </a:lnTo>
                  <a:lnTo>
                    <a:pt x="183" y="383"/>
                  </a:lnTo>
                  <a:lnTo>
                    <a:pt x="183" y="383"/>
                  </a:lnTo>
                  <a:lnTo>
                    <a:pt x="176" y="404"/>
                  </a:lnTo>
                  <a:lnTo>
                    <a:pt x="176" y="404"/>
                  </a:lnTo>
                  <a:lnTo>
                    <a:pt x="176" y="404"/>
                  </a:lnTo>
                  <a:lnTo>
                    <a:pt x="176" y="411"/>
                  </a:lnTo>
                  <a:lnTo>
                    <a:pt x="168" y="439"/>
                  </a:lnTo>
                  <a:lnTo>
                    <a:pt x="168" y="446"/>
                  </a:lnTo>
                  <a:lnTo>
                    <a:pt x="161" y="454"/>
                  </a:lnTo>
                  <a:lnTo>
                    <a:pt x="139" y="517"/>
                  </a:lnTo>
                  <a:lnTo>
                    <a:pt x="125" y="595"/>
                  </a:lnTo>
                  <a:lnTo>
                    <a:pt x="103" y="702"/>
                  </a:lnTo>
                  <a:lnTo>
                    <a:pt x="95" y="744"/>
                  </a:lnTo>
                  <a:lnTo>
                    <a:pt x="103" y="716"/>
                  </a:lnTo>
                  <a:lnTo>
                    <a:pt x="73" y="857"/>
                  </a:lnTo>
                  <a:lnTo>
                    <a:pt x="59" y="921"/>
                  </a:lnTo>
                  <a:lnTo>
                    <a:pt x="51" y="964"/>
                  </a:lnTo>
                  <a:lnTo>
                    <a:pt x="51" y="971"/>
                  </a:lnTo>
                  <a:lnTo>
                    <a:pt x="51" y="978"/>
                  </a:lnTo>
                  <a:lnTo>
                    <a:pt x="51" y="971"/>
                  </a:lnTo>
                  <a:lnTo>
                    <a:pt x="51" y="1013"/>
                  </a:lnTo>
                  <a:lnTo>
                    <a:pt x="59" y="1063"/>
                  </a:lnTo>
                  <a:lnTo>
                    <a:pt x="51" y="1155"/>
                  </a:lnTo>
                  <a:lnTo>
                    <a:pt x="44" y="1233"/>
                  </a:lnTo>
                  <a:lnTo>
                    <a:pt x="37" y="1304"/>
                  </a:lnTo>
                  <a:lnTo>
                    <a:pt x="37" y="1304"/>
                  </a:lnTo>
                  <a:lnTo>
                    <a:pt x="44" y="1304"/>
                  </a:lnTo>
                  <a:lnTo>
                    <a:pt x="59" y="1311"/>
                  </a:lnTo>
                  <a:lnTo>
                    <a:pt x="88" y="1318"/>
                  </a:lnTo>
                  <a:lnTo>
                    <a:pt x="132" y="1318"/>
                  </a:lnTo>
                  <a:lnTo>
                    <a:pt x="256" y="1318"/>
                  </a:lnTo>
                  <a:lnTo>
                    <a:pt x="256" y="1318"/>
                  </a:lnTo>
                  <a:lnTo>
                    <a:pt x="139" y="1318"/>
                  </a:lnTo>
                  <a:lnTo>
                    <a:pt x="132" y="1361"/>
                  </a:lnTo>
                  <a:lnTo>
                    <a:pt x="154" y="1502"/>
                  </a:lnTo>
                  <a:lnTo>
                    <a:pt x="168" y="1672"/>
                  </a:lnTo>
                  <a:lnTo>
                    <a:pt x="198" y="1807"/>
                  </a:lnTo>
                  <a:lnTo>
                    <a:pt x="212" y="1913"/>
                  </a:lnTo>
                  <a:lnTo>
                    <a:pt x="263" y="2062"/>
                  </a:lnTo>
                  <a:lnTo>
                    <a:pt x="293" y="2126"/>
                  </a:lnTo>
                  <a:lnTo>
                    <a:pt x="307" y="2133"/>
                  </a:lnTo>
                  <a:lnTo>
                    <a:pt x="307" y="2154"/>
                  </a:lnTo>
                  <a:lnTo>
                    <a:pt x="293" y="2183"/>
                  </a:lnTo>
                  <a:lnTo>
                    <a:pt x="300" y="2190"/>
                  </a:lnTo>
                  <a:lnTo>
                    <a:pt x="285" y="2197"/>
                  </a:lnTo>
                  <a:lnTo>
                    <a:pt x="256" y="2225"/>
                  </a:lnTo>
                  <a:lnTo>
                    <a:pt x="227" y="2239"/>
                  </a:lnTo>
                  <a:lnTo>
                    <a:pt x="205" y="2239"/>
                  </a:lnTo>
                  <a:lnTo>
                    <a:pt x="168" y="2239"/>
                  </a:lnTo>
                  <a:lnTo>
                    <a:pt x="154" y="2254"/>
                  </a:lnTo>
                  <a:lnTo>
                    <a:pt x="139" y="2261"/>
                  </a:lnTo>
                  <a:lnTo>
                    <a:pt x="139" y="2268"/>
                  </a:lnTo>
                  <a:lnTo>
                    <a:pt x="139" y="2275"/>
                  </a:lnTo>
                  <a:lnTo>
                    <a:pt x="168" y="2289"/>
                  </a:lnTo>
                  <a:lnTo>
                    <a:pt x="161" y="2296"/>
                  </a:lnTo>
                  <a:lnTo>
                    <a:pt x="161" y="2296"/>
                  </a:lnTo>
                  <a:lnTo>
                    <a:pt x="154" y="2303"/>
                  </a:lnTo>
                  <a:lnTo>
                    <a:pt x="154" y="2317"/>
                  </a:lnTo>
                  <a:lnTo>
                    <a:pt x="190" y="2324"/>
                  </a:lnTo>
                  <a:lnTo>
                    <a:pt x="271" y="2332"/>
                  </a:lnTo>
                  <a:lnTo>
                    <a:pt x="358" y="2332"/>
                  </a:lnTo>
                  <a:lnTo>
                    <a:pt x="388" y="2317"/>
                  </a:lnTo>
                  <a:lnTo>
                    <a:pt x="402" y="2310"/>
                  </a:lnTo>
                  <a:lnTo>
                    <a:pt x="417" y="2317"/>
                  </a:lnTo>
                  <a:lnTo>
                    <a:pt x="432" y="2324"/>
                  </a:lnTo>
                  <a:lnTo>
                    <a:pt x="483" y="2317"/>
                  </a:lnTo>
                  <a:lnTo>
                    <a:pt x="505" y="2303"/>
                  </a:lnTo>
                  <a:lnTo>
                    <a:pt x="519" y="2254"/>
                  </a:lnTo>
                  <a:lnTo>
                    <a:pt x="527" y="2239"/>
                  </a:lnTo>
                  <a:lnTo>
                    <a:pt x="527" y="2239"/>
                  </a:lnTo>
                  <a:lnTo>
                    <a:pt x="527" y="2190"/>
                  </a:lnTo>
                  <a:lnTo>
                    <a:pt x="527" y="2133"/>
                  </a:lnTo>
                  <a:lnTo>
                    <a:pt x="512" y="2084"/>
                  </a:lnTo>
                  <a:lnTo>
                    <a:pt x="519" y="2062"/>
                  </a:lnTo>
                  <a:lnTo>
                    <a:pt x="497" y="1991"/>
                  </a:lnTo>
                  <a:lnTo>
                    <a:pt x="512" y="1935"/>
                  </a:lnTo>
                  <a:lnTo>
                    <a:pt x="497" y="1821"/>
                  </a:lnTo>
                  <a:lnTo>
                    <a:pt x="490" y="1750"/>
                  </a:lnTo>
                  <a:lnTo>
                    <a:pt x="483" y="1694"/>
                  </a:lnTo>
                  <a:lnTo>
                    <a:pt x="475" y="1552"/>
                  </a:lnTo>
                  <a:lnTo>
                    <a:pt x="475" y="1488"/>
                  </a:lnTo>
                  <a:lnTo>
                    <a:pt x="490" y="1424"/>
                  </a:lnTo>
                  <a:lnTo>
                    <a:pt x="490" y="1318"/>
                  </a:lnTo>
                  <a:lnTo>
                    <a:pt x="490" y="1283"/>
                  </a:lnTo>
                  <a:lnTo>
                    <a:pt x="439" y="1304"/>
                  </a:lnTo>
                  <a:lnTo>
                    <a:pt x="519" y="1276"/>
                  </a:lnTo>
                  <a:lnTo>
                    <a:pt x="519" y="1247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ffectLst>
              <a:outerShdw blurRad="76200" dir="13500000" sy="23000" kx="1200000" algn="br" rotWithShape="0">
                <a:prstClr val="black">
                  <a:alpha val="6000"/>
                </a:prstClr>
              </a:outerShdw>
            </a:effectLst>
          </p:spPr>
          <p:txBody>
            <a:bodyPr vert="horz" wrap="square" lIns="162560" tIns="81280" rIns="162560" bIns="8128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id-ID" sz="3200"/>
            </a:p>
          </p:txBody>
        </p:sp>
        <p:sp>
          <p:nvSpPr>
            <p:cNvPr id="15" name="îŝḷîdê">
              <a:extLst>
                <a:ext uri="{FF2B5EF4-FFF2-40B4-BE49-F238E27FC236}">
                  <a16:creationId xmlns:a16="http://schemas.microsoft.com/office/drawing/2014/main" xmlns="" id="{79D601F0-E672-4FB6-829B-99A91E80818F}"/>
                </a:ext>
              </a:extLst>
            </p:cNvPr>
            <p:cNvSpPr txBox="1"/>
            <p:nvPr/>
          </p:nvSpPr>
          <p:spPr bwMode="auto">
            <a:xfrm>
              <a:off x="3733231" y="3970401"/>
              <a:ext cx="1905200" cy="441805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ctr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b="1" dirty="0">
                  <a:solidFill>
                    <a:schemeClr val="bg1"/>
                  </a:solidFill>
                </a:rPr>
                <a:t>W</a:t>
              </a:r>
            </a:p>
          </p:txBody>
        </p:sp>
        <p:sp>
          <p:nvSpPr>
            <p:cNvPr id="16" name="iṡliḓé">
              <a:extLst>
                <a:ext uri="{FF2B5EF4-FFF2-40B4-BE49-F238E27FC236}">
                  <a16:creationId xmlns:a16="http://schemas.microsoft.com/office/drawing/2014/main" xmlns="" id="{CD0824A0-B174-4550-871C-8706B39B16E0}"/>
                </a:ext>
              </a:extLst>
            </p:cNvPr>
            <p:cNvSpPr txBox="1"/>
            <p:nvPr/>
          </p:nvSpPr>
          <p:spPr bwMode="auto">
            <a:xfrm>
              <a:off x="3493437" y="4533073"/>
              <a:ext cx="2384788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ctr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17" name="ïṣlíďê">
              <a:extLst>
                <a:ext uri="{FF2B5EF4-FFF2-40B4-BE49-F238E27FC236}">
                  <a16:creationId xmlns:a16="http://schemas.microsoft.com/office/drawing/2014/main" xmlns="" id="{10C073F4-004F-4A3C-9876-DC77CDE7567D}"/>
                </a:ext>
              </a:extLst>
            </p:cNvPr>
            <p:cNvSpPr/>
            <p:nvPr/>
          </p:nvSpPr>
          <p:spPr bwMode="auto">
            <a:xfrm>
              <a:off x="3493437" y="4974877"/>
              <a:ext cx="2384788" cy="11641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5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algn="ctr">
                <a:lnSpc>
                  <a:spcPct val="150000"/>
                </a:lnSpc>
              </a:pPr>
              <a:endParaRPr lang="en-US" altLang="zh-CN" sz="1100" dirty="0"/>
            </a:p>
            <a:p>
              <a:pPr algn="ctr">
                <a:lnSpc>
                  <a:spcPct val="150000"/>
                </a:lnSpc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18" name="iŝḻide">
              <a:extLst>
                <a:ext uri="{FF2B5EF4-FFF2-40B4-BE49-F238E27FC236}">
                  <a16:creationId xmlns:a16="http://schemas.microsoft.com/office/drawing/2014/main" xmlns="" id="{EBD4FA19-4FA4-40E6-8811-1FC7C0B03248}"/>
                </a:ext>
              </a:extLst>
            </p:cNvPr>
            <p:cNvSpPr/>
            <p:nvPr/>
          </p:nvSpPr>
          <p:spPr bwMode="auto">
            <a:xfrm>
              <a:off x="7151134" y="1138026"/>
              <a:ext cx="710068" cy="2784733"/>
            </a:xfrm>
            <a:custGeom>
              <a:avLst/>
              <a:gdLst>
                <a:gd name="T0" fmla="*/ 556 w 592"/>
                <a:gd name="T1" fmla="*/ 422 h 2332"/>
                <a:gd name="T2" fmla="*/ 463 w 592"/>
                <a:gd name="T3" fmla="*/ 340 h 2332"/>
                <a:gd name="T4" fmla="*/ 443 w 592"/>
                <a:gd name="T5" fmla="*/ 286 h 2332"/>
                <a:gd name="T6" fmla="*/ 465 w 592"/>
                <a:gd name="T7" fmla="*/ 223 h 2332"/>
                <a:gd name="T8" fmla="*/ 398 w 592"/>
                <a:gd name="T9" fmla="*/ 18 h 2332"/>
                <a:gd name="T10" fmla="*/ 390 w 592"/>
                <a:gd name="T11" fmla="*/ 12 h 2332"/>
                <a:gd name="T12" fmla="*/ 322 w 592"/>
                <a:gd name="T13" fmla="*/ 0 h 2332"/>
                <a:gd name="T14" fmla="*/ 189 w 592"/>
                <a:gd name="T15" fmla="*/ 79 h 2332"/>
                <a:gd name="T16" fmla="*/ 206 w 592"/>
                <a:gd name="T17" fmla="*/ 92 h 2332"/>
                <a:gd name="T18" fmla="*/ 201 w 592"/>
                <a:gd name="T19" fmla="*/ 210 h 2332"/>
                <a:gd name="T20" fmla="*/ 202 w 592"/>
                <a:gd name="T21" fmla="*/ 262 h 2332"/>
                <a:gd name="T22" fmla="*/ 111 w 592"/>
                <a:gd name="T23" fmla="*/ 332 h 2332"/>
                <a:gd name="T24" fmla="*/ 65 w 592"/>
                <a:gd name="T25" fmla="*/ 494 h 2332"/>
                <a:gd name="T26" fmla="*/ 52 w 592"/>
                <a:gd name="T27" fmla="*/ 521 h 2332"/>
                <a:gd name="T28" fmla="*/ 13 w 592"/>
                <a:gd name="T29" fmla="*/ 778 h 2332"/>
                <a:gd name="T30" fmla="*/ 86 w 592"/>
                <a:gd name="T31" fmla="*/ 846 h 2332"/>
                <a:gd name="T32" fmla="*/ 90 w 592"/>
                <a:gd name="T33" fmla="*/ 1054 h 2332"/>
                <a:gd name="T34" fmla="*/ 124 w 592"/>
                <a:gd name="T35" fmla="*/ 1245 h 2332"/>
                <a:gd name="T36" fmla="*/ 195 w 592"/>
                <a:gd name="T37" fmla="*/ 1920 h 2332"/>
                <a:gd name="T38" fmla="*/ 203 w 592"/>
                <a:gd name="T39" fmla="*/ 2029 h 2332"/>
                <a:gd name="T40" fmla="*/ 147 w 592"/>
                <a:gd name="T41" fmla="*/ 2144 h 2332"/>
                <a:gd name="T42" fmla="*/ 195 w 592"/>
                <a:gd name="T43" fmla="*/ 2217 h 2332"/>
                <a:gd name="T44" fmla="*/ 297 w 592"/>
                <a:gd name="T45" fmla="*/ 2212 h 2332"/>
                <a:gd name="T46" fmla="*/ 315 w 592"/>
                <a:gd name="T47" fmla="*/ 2229 h 2332"/>
                <a:gd name="T48" fmla="*/ 267 w 592"/>
                <a:gd name="T49" fmla="*/ 2266 h 2332"/>
                <a:gd name="T50" fmla="*/ 355 w 592"/>
                <a:gd name="T51" fmla="*/ 2330 h 2332"/>
                <a:gd name="T52" fmla="*/ 531 w 592"/>
                <a:gd name="T53" fmla="*/ 2277 h 2332"/>
                <a:gd name="T54" fmla="*/ 545 w 592"/>
                <a:gd name="T55" fmla="*/ 2157 h 2332"/>
                <a:gd name="T56" fmla="*/ 527 w 592"/>
                <a:gd name="T57" fmla="*/ 1629 h 2332"/>
                <a:gd name="T58" fmla="*/ 491 w 592"/>
                <a:gd name="T59" fmla="*/ 1517 h 2332"/>
                <a:gd name="T60" fmla="*/ 494 w 592"/>
                <a:gd name="T61" fmla="*/ 1408 h 2332"/>
                <a:gd name="T62" fmla="*/ 487 w 592"/>
                <a:gd name="T63" fmla="*/ 1324 h 2332"/>
                <a:gd name="T64" fmla="*/ 517 w 592"/>
                <a:gd name="T65" fmla="*/ 1126 h 2332"/>
                <a:gd name="T66" fmla="*/ 503 w 592"/>
                <a:gd name="T67" fmla="*/ 988 h 2332"/>
                <a:gd name="T68" fmla="*/ 510 w 592"/>
                <a:gd name="T69" fmla="*/ 908 h 2332"/>
                <a:gd name="T70" fmla="*/ 539 w 592"/>
                <a:gd name="T71" fmla="*/ 754 h 2332"/>
                <a:gd name="T72" fmla="*/ 592 w 592"/>
                <a:gd name="T73" fmla="*/ 630 h 2332"/>
                <a:gd name="T74" fmla="*/ 222 w 592"/>
                <a:gd name="T75" fmla="*/ 401 h 2332"/>
                <a:gd name="T76" fmla="*/ 155 w 592"/>
                <a:gd name="T77" fmla="*/ 469 h 2332"/>
                <a:gd name="T78" fmla="*/ 128 w 592"/>
                <a:gd name="T79" fmla="*/ 500 h 2332"/>
                <a:gd name="T80" fmla="*/ 175 w 592"/>
                <a:gd name="T81" fmla="*/ 422 h 2332"/>
                <a:gd name="T82" fmla="*/ 216 w 592"/>
                <a:gd name="T83" fmla="*/ 381 h 2332"/>
                <a:gd name="T84" fmla="*/ 235 w 592"/>
                <a:gd name="T85" fmla="*/ 362 h 2332"/>
                <a:gd name="T86" fmla="*/ 279 w 592"/>
                <a:gd name="T87" fmla="*/ 364 h 2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592" h="2332">
                  <a:moveTo>
                    <a:pt x="592" y="630"/>
                  </a:moveTo>
                  <a:cubicBezTo>
                    <a:pt x="591" y="574"/>
                    <a:pt x="589" y="534"/>
                    <a:pt x="586" y="511"/>
                  </a:cubicBezTo>
                  <a:cubicBezTo>
                    <a:pt x="582" y="472"/>
                    <a:pt x="572" y="443"/>
                    <a:pt x="556" y="422"/>
                  </a:cubicBezTo>
                  <a:cubicBezTo>
                    <a:pt x="553" y="418"/>
                    <a:pt x="547" y="412"/>
                    <a:pt x="539" y="406"/>
                  </a:cubicBezTo>
                  <a:cubicBezTo>
                    <a:pt x="529" y="397"/>
                    <a:pt x="523" y="391"/>
                    <a:pt x="520" y="388"/>
                  </a:cubicBezTo>
                  <a:cubicBezTo>
                    <a:pt x="497" y="365"/>
                    <a:pt x="478" y="349"/>
                    <a:pt x="463" y="340"/>
                  </a:cubicBezTo>
                  <a:cubicBezTo>
                    <a:pt x="463" y="336"/>
                    <a:pt x="460" y="328"/>
                    <a:pt x="454" y="318"/>
                  </a:cubicBezTo>
                  <a:cubicBezTo>
                    <a:pt x="454" y="317"/>
                    <a:pt x="453" y="316"/>
                    <a:pt x="453" y="315"/>
                  </a:cubicBezTo>
                  <a:cubicBezTo>
                    <a:pt x="447" y="303"/>
                    <a:pt x="443" y="293"/>
                    <a:pt x="443" y="286"/>
                  </a:cubicBezTo>
                  <a:cubicBezTo>
                    <a:pt x="441" y="284"/>
                    <a:pt x="439" y="284"/>
                    <a:pt x="436" y="284"/>
                  </a:cubicBezTo>
                  <a:cubicBezTo>
                    <a:pt x="434" y="284"/>
                    <a:pt x="431" y="283"/>
                    <a:pt x="427" y="283"/>
                  </a:cubicBezTo>
                  <a:cubicBezTo>
                    <a:pt x="444" y="271"/>
                    <a:pt x="456" y="251"/>
                    <a:pt x="465" y="223"/>
                  </a:cubicBezTo>
                  <a:cubicBezTo>
                    <a:pt x="473" y="196"/>
                    <a:pt x="476" y="168"/>
                    <a:pt x="474" y="138"/>
                  </a:cubicBezTo>
                  <a:cubicBezTo>
                    <a:pt x="472" y="107"/>
                    <a:pt x="465" y="80"/>
                    <a:pt x="453" y="60"/>
                  </a:cubicBezTo>
                  <a:cubicBezTo>
                    <a:pt x="439" y="36"/>
                    <a:pt x="421" y="22"/>
                    <a:pt x="398" y="18"/>
                  </a:cubicBezTo>
                  <a:cubicBezTo>
                    <a:pt x="395" y="18"/>
                    <a:pt x="395" y="16"/>
                    <a:pt x="397" y="14"/>
                  </a:cubicBezTo>
                  <a:cubicBezTo>
                    <a:pt x="398" y="12"/>
                    <a:pt x="398" y="11"/>
                    <a:pt x="396" y="11"/>
                  </a:cubicBezTo>
                  <a:cubicBezTo>
                    <a:pt x="393" y="10"/>
                    <a:pt x="391" y="10"/>
                    <a:pt x="390" y="12"/>
                  </a:cubicBezTo>
                  <a:cubicBezTo>
                    <a:pt x="389" y="14"/>
                    <a:pt x="388" y="16"/>
                    <a:pt x="387" y="16"/>
                  </a:cubicBezTo>
                  <a:cubicBezTo>
                    <a:pt x="383" y="11"/>
                    <a:pt x="374" y="7"/>
                    <a:pt x="359" y="4"/>
                  </a:cubicBezTo>
                  <a:cubicBezTo>
                    <a:pt x="346" y="1"/>
                    <a:pt x="333" y="0"/>
                    <a:pt x="322" y="0"/>
                  </a:cubicBezTo>
                  <a:cubicBezTo>
                    <a:pt x="301" y="3"/>
                    <a:pt x="277" y="12"/>
                    <a:pt x="249" y="28"/>
                  </a:cubicBezTo>
                  <a:cubicBezTo>
                    <a:pt x="234" y="37"/>
                    <a:pt x="214" y="49"/>
                    <a:pt x="189" y="64"/>
                  </a:cubicBezTo>
                  <a:cubicBezTo>
                    <a:pt x="191" y="69"/>
                    <a:pt x="190" y="74"/>
                    <a:pt x="189" y="79"/>
                  </a:cubicBezTo>
                  <a:cubicBezTo>
                    <a:pt x="187" y="82"/>
                    <a:pt x="185" y="86"/>
                    <a:pt x="183" y="94"/>
                  </a:cubicBezTo>
                  <a:cubicBezTo>
                    <a:pt x="188" y="95"/>
                    <a:pt x="193" y="95"/>
                    <a:pt x="197" y="94"/>
                  </a:cubicBezTo>
                  <a:cubicBezTo>
                    <a:pt x="202" y="92"/>
                    <a:pt x="205" y="92"/>
                    <a:pt x="206" y="92"/>
                  </a:cubicBezTo>
                  <a:cubicBezTo>
                    <a:pt x="204" y="100"/>
                    <a:pt x="200" y="113"/>
                    <a:pt x="194" y="130"/>
                  </a:cubicBezTo>
                  <a:cubicBezTo>
                    <a:pt x="190" y="144"/>
                    <a:pt x="189" y="160"/>
                    <a:pt x="189" y="174"/>
                  </a:cubicBezTo>
                  <a:cubicBezTo>
                    <a:pt x="203" y="182"/>
                    <a:pt x="207" y="194"/>
                    <a:pt x="201" y="210"/>
                  </a:cubicBezTo>
                  <a:cubicBezTo>
                    <a:pt x="198" y="219"/>
                    <a:pt x="191" y="233"/>
                    <a:pt x="181" y="252"/>
                  </a:cubicBezTo>
                  <a:cubicBezTo>
                    <a:pt x="181" y="256"/>
                    <a:pt x="184" y="258"/>
                    <a:pt x="189" y="260"/>
                  </a:cubicBezTo>
                  <a:cubicBezTo>
                    <a:pt x="191" y="261"/>
                    <a:pt x="195" y="262"/>
                    <a:pt x="202" y="262"/>
                  </a:cubicBezTo>
                  <a:cubicBezTo>
                    <a:pt x="202" y="274"/>
                    <a:pt x="203" y="283"/>
                    <a:pt x="205" y="290"/>
                  </a:cubicBezTo>
                  <a:cubicBezTo>
                    <a:pt x="207" y="294"/>
                    <a:pt x="211" y="300"/>
                    <a:pt x="217" y="308"/>
                  </a:cubicBezTo>
                  <a:cubicBezTo>
                    <a:pt x="180" y="300"/>
                    <a:pt x="145" y="308"/>
                    <a:pt x="111" y="332"/>
                  </a:cubicBezTo>
                  <a:cubicBezTo>
                    <a:pt x="107" y="344"/>
                    <a:pt x="101" y="367"/>
                    <a:pt x="95" y="402"/>
                  </a:cubicBezTo>
                  <a:cubicBezTo>
                    <a:pt x="89" y="436"/>
                    <a:pt x="82" y="460"/>
                    <a:pt x="75" y="475"/>
                  </a:cubicBezTo>
                  <a:cubicBezTo>
                    <a:pt x="73" y="479"/>
                    <a:pt x="70" y="485"/>
                    <a:pt x="65" y="494"/>
                  </a:cubicBezTo>
                  <a:cubicBezTo>
                    <a:pt x="63" y="498"/>
                    <a:pt x="61" y="501"/>
                    <a:pt x="59" y="504"/>
                  </a:cubicBezTo>
                  <a:cubicBezTo>
                    <a:pt x="57" y="508"/>
                    <a:pt x="55" y="512"/>
                    <a:pt x="54" y="515"/>
                  </a:cubicBezTo>
                  <a:cubicBezTo>
                    <a:pt x="53" y="517"/>
                    <a:pt x="53" y="519"/>
                    <a:pt x="52" y="521"/>
                  </a:cubicBezTo>
                  <a:cubicBezTo>
                    <a:pt x="36" y="559"/>
                    <a:pt x="26" y="582"/>
                    <a:pt x="23" y="592"/>
                  </a:cubicBezTo>
                  <a:cubicBezTo>
                    <a:pt x="12" y="622"/>
                    <a:pt x="5" y="650"/>
                    <a:pt x="3" y="676"/>
                  </a:cubicBezTo>
                  <a:cubicBezTo>
                    <a:pt x="0" y="718"/>
                    <a:pt x="4" y="753"/>
                    <a:pt x="13" y="778"/>
                  </a:cubicBezTo>
                  <a:cubicBezTo>
                    <a:pt x="27" y="812"/>
                    <a:pt x="51" y="826"/>
                    <a:pt x="86" y="820"/>
                  </a:cubicBezTo>
                  <a:cubicBezTo>
                    <a:pt x="88" y="822"/>
                    <a:pt x="89" y="827"/>
                    <a:pt x="88" y="832"/>
                  </a:cubicBezTo>
                  <a:cubicBezTo>
                    <a:pt x="87" y="836"/>
                    <a:pt x="87" y="840"/>
                    <a:pt x="86" y="846"/>
                  </a:cubicBezTo>
                  <a:cubicBezTo>
                    <a:pt x="89" y="846"/>
                    <a:pt x="93" y="848"/>
                    <a:pt x="99" y="849"/>
                  </a:cubicBezTo>
                  <a:cubicBezTo>
                    <a:pt x="104" y="850"/>
                    <a:pt x="108" y="851"/>
                    <a:pt x="111" y="851"/>
                  </a:cubicBezTo>
                  <a:cubicBezTo>
                    <a:pt x="109" y="883"/>
                    <a:pt x="102" y="951"/>
                    <a:pt x="90" y="1054"/>
                  </a:cubicBezTo>
                  <a:cubicBezTo>
                    <a:pt x="80" y="1138"/>
                    <a:pt x="75" y="1205"/>
                    <a:pt x="77" y="1256"/>
                  </a:cubicBezTo>
                  <a:cubicBezTo>
                    <a:pt x="82" y="1253"/>
                    <a:pt x="89" y="1251"/>
                    <a:pt x="100" y="1250"/>
                  </a:cubicBezTo>
                  <a:cubicBezTo>
                    <a:pt x="112" y="1248"/>
                    <a:pt x="120" y="1246"/>
                    <a:pt x="124" y="1245"/>
                  </a:cubicBezTo>
                  <a:cubicBezTo>
                    <a:pt x="128" y="1310"/>
                    <a:pt x="134" y="1412"/>
                    <a:pt x="142" y="1551"/>
                  </a:cubicBezTo>
                  <a:cubicBezTo>
                    <a:pt x="150" y="1674"/>
                    <a:pt x="161" y="1773"/>
                    <a:pt x="175" y="1846"/>
                  </a:cubicBezTo>
                  <a:cubicBezTo>
                    <a:pt x="177" y="1862"/>
                    <a:pt x="185" y="1886"/>
                    <a:pt x="195" y="1920"/>
                  </a:cubicBezTo>
                  <a:cubicBezTo>
                    <a:pt x="198" y="1930"/>
                    <a:pt x="202" y="1943"/>
                    <a:pt x="208" y="1962"/>
                  </a:cubicBezTo>
                  <a:cubicBezTo>
                    <a:pt x="213" y="1977"/>
                    <a:pt x="215" y="1988"/>
                    <a:pt x="215" y="1994"/>
                  </a:cubicBezTo>
                  <a:cubicBezTo>
                    <a:pt x="215" y="1996"/>
                    <a:pt x="211" y="2008"/>
                    <a:pt x="203" y="2029"/>
                  </a:cubicBezTo>
                  <a:cubicBezTo>
                    <a:pt x="198" y="2043"/>
                    <a:pt x="200" y="2054"/>
                    <a:pt x="208" y="2062"/>
                  </a:cubicBezTo>
                  <a:cubicBezTo>
                    <a:pt x="204" y="2072"/>
                    <a:pt x="193" y="2086"/>
                    <a:pt x="176" y="2103"/>
                  </a:cubicBezTo>
                  <a:cubicBezTo>
                    <a:pt x="159" y="2120"/>
                    <a:pt x="150" y="2133"/>
                    <a:pt x="147" y="2144"/>
                  </a:cubicBezTo>
                  <a:cubicBezTo>
                    <a:pt x="132" y="2155"/>
                    <a:pt x="107" y="2160"/>
                    <a:pt x="73" y="2160"/>
                  </a:cubicBezTo>
                  <a:cubicBezTo>
                    <a:pt x="35" y="2176"/>
                    <a:pt x="45" y="2198"/>
                    <a:pt x="103" y="2226"/>
                  </a:cubicBezTo>
                  <a:cubicBezTo>
                    <a:pt x="131" y="2229"/>
                    <a:pt x="161" y="2226"/>
                    <a:pt x="195" y="2217"/>
                  </a:cubicBezTo>
                  <a:cubicBezTo>
                    <a:pt x="250" y="2202"/>
                    <a:pt x="277" y="2194"/>
                    <a:pt x="278" y="2194"/>
                  </a:cubicBezTo>
                  <a:cubicBezTo>
                    <a:pt x="281" y="2195"/>
                    <a:pt x="285" y="2198"/>
                    <a:pt x="288" y="2202"/>
                  </a:cubicBezTo>
                  <a:cubicBezTo>
                    <a:pt x="291" y="2208"/>
                    <a:pt x="294" y="2211"/>
                    <a:pt x="297" y="2212"/>
                  </a:cubicBezTo>
                  <a:cubicBezTo>
                    <a:pt x="300" y="2212"/>
                    <a:pt x="305" y="2211"/>
                    <a:pt x="313" y="2210"/>
                  </a:cubicBezTo>
                  <a:cubicBezTo>
                    <a:pt x="319" y="2209"/>
                    <a:pt x="324" y="2209"/>
                    <a:pt x="329" y="2209"/>
                  </a:cubicBezTo>
                  <a:cubicBezTo>
                    <a:pt x="325" y="2213"/>
                    <a:pt x="321" y="2219"/>
                    <a:pt x="315" y="2229"/>
                  </a:cubicBezTo>
                  <a:cubicBezTo>
                    <a:pt x="309" y="2238"/>
                    <a:pt x="304" y="2245"/>
                    <a:pt x="299" y="2249"/>
                  </a:cubicBezTo>
                  <a:cubicBezTo>
                    <a:pt x="296" y="2252"/>
                    <a:pt x="291" y="2255"/>
                    <a:pt x="283" y="2258"/>
                  </a:cubicBezTo>
                  <a:cubicBezTo>
                    <a:pt x="275" y="2261"/>
                    <a:pt x="270" y="2264"/>
                    <a:pt x="267" y="2266"/>
                  </a:cubicBezTo>
                  <a:cubicBezTo>
                    <a:pt x="264" y="2269"/>
                    <a:pt x="259" y="2275"/>
                    <a:pt x="253" y="2285"/>
                  </a:cubicBezTo>
                  <a:cubicBezTo>
                    <a:pt x="248" y="2292"/>
                    <a:pt x="247" y="2299"/>
                    <a:pt x="252" y="2304"/>
                  </a:cubicBezTo>
                  <a:cubicBezTo>
                    <a:pt x="268" y="2324"/>
                    <a:pt x="303" y="2332"/>
                    <a:pt x="355" y="2330"/>
                  </a:cubicBezTo>
                  <a:cubicBezTo>
                    <a:pt x="406" y="2326"/>
                    <a:pt x="443" y="2314"/>
                    <a:pt x="467" y="2292"/>
                  </a:cubicBezTo>
                  <a:cubicBezTo>
                    <a:pt x="477" y="2296"/>
                    <a:pt x="489" y="2297"/>
                    <a:pt x="501" y="2293"/>
                  </a:cubicBezTo>
                  <a:cubicBezTo>
                    <a:pt x="511" y="2290"/>
                    <a:pt x="521" y="2285"/>
                    <a:pt x="531" y="2277"/>
                  </a:cubicBezTo>
                  <a:cubicBezTo>
                    <a:pt x="531" y="2265"/>
                    <a:pt x="530" y="2252"/>
                    <a:pt x="527" y="2237"/>
                  </a:cubicBezTo>
                  <a:cubicBezTo>
                    <a:pt x="523" y="2212"/>
                    <a:pt x="520" y="2199"/>
                    <a:pt x="520" y="2199"/>
                  </a:cubicBezTo>
                  <a:cubicBezTo>
                    <a:pt x="534" y="2191"/>
                    <a:pt x="542" y="2177"/>
                    <a:pt x="545" y="2157"/>
                  </a:cubicBezTo>
                  <a:cubicBezTo>
                    <a:pt x="547" y="2135"/>
                    <a:pt x="538" y="2124"/>
                    <a:pt x="516" y="2123"/>
                  </a:cubicBezTo>
                  <a:cubicBezTo>
                    <a:pt x="538" y="2067"/>
                    <a:pt x="548" y="1987"/>
                    <a:pt x="547" y="1884"/>
                  </a:cubicBezTo>
                  <a:cubicBezTo>
                    <a:pt x="546" y="1815"/>
                    <a:pt x="539" y="1730"/>
                    <a:pt x="527" y="1629"/>
                  </a:cubicBezTo>
                  <a:cubicBezTo>
                    <a:pt x="524" y="1610"/>
                    <a:pt x="519" y="1590"/>
                    <a:pt x="512" y="1570"/>
                  </a:cubicBezTo>
                  <a:cubicBezTo>
                    <a:pt x="511" y="1568"/>
                    <a:pt x="507" y="1559"/>
                    <a:pt x="500" y="1543"/>
                  </a:cubicBezTo>
                  <a:cubicBezTo>
                    <a:pt x="494" y="1532"/>
                    <a:pt x="491" y="1524"/>
                    <a:pt x="491" y="1517"/>
                  </a:cubicBezTo>
                  <a:cubicBezTo>
                    <a:pt x="490" y="1507"/>
                    <a:pt x="491" y="1492"/>
                    <a:pt x="493" y="1470"/>
                  </a:cubicBezTo>
                  <a:cubicBezTo>
                    <a:pt x="497" y="1448"/>
                    <a:pt x="497" y="1432"/>
                    <a:pt x="497" y="1422"/>
                  </a:cubicBezTo>
                  <a:cubicBezTo>
                    <a:pt x="497" y="1419"/>
                    <a:pt x="496" y="1414"/>
                    <a:pt x="494" y="1408"/>
                  </a:cubicBezTo>
                  <a:cubicBezTo>
                    <a:pt x="492" y="1401"/>
                    <a:pt x="491" y="1396"/>
                    <a:pt x="491" y="1393"/>
                  </a:cubicBezTo>
                  <a:cubicBezTo>
                    <a:pt x="493" y="1358"/>
                    <a:pt x="493" y="1358"/>
                    <a:pt x="493" y="1358"/>
                  </a:cubicBezTo>
                  <a:cubicBezTo>
                    <a:pt x="493" y="1344"/>
                    <a:pt x="491" y="1332"/>
                    <a:pt x="487" y="1324"/>
                  </a:cubicBezTo>
                  <a:cubicBezTo>
                    <a:pt x="490" y="1308"/>
                    <a:pt x="493" y="1290"/>
                    <a:pt x="495" y="1270"/>
                  </a:cubicBezTo>
                  <a:cubicBezTo>
                    <a:pt x="498" y="1246"/>
                    <a:pt x="500" y="1230"/>
                    <a:pt x="501" y="1218"/>
                  </a:cubicBezTo>
                  <a:cubicBezTo>
                    <a:pt x="509" y="1178"/>
                    <a:pt x="514" y="1146"/>
                    <a:pt x="517" y="1126"/>
                  </a:cubicBezTo>
                  <a:cubicBezTo>
                    <a:pt x="522" y="1088"/>
                    <a:pt x="522" y="1056"/>
                    <a:pt x="516" y="1028"/>
                  </a:cubicBezTo>
                  <a:cubicBezTo>
                    <a:pt x="515" y="1024"/>
                    <a:pt x="513" y="1018"/>
                    <a:pt x="510" y="1009"/>
                  </a:cubicBezTo>
                  <a:cubicBezTo>
                    <a:pt x="506" y="1000"/>
                    <a:pt x="504" y="994"/>
                    <a:pt x="503" y="988"/>
                  </a:cubicBezTo>
                  <a:cubicBezTo>
                    <a:pt x="501" y="969"/>
                    <a:pt x="501" y="952"/>
                    <a:pt x="501" y="936"/>
                  </a:cubicBezTo>
                  <a:cubicBezTo>
                    <a:pt x="502" y="932"/>
                    <a:pt x="503" y="927"/>
                    <a:pt x="505" y="922"/>
                  </a:cubicBezTo>
                  <a:cubicBezTo>
                    <a:pt x="507" y="915"/>
                    <a:pt x="509" y="910"/>
                    <a:pt x="510" y="908"/>
                  </a:cubicBezTo>
                  <a:cubicBezTo>
                    <a:pt x="512" y="896"/>
                    <a:pt x="515" y="878"/>
                    <a:pt x="517" y="852"/>
                  </a:cubicBezTo>
                  <a:cubicBezTo>
                    <a:pt x="519" y="826"/>
                    <a:pt x="522" y="808"/>
                    <a:pt x="525" y="796"/>
                  </a:cubicBezTo>
                  <a:cubicBezTo>
                    <a:pt x="527" y="785"/>
                    <a:pt x="532" y="771"/>
                    <a:pt x="539" y="754"/>
                  </a:cubicBezTo>
                  <a:cubicBezTo>
                    <a:pt x="550" y="725"/>
                    <a:pt x="556" y="710"/>
                    <a:pt x="556" y="710"/>
                  </a:cubicBezTo>
                  <a:cubicBezTo>
                    <a:pt x="566" y="681"/>
                    <a:pt x="571" y="666"/>
                    <a:pt x="572" y="666"/>
                  </a:cubicBezTo>
                  <a:cubicBezTo>
                    <a:pt x="578" y="650"/>
                    <a:pt x="585" y="638"/>
                    <a:pt x="592" y="630"/>
                  </a:cubicBezTo>
                  <a:close/>
                  <a:moveTo>
                    <a:pt x="279" y="364"/>
                  </a:moveTo>
                  <a:cubicBezTo>
                    <a:pt x="274" y="372"/>
                    <a:pt x="272" y="377"/>
                    <a:pt x="271" y="378"/>
                  </a:cubicBezTo>
                  <a:cubicBezTo>
                    <a:pt x="266" y="382"/>
                    <a:pt x="249" y="390"/>
                    <a:pt x="222" y="401"/>
                  </a:cubicBezTo>
                  <a:cubicBezTo>
                    <a:pt x="201" y="410"/>
                    <a:pt x="187" y="419"/>
                    <a:pt x="179" y="429"/>
                  </a:cubicBezTo>
                  <a:cubicBezTo>
                    <a:pt x="175" y="433"/>
                    <a:pt x="172" y="440"/>
                    <a:pt x="167" y="449"/>
                  </a:cubicBezTo>
                  <a:cubicBezTo>
                    <a:pt x="163" y="458"/>
                    <a:pt x="159" y="465"/>
                    <a:pt x="155" y="469"/>
                  </a:cubicBezTo>
                  <a:cubicBezTo>
                    <a:pt x="154" y="477"/>
                    <a:pt x="151" y="485"/>
                    <a:pt x="147" y="492"/>
                  </a:cubicBezTo>
                  <a:cubicBezTo>
                    <a:pt x="145" y="497"/>
                    <a:pt x="140" y="503"/>
                    <a:pt x="135" y="511"/>
                  </a:cubicBezTo>
                  <a:cubicBezTo>
                    <a:pt x="131" y="508"/>
                    <a:pt x="129" y="504"/>
                    <a:pt x="128" y="500"/>
                  </a:cubicBezTo>
                  <a:cubicBezTo>
                    <a:pt x="124" y="488"/>
                    <a:pt x="130" y="472"/>
                    <a:pt x="145" y="452"/>
                  </a:cubicBezTo>
                  <a:cubicBezTo>
                    <a:pt x="147" y="449"/>
                    <a:pt x="153" y="444"/>
                    <a:pt x="160" y="438"/>
                  </a:cubicBezTo>
                  <a:cubicBezTo>
                    <a:pt x="167" y="432"/>
                    <a:pt x="172" y="426"/>
                    <a:pt x="175" y="422"/>
                  </a:cubicBezTo>
                  <a:cubicBezTo>
                    <a:pt x="178" y="417"/>
                    <a:pt x="181" y="410"/>
                    <a:pt x="183" y="400"/>
                  </a:cubicBezTo>
                  <a:cubicBezTo>
                    <a:pt x="186" y="389"/>
                    <a:pt x="189" y="381"/>
                    <a:pt x="191" y="376"/>
                  </a:cubicBezTo>
                  <a:cubicBezTo>
                    <a:pt x="201" y="380"/>
                    <a:pt x="209" y="382"/>
                    <a:pt x="216" y="381"/>
                  </a:cubicBezTo>
                  <a:cubicBezTo>
                    <a:pt x="223" y="380"/>
                    <a:pt x="231" y="378"/>
                    <a:pt x="240" y="374"/>
                  </a:cubicBezTo>
                  <a:cubicBezTo>
                    <a:pt x="240" y="372"/>
                    <a:pt x="239" y="370"/>
                    <a:pt x="237" y="368"/>
                  </a:cubicBezTo>
                  <a:cubicBezTo>
                    <a:pt x="235" y="366"/>
                    <a:pt x="235" y="364"/>
                    <a:pt x="235" y="362"/>
                  </a:cubicBezTo>
                  <a:cubicBezTo>
                    <a:pt x="242" y="364"/>
                    <a:pt x="250" y="362"/>
                    <a:pt x="258" y="354"/>
                  </a:cubicBezTo>
                  <a:cubicBezTo>
                    <a:pt x="267" y="347"/>
                    <a:pt x="275" y="345"/>
                    <a:pt x="282" y="348"/>
                  </a:cubicBezTo>
                  <a:cubicBezTo>
                    <a:pt x="283" y="352"/>
                    <a:pt x="283" y="358"/>
                    <a:pt x="279" y="364"/>
                  </a:cubicBezTo>
                  <a:cubicBezTo>
                    <a:pt x="279" y="364"/>
                    <a:pt x="279" y="364"/>
                    <a:pt x="279" y="364"/>
                  </a:cubicBez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ffectLst>
              <a:outerShdw blurRad="76200" dir="13500000" sy="23000" kx="1200000" algn="br" rotWithShape="0">
                <a:prstClr val="black">
                  <a:alpha val="6000"/>
                </a:prstClr>
              </a:outerShdw>
            </a:effectLst>
          </p:spPr>
          <p:txBody>
            <a:bodyPr vert="horz" wrap="square" lIns="162560" tIns="81280" rIns="162560" bIns="8128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id-ID" sz="3200"/>
            </a:p>
          </p:txBody>
        </p:sp>
        <p:sp>
          <p:nvSpPr>
            <p:cNvPr id="19" name="íSľiďê">
              <a:extLst>
                <a:ext uri="{FF2B5EF4-FFF2-40B4-BE49-F238E27FC236}">
                  <a16:creationId xmlns:a16="http://schemas.microsoft.com/office/drawing/2014/main" xmlns="" id="{009A9032-151C-4B33-A70F-7657164E3C1D}"/>
                </a:ext>
              </a:extLst>
            </p:cNvPr>
            <p:cNvSpPr txBox="1"/>
            <p:nvPr/>
          </p:nvSpPr>
          <p:spPr bwMode="auto">
            <a:xfrm>
              <a:off x="6553568" y="3970401"/>
              <a:ext cx="1905200" cy="441805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ctr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b="1" dirty="0">
                  <a:solidFill>
                    <a:schemeClr val="bg1"/>
                  </a:solidFill>
                </a:rPr>
                <a:t>O</a:t>
              </a:r>
            </a:p>
          </p:txBody>
        </p:sp>
        <p:sp>
          <p:nvSpPr>
            <p:cNvPr id="20" name="íṣľîḍe">
              <a:extLst>
                <a:ext uri="{FF2B5EF4-FFF2-40B4-BE49-F238E27FC236}">
                  <a16:creationId xmlns:a16="http://schemas.microsoft.com/office/drawing/2014/main" xmlns="" id="{37928DA8-282F-4BEE-93E0-04FDF734E374}"/>
                </a:ext>
              </a:extLst>
            </p:cNvPr>
            <p:cNvSpPr txBox="1"/>
            <p:nvPr/>
          </p:nvSpPr>
          <p:spPr bwMode="auto">
            <a:xfrm>
              <a:off x="6313774" y="4533073"/>
              <a:ext cx="2384788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ctr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21" name="íṥlíḍê">
              <a:extLst>
                <a:ext uri="{FF2B5EF4-FFF2-40B4-BE49-F238E27FC236}">
                  <a16:creationId xmlns:a16="http://schemas.microsoft.com/office/drawing/2014/main" xmlns="" id="{AA03685A-4C0A-47BB-909E-9B17AA35A814}"/>
                </a:ext>
              </a:extLst>
            </p:cNvPr>
            <p:cNvSpPr/>
            <p:nvPr/>
          </p:nvSpPr>
          <p:spPr bwMode="auto">
            <a:xfrm>
              <a:off x="6313774" y="4974877"/>
              <a:ext cx="2384788" cy="11641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5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algn="ctr">
                <a:lnSpc>
                  <a:spcPct val="150000"/>
                </a:lnSpc>
              </a:pPr>
              <a:endParaRPr lang="en-US" altLang="zh-CN" sz="1100" dirty="0"/>
            </a:p>
            <a:p>
              <a:pPr algn="ctr">
                <a:lnSpc>
                  <a:spcPct val="150000"/>
                </a:lnSpc>
              </a:pPr>
              <a:r>
                <a:rPr lang="en-US" altLang="zh-CN" sz="1100" dirty="0"/>
                <a:t>……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9571170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5A56F34-943B-4203-B6C6-2FF6C3A5B7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8B63A2D2-E6C5-4CE4-A15B-9264951B87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C3FFCBCB-07DC-4797-82F6-3E2F323BDE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15</a:t>
            </a:fld>
            <a:endParaRPr lang="zh-CN" altLang="en-US"/>
          </a:p>
        </p:txBody>
      </p:sp>
      <p:grpSp>
        <p:nvGrpSpPr>
          <p:cNvPr id="111" name="283951a2-7bf7-4f80-b997-ae4b6188b877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2E7594E8-C440-45D4-AD58-A1DB3787C262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6" y="1778636"/>
            <a:ext cx="10850560" cy="3540364"/>
            <a:chOff x="669926" y="1778636"/>
            <a:chExt cx="10850560" cy="3540364"/>
          </a:xfrm>
        </p:grpSpPr>
        <p:sp>
          <p:nvSpPr>
            <p:cNvPr id="112" name="işľïḑé">
              <a:extLst>
                <a:ext uri="{FF2B5EF4-FFF2-40B4-BE49-F238E27FC236}">
                  <a16:creationId xmlns:a16="http://schemas.microsoft.com/office/drawing/2014/main" xmlns="" id="{4FA7FAAA-12CC-4925-8C1D-72C2B77D71F7}"/>
                </a:ext>
              </a:extLst>
            </p:cNvPr>
            <p:cNvSpPr/>
            <p:nvPr/>
          </p:nvSpPr>
          <p:spPr>
            <a:xfrm>
              <a:off x="669926" y="1847518"/>
              <a:ext cx="5115520" cy="2005500"/>
            </a:xfrm>
            <a:prstGeom prst="rect">
              <a:avLst/>
            </a:prstGeom>
            <a:blipFill>
              <a:blip r:embed="rId3"/>
              <a:stretch>
                <a:fillRect t="-35191" b="-34752"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3" name="is1îḋè">
              <a:extLst>
                <a:ext uri="{FF2B5EF4-FFF2-40B4-BE49-F238E27FC236}">
                  <a16:creationId xmlns:a16="http://schemas.microsoft.com/office/drawing/2014/main" xmlns="" id="{6D6D688C-ABC8-4A03-A214-BEC6C447BCF2}"/>
                </a:ext>
              </a:extLst>
            </p:cNvPr>
            <p:cNvSpPr/>
            <p:nvPr/>
          </p:nvSpPr>
          <p:spPr>
            <a:xfrm>
              <a:off x="3759543" y="1844069"/>
              <a:ext cx="2025902" cy="2009738"/>
            </a:xfrm>
            <a:prstGeom prst="rect">
              <a:avLst/>
            </a:prstGeom>
            <a:solidFill>
              <a:schemeClr val="accent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4" name="íSľiḑe">
              <a:extLst>
                <a:ext uri="{FF2B5EF4-FFF2-40B4-BE49-F238E27FC236}">
                  <a16:creationId xmlns:a16="http://schemas.microsoft.com/office/drawing/2014/main" xmlns="" id="{8FAC3B1B-CAB8-403E-A618-95B0B43B44CD}"/>
                </a:ext>
              </a:extLst>
            </p:cNvPr>
            <p:cNvSpPr/>
            <p:nvPr/>
          </p:nvSpPr>
          <p:spPr bwMode="auto">
            <a:xfrm>
              <a:off x="4334199" y="2336037"/>
              <a:ext cx="876590" cy="636404"/>
            </a:xfrm>
            <a:custGeom>
              <a:avLst/>
              <a:gdLst>
                <a:gd name="connsiteX0" fmla="*/ 467299 w 608627"/>
                <a:gd name="connsiteY0" fmla="*/ 61262 h 441863"/>
                <a:gd name="connsiteX1" fmla="*/ 467299 w 608627"/>
                <a:gd name="connsiteY1" fmla="*/ 88065 h 441863"/>
                <a:gd name="connsiteX2" fmla="*/ 440549 w 608627"/>
                <a:gd name="connsiteY2" fmla="*/ 88065 h 441863"/>
                <a:gd name="connsiteX3" fmla="*/ 440549 w 608627"/>
                <a:gd name="connsiteY3" fmla="*/ 108704 h 441863"/>
                <a:gd name="connsiteX4" fmla="*/ 467299 w 608627"/>
                <a:gd name="connsiteY4" fmla="*/ 108704 h 441863"/>
                <a:gd name="connsiteX5" fmla="*/ 467299 w 608627"/>
                <a:gd name="connsiteY5" fmla="*/ 135508 h 441863"/>
                <a:gd name="connsiteX6" fmla="*/ 488064 w 608627"/>
                <a:gd name="connsiteY6" fmla="*/ 135508 h 441863"/>
                <a:gd name="connsiteX7" fmla="*/ 488064 w 608627"/>
                <a:gd name="connsiteY7" fmla="*/ 108704 h 441863"/>
                <a:gd name="connsiteX8" fmla="*/ 514814 w 608627"/>
                <a:gd name="connsiteY8" fmla="*/ 108704 h 441863"/>
                <a:gd name="connsiteX9" fmla="*/ 514814 w 608627"/>
                <a:gd name="connsiteY9" fmla="*/ 88065 h 441863"/>
                <a:gd name="connsiteX10" fmla="*/ 488064 w 608627"/>
                <a:gd name="connsiteY10" fmla="*/ 88065 h 441863"/>
                <a:gd name="connsiteX11" fmla="*/ 488064 w 608627"/>
                <a:gd name="connsiteY11" fmla="*/ 61262 h 441863"/>
                <a:gd name="connsiteX12" fmla="*/ 436901 w 608627"/>
                <a:gd name="connsiteY12" fmla="*/ 8309 h 441863"/>
                <a:gd name="connsiteX13" fmla="*/ 518555 w 608627"/>
                <a:gd name="connsiteY13" fmla="*/ 8309 h 441863"/>
                <a:gd name="connsiteX14" fmla="*/ 608627 w 608627"/>
                <a:gd name="connsiteY14" fmla="*/ 98245 h 441863"/>
                <a:gd name="connsiteX15" fmla="*/ 518555 w 608627"/>
                <a:gd name="connsiteY15" fmla="*/ 188180 h 441863"/>
                <a:gd name="connsiteX16" fmla="*/ 457478 w 608627"/>
                <a:gd name="connsiteY16" fmla="*/ 188180 h 441863"/>
                <a:gd name="connsiteX17" fmla="*/ 416043 w 608627"/>
                <a:gd name="connsiteY17" fmla="*/ 229459 h 441863"/>
                <a:gd name="connsiteX18" fmla="*/ 408467 w 608627"/>
                <a:gd name="connsiteY18" fmla="*/ 226377 h 441863"/>
                <a:gd name="connsiteX19" fmla="*/ 408467 w 608627"/>
                <a:gd name="connsiteY19" fmla="*/ 183511 h 441863"/>
                <a:gd name="connsiteX20" fmla="*/ 346829 w 608627"/>
                <a:gd name="connsiteY20" fmla="*/ 98245 h 441863"/>
                <a:gd name="connsiteX21" fmla="*/ 436901 w 608627"/>
                <a:gd name="connsiteY21" fmla="*/ 8309 h 441863"/>
                <a:gd name="connsiteX22" fmla="*/ 206408 w 608627"/>
                <a:gd name="connsiteY22" fmla="*/ 368 h 441863"/>
                <a:gd name="connsiteX23" fmla="*/ 256349 w 608627"/>
                <a:gd name="connsiteY23" fmla="*/ 10919 h 441863"/>
                <a:gd name="connsiteX24" fmla="*/ 280666 w 608627"/>
                <a:gd name="connsiteY24" fmla="*/ 33611 h 441863"/>
                <a:gd name="connsiteX25" fmla="*/ 307507 w 608627"/>
                <a:gd name="connsiteY25" fmla="*/ 118492 h 441863"/>
                <a:gd name="connsiteX26" fmla="*/ 305730 w 608627"/>
                <a:gd name="connsiteY26" fmla="*/ 126149 h 441863"/>
                <a:gd name="connsiteX27" fmla="*/ 312838 w 608627"/>
                <a:gd name="connsiteY27" fmla="*/ 161820 h 441863"/>
                <a:gd name="connsiteX28" fmla="*/ 295536 w 608627"/>
                <a:gd name="connsiteY28" fmla="*/ 191888 h 441863"/>
                <a:gd name="connsiteX29" fmla="*/ 283471 w 608627"/>
                <a:gd name="connsiteY29" fmla="*/ 224944 h 441863"/>
                <a:gd name="connsiteX30" fmla="*/ 283471 w 608627"/>
                <a:gd name="connsiteY30" fmla="*/ 266311 h 441863"/>
                <a:gd name="connsiteX31" fmla="*/ 285529 w 608627"/>
                <a:gd name="connsiteY31" fmla="*/ 269766 h 441863"/>
                <a:gd name="connsiteX32" fmla="*/ 410383 w 608627"/>
                <a:gd name="connsiteY32" fmla="*/ 349698 h 441863"/>
                <a:gd name="connsiteX33" fmla="*/ 425721 w 608627"/>
                <a:gd name="connsiteY33" fmla="*/ 382007 h 441863"/>
                <a:gd name="connsiteX34" fmla="*/ 425721 w 608627"/>
                <a:gd name="connsiteY34" fmla="*/ 441863 h 441863"/>
                <a:gd name="connsiteX35" fmla="*/ 240824 w 608627"/>
                <a:gd name="connsiteY35" fmla="*/ 441863 h 441863"/>
                <a:gd name="connsiteX36" fmla="*/ 222587 w 608627"/>
                <a:gd name="connsiteY36" fmla="*/ 358569 h 441863"/>
                <a:gd name="connsiteX37" fmla="*/ 212861 w 608627"/>
                <a:gd name="connsiteY37" fmla="*/ 304689 h 441863"/>
                <a:gd name="connsiteX38" fmla="*/ 203134 w 608627"/>
                <a:gd name="connsiteY38" fmla="*/ 358569 h 441863"/>
                <a:gd name="connsiteX39" fmla="*/ 184897 w 608627"/>
                <a:gd name="connsiteY39" fmla="*/ 441863 h 441863"/>
                <a:gd name="connsiteX40" fmla="*/ 0 w 608627"/>
                <a:gd name="connsiteY40" fmla="*/ 441863 h 441863"/>
                <a:gd name="connsiteX41" fmla="*/ 0 w 608627"/>
                <a:gd name="connsiteY41" fmla="*/ 382007 h 441863"/>
                <a:gd name="connsiteX42" fmla="*/ 15245 w 608627"/>
                <a:gd name="connsiteY42" fmla="*/ 349325 h 441863"/>
                <a:gd name="connsiteX43" fmla="*/ 140006 w 608627"/>
                <a:gd name="connsiteY43" fmla="*/ 269392 h 441863"/>
                <a:gd name="connsiteX44" fmla="*/ 142157 w 608627"/>
                <a:gd name="connsiteY44" fmla="*/ 265937 h 441863"/>
                <a:gd name="connsiteX45" fmla="*/ 142157 w 608627"/>
                <a:gd name="connsiteY45" fmla="*/ 224757 h 441863"/>
                <a:gd name="connsiteX46" fmla="*/ 130092 w 608627"/>
                <a:gd name="connsiteY46" fmla="*/ 191608 h 441863"/>
                <a:gd name="connsiteX47" fmla="*/ 112697 w 608627"/>
                <a:gd name="connsiteY47" fmla="*/ 161633 h 441863"/>
                <a:gd name="connsiteX48" fmla="*/ 119430 w 608627"/>
                <a:gd name="connsiteY48" fmla="*/ 125962 h 441863"/>
                <a:gd name="connsiteX49" fmla="*/ 117747 w 608627"/>
                <a:gd name="connsiteY49" fmla="*/ 118399 h 441863"/>
                <a:gd name="connsiteX50" fmla="*/ 117466 w 608627"/>
                <a:gd name="connsiteY50" fmla="*/ 76658 h 441863"/>
                <a:gd name="connsiteX51" fmla="*/ 141876 w 608627"/>
                <a:gd name="connsiteY51" fmla="*/ 33984 h 441863"/>
                <a:gd name="connsiteX52" fmla="*/ 164509 w 608627"/>
                <a:gd name="connsiteY52" fmla="*/ 15308 h 441863"/>
                <a:gd name="connsiteX53" fmla="*/ 186393 w 608627"/>
                <a:gd name="connsiteY53" fmla="*/ 4103 h 441863"/>
                <a:gd name="connsiteX54" fmla="*/ 206408 w 608627"/>
                <a:gd name="connsiteY54" fmla="*/ 368 h 4418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</a:cxnLst>
              <a:rect l="l" t="t" r="r" b="b"/>
              <a:pathLst>
                <a:path w="608627" h="441863">
                  <a:moveTo>
                    <a:pt x="467299" y="61262"/>
                  </a:moveTo>
                  <a:lnTo>
                    <a:pt x="467299" y="88065"/>
                  </a:lnTo>
                  <a:lnTo>
                    <a:pt x="440549" y="88065"/>
                  </a:lnTo>
                  <a:lnTo>
                    <a:pt x="440549" y="108704"/>
                  </a:lnTo>
                  <a:lnTo>
                    <a:pt x="467299" y="108704"/>
                  </a:lnTo>
                  <a:lnTo>
                    <a:pt x="467299" y="135508"/>
                  </a:lnTo>
                  <a:lnTo>
                    <a:pt x="488064" y="135508"/>
                  </a:lnTo>
                  <a:lnTo>
                    <a:pt x="488064" y="108704"/>
                  </a:lnTo>
                  <a:lnTo>
                    <a:pt x="514814" y="108704"/>
                  </a:lnTo>
                  <a:lnTo>
                    <a:pt x="514814" y="88065"/>
                  </a:lnTo>
                  <a:lnTo>
                    <a:pt x="488064" y="88065"/>
                  </a:lnTo>
                  <a:lnTo>
                    <a:pt x="488064" y="61262"/>
                  </a:lnTo>
                  <a:close/>
                  <a:moveTo>
                    <a:pt x="436901" y="8309"/>
                  </a:moveTo>
                  <a:lnTo>
                    <a:pt x="518555" y="8309"/>
                  </a:lnTo>
                  <a:cubicBezTo>
                    <a:pt x="568315" y="8309"/>
                    <a:pt x="608627" y="48654"/>
                    <a:pt x="608627" y="98245"/>
                  </a:cubicBezTo>
                  <a:cubicBezTo>
                    <a:pt x="608627" y="147929"/>
                    <a:pt x="568315" y="188180"/>
                    <a:pt x="518555" y="188180"/>
                  </a:cubicBezTo>
                  <a:lnTo>
                    <a:pt x="457478" y="188180"/>
                  </a:lnTo>
                  <a:lnTo>
                    <a:pt x="416043" y="229459"/>
                  </a:lnTo>
                  <a:cubicBezTo>
                    <a:pt x="413331" y="232354"/>
                    <a:pt x="408467" y="230393"/>
                    <a:pt x="408467" y="226377"/>
                  </a:cubicBezTo>
                  <a:lnTo>
                    <a:pt x="408467" y="183511"/>
                  </a:lnTo>
                  <a:cubicBezTo>
                    <a:pt x="372644" y="171557"/>
                    <a:pt x="346829" y="137936"/>
                    <a:pt x="346829" y="98245"/>
                  </a:cubicBezTo>
                  <a:cubicBezTo>
                    <a:pt x="346829" y="48561"/>
                    <a:pt x="387142" y="8309"/>
                    <a:pt x="436901" y="8309"/>
                  </a:cubicBezTo>
                  <a:close/>
                  <a:moveTo>
                    <a:pt x="206408" y="368"/>
                  </a:moveTo>
                  <a:cubicBezTo>
                    <a:pt x="228105" y="-1500"/>
                    <a:pt x="244565" y="4009"/>
                    <a:pt x="256349" y="10919"/>
                  </a:cubicBezTo>
                  <a:cubicBezTo>
                    <a:pt x="273932" y="20818"/>
                    <a:pt x="280666" y="33611"/>
                    <a:pt x="280666" y="33611"/>
                  </a:cubicBezTo>
                  <a:cubicBezTo>
                    <a:pt x="280666" y="33611"/>
                    <a:pt x="321255" y="36505"/>
                    <a:pt x="307507" y="118492"/>
                  </a:cubicBezTo>
                  <a:cubicBezTo>
                    <a:pt x="307133" y="121013"/>
                    <a:pt x="306478" y="123628"/>
                    <a:pt x="305730" y="126149"/>
                  </a:cubicBezTo>
                  <a:cubicBezTo>
                    <a:pt x="313399" y="126149"/>
                    <a:pt x="321349" y="132125"/>
                    <a:pt x="312838" y="161820"/>
                  </a:cubicBezTo>
                  <a:cubicBezTo>
                    <a:pt x="306291" y="184978"/>
                    <a:pt x="300119" y="191514"/>
                    <a:pt x="295536" y="191888"/>
                  </a:cubicBezTo>
                  <a:cubicBezTo>
                    <a:pt x="293946" y="202440"/>
                    <a:pt x="289831" y="214019"/>
                    <a:pt x="283471" y="224944"/>
                  </a:cubicBezTo>
                  <a:lnTo>
                    <a:pt x="283471" y="266311"/>
                  </a:lnTo>
                  <a:cubicBezTo>
                    <a:pt x="283471" y="267805"/>
                    <a:pt x="284220" y="269205"/>
                    <a:pt x="285529" y="269766"/>
                  </a:cubicBezTo>
                  <a:cubicBezTo>
                    <a:pt x="297500" y="275555"/>
                    <a:pt x="356139" y="305156"/>
                    <a:pt x="410383" y="349698"/>
                  </a:cubicBezTo>
                  <a:cubicBezTo>
                    <a:pt x="420110" y="357729"/>
                    <a:pt x="425628" y="369775"/>
                    <a:pt x="425721" y="382007"/>
                  </a:cubicBezTo>
                  <a:lnTo>
                    <a:pt x="425721" y="441863"/>
                  </a:lnTo>
                  <a:lnTo>
                    <a:pt x="240824" y="441863"/>
                  </a:lnTo>
                  <a:lnTo>
                    <a:pt x="222587" y="358569"/>
                  </a:lnTo>
                  <a:cubicBezTo>
                    <a:pt x="259342" y="307117"/>
                    <a:pt x="219688" y="304689"/>
                    <a:pt x="212861" y="304689"/>
                  </a:cubicBezTo>
                  <a:cubicBezTo>
                    <a:pt x="205846" y="304689"/>
                    <a:pt x="166192" y="307117"/>
                    <a:pt x="203134" y="358569"/>
                  </a:cubicBezTo>
                  <a:lnTo>
                    <a:pt x="184897" y="441863"/>
                  </a:lnTo>
                  <a:lnTo>
                    <a:pt x="0" y="441863"/>
                  </a:lnTo>
                  <a:lnTo>
                    <a:pt x="0" y="382007"/>
                  </a:lnTo>
                  <a:cubicBezTo>
                    <a:pt x="0" y="369401"/>
                    <a:pt x="5518" y="357355"/>
                    <a:pt x="15245" y="349325"/>
                  </a:cubicBezTo>
                  <a:cubicBezTo>
                    <a:pt x="69582" y="304783"/>
                    <a:pt x="128222" y="275275"/>
                    <a:pt x="140006" y="269392"/>
                  </a:cubicBezTo>
                  <a:cubicBezTo>
                    <a:pt x="141315" y="268832"/>
                    <a:pt x="142157" y="267431"/>
                    <a:pt x="142157" y="265937"/>
                  </a:cubicBezTo>
                  <a:lnTo>
                    <a:pt x="142157" y="224757"/>
                  </a:lnTo>
                  <a:cubicBezTo>
                    <a:pt x="135797" y="213645"/>
                    <a:pt x="131682" y="202066"/>
                    <a:pt x="130092" y="191608"/>
                  </a:cubicBezTo>
                  <a:cubicBezTo>
                    <a:pt x="125416" y="191234"/>
                    <a:pt x="119337" y="184791"/>
                    <a:pt x="112697" y="161633"/>
                  </a:cubicBezTo>
                  <a:cubicBezTo>
                    <a:pt x="104373" y="132312"/>
                    <a:pt x="111855" y="126149"/>
                    <a:pt x="119430" y="125962"/>
                  </a:cubicBezTo>
                  <a:cubicBezTo>
                    <a:pt x="118869" y="123534"/>
                    <a:pt x="118215" y="120920"/>
                    <a:pt x="117747" y="118399"/>
                  </a:cubicBezTo>
                  <a:cubicBezTo>
                    <a:pt x="114754" y="103551"/>
                    <a:pt x="114006" y="89918"/>
                    <a:pt x="117466" y="76658"/>
                  </a:cubicBezTo>
                  <a:cubicBezTo>
                    <a:pt x="121675" y="59010"/>
                    <a:pt x="131214" y="44909"/>
                    <a:pt x="141876" y="33984"/>
                  </a:cubicBezTo>
                  <a:cubicBezTo>
                    <a:pt x="148610" y="26794"/>
                    <a:pt x="156372" y="20444"/>
                    <a:pt x="164509" y="15308"/>
                  </a:cubicBezTo>
                  <a:cubicBezTo>
                    <a:pt x="171056" y="10733"/>
                    <a:pt x="178444" y="6811"/>
                    <a:pt x="186393" y="4103"/>
                  </a:cubicBezTo>
                  <a:cubicBezTo>
                    <a:pt x="192660" y="2142"/>
                    <a:pt x="199393" y="741"/>
                    <a:pt x="206408" y="36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15" name="iślîḍé">
              <a:extLst>
                <a:ext uri="{FF2B5EF4-FFF2-40B4-BE49-F238E27FC236}">
                  <a16:creationId xmlns:a16="http://schemas.microsoft.com/office/drawing/2014/main" xmlns="" id="{1A5E141A-F2C1-4C11-909D-A0DD7FA88DCF}"/>
                </a:ext>
              </a:extLst>
            </p:cNvPr>
            <p:cNvSpPr/>
            <p:nvPr/>
          </p:nvSpPr>
          <p:spPr bwMode="auto">
            <a:xfrm>
              <a:off x="10069241" y="2259000"/>
              <a:ext cx="876590" cy="790476"/>
            </a:xfrm>
            <a:custGeom>
              <a:avLst/>
              <a:gdLst>
                <a:gd name="connsiteX0" fmla="*/ 521432 w 608344"/>
                <a:gd name="connsiteY0" fmla="*/ 370453 h 548582"/>
                <a:gd name="connsiteX1" fmla="*/ 465737 w 608344"/>
                <a:gd name="connsiteY1" fmla="*/ 425787 h 548582"/>
                <a:gd name="connsiteX2" fmla="*/ 442491 w 608344"/>
                <a:gd name="connsiteY2" fmla="*/ 402479 h 548582"/>
                <a:gd name="connsiteX3" fmla="*/ 418201 w 608344"/>
                <a:gd name="connsiteY3" fmla="*/ 426545 h 548582"/>
                <a:gd name="connsiteX4" fmla="*/ 441447 w 608344"/>
                <a:gd name="connsiteY4" fmla="*/ 449948 h 548582"/>
                <a:gd name="connsiteX5" fmla="*/ 465642 w 608344"/>
                <a:gd name="connsiteY5" fmla="*/ 474204 h 548582"/>
                <a:gd name="connsiteX6" fmla="*/ 489932 w 608344"/>
                <a:gd name="connsiteY6" fmla="*/ 450043 h 548582"/>
                <a:gd name="connsiteX7" fmla="*/ 545532 w 608344"/>
                <a:gd name="connsiteY7" fmla="*/ 394709 h 548582"/>
                <a:gd name="connsiteX8" fmla="*/ 481962 w 608344"/>
                <a:gd name="connsiteY8" fmla="*/ 296170 h 548582"/>
                <a:gd name="connsiteX9" fmla="*/ 608344 w 608344"/>
                <a:gd name="connsiteY9" fmla="*/ 422376 h 548582"/>
                <a:gd name="connsiteX10" fmla="*/ 481962 w 608344"/>
                <a:gd name="connsiteY10" fmla="*/ 548582 h 548582"/>
                <a:gd name="connsiteX11" fmla="*/ 355579 w 608344"/>
                <a:gd name="connsiteY11" fmla="*/ 422376 h 548582"/>
                <a:gd name="connsiteX12" fmla="*/ 481962 w 608344"/>
                <a:gd name="connsiteY12" fmla="*/ 296170 h 548582"/>
                <a:gd name="connsiteX13" fmla="*/ 255835 w 608344"/>
                <a:gd name="connsiteY13" fmla="*/ 446 h 548582"/>
                <a:gd name="connsiteX14" fmla="*/ 317801 w 608344"/>
                <a:gd name="connsiteY14" fmla="*/ 13616 h 548582"/>
                <a:gd name="connsiteX15" fmla="*/ 348072 w 608344"/>
                <a:gd name="connsiteY15" fmla="*/ 41661 h 548582"/>
                <a:gd name="connsiteX16" fmla="*/ 381190 w 608344"/>
                <a:gd name="connsiteY16" fmla="*/ 146831 h 548582"/>
                <a:gd name="connsiteX17" fmla="*/ 378913 w 608344"/>
                <a:gd name="connsiteY17" fmla="*/ 156211 h 548582"/>
                <a:gd name="connsiteX18" fmla="*/ 387833 w 608344"/>
                <a:gd name="connsiteY18" fmla="*/ 200458 h 548582"/>
                <a:gd name="connsiteX19" fmla="*/ 366387 w 608344"/>
                <a:gd name="connsiteY19" fmla="*/ 237694 h 548582"/>
                <a:gd name="connsiteX20" fmla="*/ 351393 w 608344"/>
                <a:gd name="connsiteY20" fmla="*/ 278720 h 548582"/>
                <a:gd name="connsiteX21" fmla="*/ 351393 w 608344"/>
                <a:gd name="connsiteY21" fmla="*/ 322873 h 548582"/>
                <a:gd name="connsiteX22" fmla="*/ 317611 w 608344"/>
                <a:gd name="connsiteY22" fmla="*/ 422358 h 548582"/>
                <a:gd name="connsiteX23" fmla="*/ 376635 w 608344"/>
                <a:gd name="connsiteY23" fmla="*/ 548088 h 548582"/>
                <a:gd name="connsiteX24" fmla="*/ 26855 w 608344"/>
                <a:gd name="connsiteY24" fmla="*/ 548088 h 548582"/>
                <a:gd name="connsiteX25" fmla="*/ 0 w 608344"/>
                <a:gd name="connsiteY25" fmla="*/ 521274 h 548582"/>
                <a:gd name="connsiteX26" fmla="*/ 0 w 608344"/>
                <a:gd name="connsiteY26" fmla="*/ 473806 h 548582"/>
                <a:gd name="connsiteX27" fmla="*/ 19453 w 608344"/>
                <a:gd name="connsiteY27" fmla="*/ 432969 h 548582"/>
                <a:gd name="connsiteX28" fmla="*/ 173751 w 608344"/>
                <a:gd name="connsiteY28" fmla="*/ 334242 h 548582"/>
                <a:gd name="connsiteX29" fmla="*/ 176408 w 608344"/>
                <a:gd name="connsiteY29" fmla="*/ 329884 h 548582"/>
                <a:gd name="connsiteX30" fmla="*/ 176408 w 608344"/>
                <a:gd name="connsiteY30" fmla="*/ 278720 h 548582"/>
                <a:gd name="connsiteX31" fmla="*/ 161320 w 608344"/>
                <a:gd name="connsiteY31" fmla="*/ 237694 h 548582"/>
                <a:gd name="connsiteX32" fmla="*/ 139969 w 608344"/>
                <a:gd name="connsiteY32" fmla="*/ 200458 h 548582"/>
                <a:gd name="connsiteX33" fmla="*/ 148320 w 608344"/>
                <a:gd name="connsiteY33" fmla="*/ 156211 h 548582"/>
                <a:gd name="connsiteX34" fmla="*/ 146042 w 608344"/>
                <a:gd name="connsiteY34" fmla="*/ 146736 h 548582"/>
                <a:gd name="connsiteX35" fmla="*/ 145758 w 608344"/>
                <a:gd name="connsiteY35" fmla="*/ 95099 h 548582"/>
                <a:gd name="connsiteX36" fmla="*/ 176029 w 608344"/>
                <a:gd name="connsiteY36" fmla="*/ 42135 h 548582"/>
                <a:gd name="connsiteX37" fmla="*/ 203928 w 608344"/>
                <a:gd name="connsiteY37" fmla="*/ 19017 h 548582"/>
                <a:gd name="connsiteX38" fmla="*/ 231162 w 608344"/>
                <a:gd name="connsiteY38" fmla="*/ 5089 h 548582"/>
                <a:gd name="connsiteX39" fmla="*/ 255835 w 608344"/>
                <a:gd name="connsiteY39" fmla="*/ 446 h 5485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608344" h="548582">
                  <a:moveTo>
                    <a:pt x="521432" y="370453"/>
                  </a:moveTo>
                  <a:lnTo>
                    <a:pt x="465737" y="425787"/>
                  </a:lnTo>
                  <a:lnTo>
                    <a:pt x="442491" y="402479"/>
                  </a:lnTo>
                  <a:lnTo>
                    <a:pt x="418201" y="426545"/>
                  </a:lnTo>
                  <a:lnTo>
                    <a:pt x="441447" y="449948"/>
                  </a:lnTo>
                  <a:lnTo>
                    <a:pt x="465642" y="474204"/>
                  </a:lnTo>
                  <a:lnTo>
                    <a:pt x="489932" y="450043"/>
                  </a:lnTo>
                  <a:lnTo>
                    <a:pt x="545532" y="394709"/>
                  </a:lnTo>
                  <a:close/>
                  <a:moveTo>
                    <a:pt x="481962" y="296170"/>
                  </a:moveTo>
                  <a:cubicBezTo>
                    <a:pt x="551795" y="296170"/>
                    <a:pt x="608344" y="352641"/>
                    <a:pt x="608344" y="422376"/>
                  </a:cubicBezTo>
                  <a:cubicBezTo>
                    <a:pt x="608344" y="492111"/>
                    <a:pt x="551795" y="548582"/>
                    <a:pt x="481962" y="548582"/>
                  </a:cubicBezTo>
                  <a:cubicBezTo>
                    <a:pt x="412129" y="548582"/>
                    <a:pt x="355579" y="492111"/>
                    <a:pt x="355579" y="422376"/>
                  </a:cubicBezTo>
                  <a:cubicBezTo>
                    <a:pt x="355579" y="352641"/>
                    <a:pt x="412129" y="296170"/>
                    <a:pt x="481962" y="296170"/>
                  </a:cubicBezTo>
                  <a:close/>
                  <a:moveTo>
                    <a:pt x="255835" y="446"/>
                  </a:moveTo>
                  <a:cubicBezTo>
                    <a:pt x="282785" y="-1828"/>
                    <a:pt x="303187" y="4899"/>
                    <a:pt x="317801" y="13616"/>
                  </a:cubicBezTo>
                  <a:cubicBezTo>
                    <a:pt x="339721" y="25744"/>
                    <a:pt x="348072" y="41661"/>
                    <a:pt x="348072" y="41661"/>
                  </a:cubicBezTo>
                  <a:cubicBezTo>
                    <a:pt x="348072" y="41661"/>
                    <a:pt x="398176" y="45167"/>
                    <a:pt x="381190" y="146831"/>
                  </a:cubicBezTo>
                  <a:cubicBezTo>
                    <a:pt x="380621" y="149863"/>
                    <a:pt x="379862" y="153085"/>
                    <a:pt x="378913" y="156211"/>
                  </a:cubicBezTo>
                  <a:cubicBezTo>
                    <a:pt x="388592" y="156211"/>
                    <a:pt x="398271" y="163507"/>
                    <a:pt x="387833" y="200458"/>
                  </a:cubicBezTo>
                  <a:cubicBezTo>
                    <a:pt x="379672" y="229262"/>
                    <a:pt x="372080" y="237221"/>
                    <a:pt x="366387" y="237694"/>
                  </a:cubicBezTo>
                  <a:cubicBezTo>
                    <a:pt x="364394" y="250675"/>
                    <a:pt x="359175" y="265076"/>
                    <a:pt x="351393" y="278720"/>
                  </a:cubicBezTo>
                  <a:lnTo>
                    <a:pt x="351393" y="322873"/>
                  </a:lnTo>
                  <a:cubicBezTo>
                    <a:pt x="330232" y="350539"/>
                    <a:pt x="317611" y="385027"/>
                    <a:pt x="317611" y="422358"/>
                  </a:cubicBezTo>
                  <a:cubicBezTo>
                    <a:pt x="317611" y="472764"/>
                    <a:pt x="340480" y="518053"/>
                    <a:pt x="376635" y="548088"/>
                  </a:cubicBezTo>
                  <a:lnTo>
                    <a:pt x="26855" y="548088"/>
                  </a:lnTo>
                  <a:cubicBezTo>
                    <a:pt x="12052" y="548088"/>
                    <a:pt x="0" y="536055"/>
                    <a:pt x="0" y="521274"/>
                  </a:cubicBezTo>
                  <a:lnTo>
                    <a:pt x="0" y="473806"/>
                  </a:lnTo>
                  <a:cubicBezTo>
                    <a:pt x="0" y="457983"/>
                    <a:pt x="7212" y="443013"/>
                    <a:pt x="19453" y="432969"/>
                  </a:cubicBezTo>
                  <a:cubicBezTo>
                    <a:pt x="86638" y="377921"/>
                    <a:pt x="159043" y="341443"/>
                    <a:pt x="173751" y="334242"/>
                  </a:cubicBezTo>
                  <a:cubicBezTo>
                    <a:pt x="175365" y="333484"/>
                    <a:pt x="176408" y="331779"/>
                    <a:pt x="176408" y="329884"/>
                  </a:cubicBezTo>
                  <a:lnTo>
                    <a:pt x="176408" y="278720"/>
                  </a:lnTo>
                  <a:cubicBezTo>
                    <a:pt x="168437" y="265076"/>
                    <a:pt x="163313" y="250675"/>
                    <a:pt x="161320" y="237694"/>
                  </a:cubicBezTo>
                  <a:cubicBezTo>
                    <a:pt x="155627" y="237221"/>
                    <a:pt x="148035" y="229072"/>
                    <a:pt x="139969" y="200458"/>
                  </a:cubicBezTo>
                  <a:cubicBezTo>
                    <a:pt x="129531" y="164170"/>
                    <a:pt x="138925" y="156496"/>
                    <a:pt x="148320" y="156211"/>
                  </a:cubicBezTo>
                  <a:cubicBezTo>
                    <a:pt x="147371" y="153085"/>
                    <a:pt x="146612" y="149863"/>
                    <a:pt x="146042" y="146736"/>
                  </a:cubicBezTo>
                  <a:cubicBezTo>
                    <a:pt x="142436" y="128450"/>
                    <a:pt x="141487" y="111396"/>
                    <a:pt x="145758" y="95099"/>
                  </a:cubicBezTo>
                  <a:cubicBezTo>
                    <a:pt x="150787" y="73212"/>
                    <a:pt x="162744" y="55684"/>
                    <a:pt x="176029" y="42135"/>
                  </a:cubicBezTo>
                  <a:cubicBezTo>
                    <a:pt x="184379" y="33134"/>
                    <a:pt x="193869" y="25459"/>
                    <a:pt x="203928" y="19017"/>
                  </a:cubicBezTo>
                  <a:cubicBezTo>
                    <a:pt x="212183" y="13332"/>
                    <a:pt x="221293" y="8405"/>
                    <a:pt x="231162" y="5089"/>
                  </a:cubicBezTo>
                  <a:cubicBezTo>
                    <a:pt x="238849" y="2625"/>
                    <a:pt x="247105" y="825"/>
                    <a:pt x="255835" y="44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16" name="ïślíďé">
              <a:extLst>
                <a:ext uri="{FF2B5EF4-FFF2-40B4-BE49-F238E27FC236}">
                  <a16:creationId xmlns:a16="http://schemas.microsoft.com/office/drawing/2014/main" xmlns="" id="{9B7D2AB2-B584-404A-A577-F36880980022}"/>
                </a:ext>
              </a:extLst>
            </p:cNvPr>
            <p:cNvSpPr txBox="1"/>
            <p:nvPr/>
          </p:nvSpPr>
          <p:spPr bwMode="auto">
            <a:xfrm>
              <a:off x="3759543" y="3061101"/>
              <a:ext cx="2025902" cy="4192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ctr">
              <a:normAutofit/>
            </a:bodyPr>
            <a:lstStyle>
              <a:defPPr>
                <a:defRPr lang="zh-CN"/>
              </a:defPPr>
              <a:lvl1pPr>
                <a:lnSpc>
                  <a:spcPct val="100000"/>
                </a:lnSpc>
                <a:spcBef>
                  <a:spcPct val="0"/>
                </a:spcBef>
                <a:buFontTx/>
                <a:buNone/>
                <a:defRPr b="1">
                  <a:solidFill>
                    <a:schemeClr val="accent2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r>
                <a:rPr lang="en-US" altLang="zh-CN">
                  <a:solidFill>
                    <a:schemeClr val="bg1"/>
                  </a:solidFill>
                </a:rPr>
                <a:t>Text here</a:t>
              </a:r>
              <a:endParaRPr lang="en-US" altLang="zh-CN" dirty="0">
                <a:solidFill>
                  <a:schemeClr val="bg1"/>
                </a:solidFill>
              </a:endParaRPr>
            </a:p>
          </p:txBody>
        </p:sp>
        <p:sp>
          <p:nvSpPr>
            <p:cNvPr id="117" name="í$1ïḋé">
              <a:extLst>
                <a:ext uri="{FF2B5EF4-FFF2-40B4-BE49-F238E27FC236}">
                  <a16:creationId xmlns:a16="http://schemas.microsoft.com/office/drawing/2014/main" xmlns="" id="{FBE67862-C20D-4256-B93D-B3F50B2FA29C}"/>
                </a:ext>
              </a:extLst>
            </p:cNvPr>
            <p:cNvSpPr txBox="1"/>
            <p:nvPr/>
          </p:nvSpPr>
          <p:spPr bwMode="auto">
            <a:xfrm>
              <a:off x="9494584" y="3061101"/>
              <a:ext cx="2025902" cy="4192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ctr">
              <a:normAutofit/>
            </a:bodyPr>
            <a:lstStyle>
              <a:defPPr>
                <a:defRPr lang="zh-CN"/>
              </a:defPPr>
              <a:lvl1pPr>
                <a:lnSpc>
                  <a:spcPct val="100000"/>
                </a:lnSpc>
                <a:spcBef>
                  <a:spcPct val="0"/>
                </a:spcBef>
                <a:buFontTx/>
                <a:buNone/>
                <a:defRPr b="1">
                  <a:solidFill>
                    <a:schemeClr val="accent2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r>
                <a:rPr lang="en-US" altLang="zh-CN">
                  <a:solidFill>
                    <a:schemeClr val="bg1"/>
                  </a:solidFill>
                </a:rPr>
                <a:t>Text here</a:t>
              </a:r>
              <a:endParaRPr lang="en-US" altLang="zh-CN" dirty="0">
                <a:solidFill>
                  <a:schemeClr val="bg1"/>
                </a:solidFill>
              </a:endParaRPr>
            </a:p>
          </p:txBody>
        </p:sp>
        <p:sp>
          <p:nvSpPr>
            <p:cNvPr id="118" name="iṡ1ïḓé">
              <a:extLst>
                <a:ext uri="{FF2B5EF4-FFF2-40B4-BE49-F238E27FC236}">
                  <a16:creationId xmlns:a16="http://schemas.microsoft.com/office/drawing/2014/main" xmlns="" id="{D03E1DF6-75D9-4165-8D3A-4026EEE48A08}"/>
                </a:ext>
              </a:extLst>
            </p:cNvPr>
            <p:cNvSpPr/>
            <p:nvPr/>
          </p:nvSpPr>
          <p:spPr bwMode="auto">
            <a:xfrm>
              <a:off x="669926" y="3941678"/>
              <a:ext cx="5115520" cy="13773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900"/>
                <a:t>Supporting text here.</a:t>
              </a:r>
              <a:br>
                <a:rPr lang="en-US" altLang="zh-CN" sz="900"/>
              </a:br>
              <a:r>
                <a:rPr lang="en-US" altLang="zh-CN" sz="900"/>
                <a:t>You can use the icon library in iSlide  (www.islide.cc) to filter and replace existing icon elements with one click.</a:t>
              </a:r>
              <a:br>
                <a:rPr lang="en-US" altLang="zh-CN" sz="900"/>
              </a:br>
              <a:r>
                <a:rPr lang="en-US" altLang="zh-CN" sz="900"/>
                <a:t/>
              </a:r>
              <a:br>
                <a:rPr lang="en-US" altLang="zh-CN" sz="900"/>
              </a:br>
              <a:r>
                <a:rPr lang="en-US" altLang="zh-CN" sz="900"/>
                <a:t>……</a:t>
              </a:r>
              <a:endParaRPr lang="en-US" altLang="zh-CN" sz="900" dirty="0"/>
            </a:p>
          </p:txBody>
        </p:sp>
        <p:sp>
          <p:nvSpPr>
            <p:cNvPr id="119" name="ï$lîḑè">
              <a:extLst>
                <a:ext uri="{FF2B5EF4-FFF2-40B4-BE49-F238E27FC236}">
                  <a16:creationId xmlns:a16="http://schemas.microsoft.com/office/drawing/2014/main" xmlns="" id="{48D9846A-64B8-4124-8136-9CCD6596C3A7}"/>
                </a:ext>
              </a:extLst>
            </p:cNvPr>
            <p:cNvSpPr txBox="1"/>
            <p:nvPr/>
          </p:nvSpPr>
          <p:spPr>
            <a:xfrm>
              <a:off x="6906000" y="1778636"/>
              <a:ext cx="4505723" cy="2140604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400"/>
                <a:t>Unified fonts make reading more fluent.</a:t>
              </a:r>
              <a:br>
                <a:rPr lang="en-US" altLang="zh-CN" sz="1400"/>
              </a:br>
              <a:r>
                <a:rPr lang="en-US" altLang="zh-CN" sz="1400"/>
                <a:t>Theme color makes PPT more convenient to change.</a:t>
              </a:r>
              <a:br>
                <a:rPr lang="en-US" altLang="zh-CN" sz="1400"/>
              </a:br>
              <a:r>
                <a:rPr lang="en-US" altLang="zh-CN" sz="1400"/>
                <a:t>Adjust the spacing to adapt to Chinese typesetting, use the reference line in PPT.</a:t>
              </a:r>
              <a:endParaRPr lang="en-US" sz="1600" b="1" dirty="0"/>
            </a:p>
          </p:txBody>
        </p:sp>
      </p:grpSp>
    </p:spTree>
    <p:extLst>
      <p:ext uri="{BB962C8B-B14F-4D97-AF65-F5344CB8AC3E}">
        <p14:creationId xmlns:p14="http://schemas.microsoft.com/office/powerpoint/2010/main" val="3898457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16</a:t>
            </a:fld>
            <a:endParaRPr lang="zh-CN" altLang="en-US"/>
          </a:p>
        </p:txBody>
      </p:sp>
      <p:grpSp>
        <p:nvGrpSpPr>
          <p:cNvPr id="5" name="4125be09-af4c-42d7-8824-91a1cfd1c28e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363BAD85-A095-4DA8-98C4-DF0F9E05575C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5" y="1764000"/>
            <a:ext cx="10852117" cy="2892542"/>
            <a:chOff x="669925" y="1764000"/>
            <a:chExt cx="10852117" cy="2892542"/>
          </a:xfrm>
        </p:grpSpPr>
        <p:sp>
          <p:nvSpPr>
            <p:cNvPr id="6" name="íśľîďe">
              <a:extLst>
                <a:ext uri="{FF2B5EF4-FFF2-40B4-BE49-F238E27FC236}">
                  <a16:creationId xmlns:a16="http://schemas.microsoft.com/office/drawing/2014/main" xmlns="" id="{AA0171DD-11B7-4FBE-AAC9-8E8C2D0217BE}"/>
                </a:ext>
              </a:extLst>
            </p:cNvPr>
            <p:cNvSpPr/>
            <p:nvPr/>
          </p:nvSpPr>
          <p:spPr>
            <a:xfrm>
              <a:off x="669956" y="2043765"/>
              <a:ext cx="10852086" cy="1395000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3175">
              <a:solidFill>
                <a:schemeClr val="bg1">
                  <a:lumMod val="75000"/>
                </a:schemeClr>
              </a:solidFill>
            </a:ln>
          </p:spPr>
          <p:txBody>
            <a:bodyPr wrap="square" numCol="2" anchor="b">
              <a:normAutofit/>
            </a:bodyPr>
            <a:lstStyle/>
            <a:p>
              <a:pPr>
                <a:lnSpc>
                  <a:spcPct val="150000"/>
                </a:lnSpc>
              </a:pPr>
              <a:endParaRPr lang="en-US" altLang="zh-CN" sz="1600" dirty="0">
                <a:solidFill>
                  <a:schemeClr val="accent1"/>
                </a:solidFill>
              </a:endParaRPr>
            </a:p>
            <a:p>
              <a:pPr>
                <a:lnSpc>
                  <a:spcPct val="150000"/>
                </a:lnSpc>
              </a:pPr>
              <a:endParaRPr lang="en-US" altLang="zh-CN" sz="1600" dirty="0">
                <a:solidFill>
                  <a:schemeClr val="accent1"/>
                </a:solidFill>
              </a:endParaRPr>
            </a:p>
            <a:p>
              <a:pPr>
                <a:lnSpc>
                  <a:spcPct val="150000"/>
                </a:lnSpc>
              </a:pPr>
              <a:endParaRPr lang="en-US" altLang="zh-CN" sz="1600" dirty="0">
                <a:solidFill>
                  <a:schemeClr val="accent1"/>
                </a:solidFill>
              </a:endParaRPr>
            </a:p>
            <a:p>
              <a:pPr>
                <a:lnSpc>
                  <a:spcPct val="150000"/>
                </a:lnSpc>
              </a:pPr>
              <a:endParaRPr lang="en-US" altLang="zh-CN" sz="1600" dirty="0">
                <a:solidFill>
                  <a:schemeClr val="accent1"/>
                </a:solidFill>
              </a:endParaRPr>
            </a:p>
            <a:p>
              <a:pPr>
                <a:lnSpc>
                  <a:spcPct val="150000"/>
                </a:lnSpc>
              </a:pPr>
              <a:endParaRPr lang="en-US" altLang="zh-CN" sz="1600" dirty="0">
                <a:solidFill>
                  <a:schemeClr val="accent1"/>
                </a:solidFill>
              </a:endParaRPr>
            </a:p>
          </p:txBody>
        </p:sp>
        <p:sp>
          <p:nvSpPr>
            <p:cNvPr id="7" name="îSḷíďe">
              <a:extLst>
                <a:ext uri="{FF2B5EF4-FFF2-40B4-BE49-F238E27FC236}">
                  <a16:creationId xmlns:a16="http://schemas.microsoft.com/office/drawing/2014/main" xmlns="" id="{5D2E07E6-68AB-4736-8100-191CAB8125C8}"/>
                </a:ext>
              </a:extLst>
            </p:cNvPr>
            <p:cNvSpPr txBox="1"/>
            <p:nvPr/>
          </p:nvSpPr>
          <p:spPr bwMode="auto">
            <a:xfrm>
              <a:off x="4680137" y="1764000"/>
              <a:ext cx="2831726" cy="559530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 w="3175">
              <a:solidFill>
                <a:schemeClr val="bg1">
                  <a:lumMod val="75000"/>
                </a:schemeClr>
              </a:solidFill>
              <a:miter lim="800000"/>
              <a:headEnd/>
              <a:tailEnd/>
            </a:ln>
            <a:extLst/>
          </p:spPr>
          <p:txBody>
            <a:bodyPr wrap="none" lIns="90000" tIns="46800" rIns="90000" bIns="46800" anchor="ctr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>
                  <a:solidFill>
                    <a:schemeClr val="bg1"/>
                  </a:solidFill>
                </a:rPr>
                <a:t>10,000K</a:t>
              </a:r>
            </a:p>
          </p:txBody>
        </p:sp>
        <p:sp>
          <p:nvSpPr>
            <p:cNvPr id="8" name="î$ḻïḍê">
              <a:extLst>
                <a:ext uri="{FF2B5EF4-FFF2-40B4-BE49-F238E27FC236}">
                  <a16:creationId xmlns:a16="http://schemas.microsoft.com/office/drawing/2014/main" xmlns="" id="{9F824DE1-958B-4533-AD38-1278109B9714}"/>
                </a:ext>
              </a:extLst>
            </p:cNvPr>
            <p:cNvSpPr/>
            <p:nvPr/>
          </p:nvSpPr>
          <p:spPr bwMode="auto">
            <a:xfrm>
              <a:off x="669956" y="2487747"/>
              <a:ext cx="10850532" cy="9510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9" name="íṣļíḍè">
              <a:extLst>
                <a:ext uri="{FF2B5EF4-FFF2-40B4-BE49-F238E27FC236}">
                  <a16:creationId xmlns:a16="http://schemas.microsoft.com/office/drawing/2014/main" xmlns="" id="{E1B5ECC9-9730-4E12-B6B7-42A69006CF9F}"/>
                </a:ext>
              </a:extLst>
            </p:cNvPr>
            <p:cNvSpPr/>
            <p:nvPr/>
          </p:nvSpPr>
          <p:spPr>
            <a:xfrm>
              <a:off x="674043" y="3210810"/>
              <a:ext cx="10846445" cy="507719"/>
            </a:xfrm>
            <a:prstGeom prst="rect">
              <a:avLst/>
            </a:prstGeom>
            <a:pattFill prst="dkDnDiag">
              <a:fgClr>
                <a:schemeClr val="tx2">
                  <a:lumMod val="20000"/>
                  <a:lumOff val="80000"/>
                </a:schemeClr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xmlns="" id="{8C8D5EA6-A664-4BFC-89F9-A2B92FD29373}"/>
                </a:ext>
              </a:extLst>
            </p:cNvPr>
            <p:cNvCxnSpPr>
              <a:cxnSpLocks/>
            </p:cNvCxnSpPr>
            <p:nvPr/>
          </p:nvCxnSpPr>
          <p:spPr>
            <a:xfrm>
              <a:off x="2676000" y="3210810"/>
              <a:ext cx="0" cy="507719"/>
            </a:xfrm>
            <a:prstGeom prst="line">
              <a:avLst/>
            </a:prstGeom>
            <a:ln w="2222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iS1îdé">
              <a:extLst>
                <a:ext uri="{FF2B5EF4-FFF2-40B4-BE49-F238E27FC236}">
                  <a16:creationId xmlns:a16="http://schemas.microsoft.com/office/drawing/2014/main" xmlns="" id="{9BB64B4C-ED6C-46C7-B1EC-C913F8E7CDAB}"/>
                </a:ext>
              </a:extLst>
            </p:cNvPr>
            <p:cNvSpPr txBox="1"/>
            <p:nvPr/>
          </p:nvSpPr>
          <p:spPr>
            <a:xfrm>
              <a:off x="669956" y="3295392"/>
              <a:ext cx="1871040" cy="338554"/>
            </a:xfrm>
            <a:prstGeom prst="rect">
              <a:avLst/>
            </a:prstGeom>
            <a:noFill/>
          </p:spPr>
          <p:txBody>
            <a:bodyPr wrap="none" anchor="ctr" anchorCtr="0">
              <a:normAutofit lnSpcReduction="10000"/>
            </a:bodyPr>
            <a:lstStyle/>
            <a:p>
              <a:r>
                <a:rPr lang="en-US" altLang="zh-CN" b="1" dirty="0"/>
                <a:t>5,200K</a:t>
              </a:r>
            </a:p>
          </p:txBody>
        </p:sp>
        <p:sp>
          <p:nvSpPr>
            <p:cNvPr id="12" name="íṥ1idê">
              <a:extLst>
                <a:ext uri="{FF2B5EF4-FFF2-40B4-BE49-F238E27FC236}">
                  <a16:creationId xmlns:a16="http://schemas.microsoft.com/office/drawing/2014/main" xmlns="" id="{195E4E7D-B9C1-4424-9858-FA694E46ACA9}"/>
                </a:ext>
              </a:extLst>
            </p:cNvPr>
            <p:cNvSpPr txBox="1"/>
            <p:nvPr/>
          </p:nvSpPr>
          <p:spPr bwMode="auto">
            <a:xfrm>
              <a:off x="669925" y="3809257"/>
              <a:ext cx="1871070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ctr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1400" b="1" dirty="0"/>
                <a:t>Text here</a:t>
              </a:r>
            </a:p>
          </p:txBody>
        </p:sp>
        <p:sp>
          <p:nvSpPr>
            <p:cNvPr id="13" name="ïṩḻîdé">
              <a:extLst>
                <a:ext uri="{FF2B5EF4-FFF2-40B4-BE49-F238E27FC236}">
                  <a16:creationId xmlns:a16="http://schemas.microsoft.com/office/drawing/2014/main" xmlns="" id="{485370B4-E1D2-4B29-A575-422E2B0F3478}"/>
                </a:ext>
              </a:extLst>
            </p:cNvPr>
            <p:cNvSpPr txBox="1"/>
            <p:nvPr/>
          </p:nvSpPr>
          <p:spPr>
            <a:xfrm>
              <a:off x="751407" y="4271808"/>
              <a:ext cx="512978" cy="384734"/>
            </a:xfrm>
            <a:prstGeom prst="rect">
              <a:avLst/>
            </a:prstGeom>
            <a:noFill/>
          </p:spPr>
          <p:txBody>
            <a:bodyPr wrap="none" lIns="0" tIns="0" rIns="0" bIns="0">
              <a:prstTxWarp prst="textPlain">
                <a:avLst/>
              </a:prstTxWarp>
              <a:normAutofit/>
            </a:bodyPr>
            <a:lstStyle/>
            <a:p>
              <a:pPr algn="ctr"/>
              <a:r>
                <a:rPr lang="en-US" dirty="0">
                  <a:solidFill>
                    <a:schemeClr val="accent1">
                      <a:lumMod val="100000"/>
                    </a:schemeClr>
                  </a:solidFill>
                  <a:latin typeface="Impact" panose="020B0806030902050204" pitchFamily="34" charset="0"/>
                </a:rPr>
                <a:t>52%</a:t>
              </a:r>
            </a:p>
          </p:txBody>
        </p:sp>
        <p:sp>
          <p:nvSpPr>
            <p:cNvPr id="14" name="iş1iďê">
              <a:extLst>
                <a:ext uri="{FF2B5EF4-FFF2-40B4-BE49-F238E27FC236}">
                  <a16:creationId xmlns:a16="http://schemas.microsoft.com/office/drawing/2014/main" xmlns="" id="{01A3F004-9490-45D5-A3FA-0942D3DE9421}"/>
                </a:ext>
              </a:extLst>
            </p:cNvPr>
            <p:cNvSpPr txBox="1"/>
            <p:nvPr/>
          </p:nvSpPr>
          <p:spPr>
            <a:xfrm>
              <a:off x="3662276" y="3295392"/>
              <a:ext cx="1871040" cy="338554"/>
            </a:xfrm>
            <a:prstGeom prst="rect">
              <a:avLst/>
            </a:prstGeom>
            <a:noFill/>
          </p:spPr>
          <p:txBody>
            <a:bodyPr wrap="none" anchor="ctr" anchorCtr="0">
              <a:normAutofit lnSpcReduction="10000"/>
            </a:bodyPr>
            <a:lstStyle/>
            <a:p>
              <a:r>
                <a:rPr lang="en-US" altLang="zh-CN" b="1" dirty="0"/>
                <a:t>3,200K</a:t>
              </a:r>
            </a:p>
          </p:txBody>
        </p:sp>
        <p:sp>
          <p:nvSpPr>
            <p:cNvPr id="15" name="îṧḷïḑê">
              <a:extLst>
                <a:ext uri="{FF2B5EF4-FFF2-40B4-BE49-F238E27FC236}">
                  <a16:creationId xmlns:a16="http://schemas.microsoft.com/office/drawing/2014/main" xmlns="" id="{649C5BE4-CD0F-4AF1-94F2-F95F0B6C1BF8}"/>
                </a:ext>
              </a:extLst>
            </p:cNvPr>
            <p:cNvSpPr txBox="1"/>
            <p:nvPr/>
          </p:nvSpPr>
          <p:spPr bwMode="auto">
            <a:xfrm>
              <a:off x="3662245" y="3809257"/>
              <a:ext cx="1871070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ctr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1400" b="1" dirty="0"/>
                <a:t>Text here</a:t>
              </a:r>
            </a:p>
          </p:txBody>
        </p:sp>
        <p:sp>
          <p:nvSpPr>
            <p:cNvPr id="16" name="íšḷiḍê">
              <a:extLst>
                <a:ext uri="{FF2B5EF4-FFF2-40B4-BE49-F238E27FC236}">
                  <a16:creationId xmlns:a16="http://schemas.microsoft.com/office/drawing/2014/main" xmlns="" id="{6E5F8FA4-4B17-4DE1-ABB7-3E423549A204}"/>
                </a:ext>
              </a:extLst>
            </p:cNvPr>
            <p:cNvSpPr txBox="1"/>
            <p:nvPr/>
          </p:nvSpPr>
          <p:spPr>
            <a:xfrm>
              <a:off x="3743727" y="4271808"/>
              <a:ext cx="512978" cy="384734"/>
            </a:xfrm>
            <a:prstGeom prst="rect">
              <a:avLst/>
            </a:prstGeom>
            <a:noFill/>
          </p:spPr>
          <p:txBody>
            <a:bodyPr wrap="none" lIns="0" tIns="0" rIns="0" bIns="0">
              <a:prstTxWarp prst="textPlain">
                <a:avLst/>
              </a:prstTxWarp>
              <a:normAutofit/>
            </a:bodyPr>
            <a:lstStyle/>
            <a:p>
              <a:pPr algn="ctr"/>
              <a:r>
                <a:rPr lang="en-US" dirty="0">
                  <a:solidFill>
                    <a:schemeClr val="accent1">
                      <a:lumMod val="100000"/>
                    </a:schemeClr>
                  </a:solidFill>
                  <a:latin typeface="Impact" panose="020B0806030902050204" pitchFamily="34" charset="0"/>
                </a:rPr>
                <a:t>32%</a:t>
              </a:r>
            </a:p>
          </p:txBody>
        </p:sp>
        <p:sp>
          <p:nvSpPr>
            <p:cNvPr id="17" name="iSḻiďè">
              <a:extLst>
                <a:ext uri="{FF2B5EF4-FFF2-40B4-BE49-F238E27FC236}">
                  <a16:creationId xmlns:a16="http://schemas.microsoft.com/office/drawing/2014/main" xmlns="" id="{661FC152-27DC-49F4-AA83-B6E56C19724F}"/>
                </a:ext>
              </a:extLst>
            </p:cNvPr>
            <p:cNvSpPr txBox="1"/>
            <p:nvPr/>
          </p:nvSpPr>
          <p:spPr>
            <a:xfrm>
              <a:off x="6654596" y="3295392"/>
              <a:ext cx="1871040" cy="338554"/>
            </a:xfrm>
            <a:prstGeom prst="rect">
              <a:avLst/>
            </a:prstGeom>
            <a:noFill/>
          </p:spPr>
          <p:txBody>
            <a:bodyPr wrap="none" anchor="ctr" anchorCtr="0">
              <a:normAutofit lnSpcReduction="10000"/>
            </a:bodyPr>
            <a:lstStyle/>
            <a:p>
              <a:r>
                <a:rPr lang="en-US" altLang="zh-CN" b="1" dirty="0"/>
                <a:t>1,000K</a:t>
              </a:r>
            </a:p>
          </p:txBody>
        </p:sp>
        <p:sp>
          <p:nvSpPr>
            <p:cNvPr id="18" name="iṥliďê">
              <a:extLst>
                <a:ext uri="{FF2B5EF4-FFF2-40B4-BE49-F238E27FC236}">
                  <a16:creationId xmlns:a16="http://schemas.microsoft.com/office/drawing/2014/main" xmlns="" id="{1E608342-D006-4455-A9A0-A8EC4959A9EF}"/>
                </a:ext>
              </a:extLst>
            </p:cNvPr>
            <p:cNvSpPr txBox="1"/>
            <p:nvPr/>
          </p:nvSpPr>
          <p:spPr bwMode="auto">
            <a:xfrm>
              <a:off x="6654565" y="3809257"/>
              <a:ext cx="1871070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ctr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1400" b="1" dirty="0"/>
                <a:t>Text here</a:t>
              </a:r>
            </a:p>
          </p:txBody>
        </p:sp>
        <p:sp>
          <p:nvSpPr>
            <p:cNvPr id="19" name="ïṧļïḋé">
              <a:extLst>
                <a:ext uri="{FF2B5EF4-FFF2-40B4-BE49-F238E27FC236}">
                  <a16:creationId xmlns:a16="http://schemas.microsoft.com/office/drawing/2014/main" xmlns="" id="{5F1909B2-BC03-42A2-8E1B-731754089044}"/>
                </a:ext>
              </a:extLst>
            </p:cNvPr>
            <p:cNvSpPr txBox="1"/>
            <p:nvPr/>
          </p:nvSpPr>
          <p:spPr>
            <a:xfrm>
              <a:off x="6736047" y="4271808"/>
              <a:ext cx="512978" cy="384734"/>
            </a:xfrm>
            <a:prstGeom prst="rect">
              <a:avLst/>
            </a:prstGeom>
            <a:noFill/>
          </p:spPr>
          <p:txBody>
            <a:bodyPr wrap="none" lIns="0" tIns="0" rIns="0" bIns="0">
              <a:prstTxWarp prst="textPlain">
                <a:avLst/>
              </a:prstTxWarp>
              <a:normAutofit/>
            </a:bodyPr>
            <a:lstStyle/>
            <a:p>
              <a:pPr algn="ctr"/>
              <a:r>
                <a:rPr lang="en-US" dirty="0">
                  <a:solidFill>
                    <a:schemeClr val="accent1">
                      <a:lumMod val="100000"/>
                    </a:schemeClr>
                  </a:solidFill>
                  <a:latin typeface="Impact" panose="020B0806030902050204" pitchFamily="34" charset="0"/>
                </a:rPr>
                <a:t>10%</a:t>
              </a:r>
            </a:p>
          </p:txBody>
        </p:sp>
        <p:sp>
          <p:nvSpPr>
            <p:cNvPr id="20" name="íş1iďè">
              <a:extLst>
                <a:ext uri="{FF2B5EF4-FFF2-40B4-BE49-F238E27FC236}">
                  <a16:creationId xmlns:a16="http://schemas.microsoft.com/office/drawing/2014/main" xmlns="" id="{5A7550F2-384F-41AC-A3FC-C14788B17497}"/>
                </a:ext>
              </a:extLst>
            </p:cNvPr>
            <p:cNvSpPr txBox="1"/>
            <p:nvPr/>
          </p:nvSpPr>
          <p:spPr>
            <a:xfrm>
              <a:off x="9646917" y="3295392"/>
              <a:ext cx="1871040" cy="338554"/>
            </a:xfrm>
            <a:prstGeom prst="rect">
              <a:avLst/>
            </a:prstGeom>
            <a:noFill/>
          </p:spPr>
          <p:txBody>
            <a:bodyPr wrap="none" anchor="ctr" anchorCtr="0">
              <a:normAutofit lnSpcReduction="10000"/>
            </a:bodyPr>
            <a:lstStyle/>
            <a:p>
              <a:r>
                <a:rPr lang="en-US" altLang="zh-CN" b="1" dirty="0"/>
                <a:t>600K</a:t>
              </a:r>
            </a:p>
          </p:txBody>
        </p:sp>
        <p:sp>
          <p:nvSpPr>
            <p:cNvPr id="21" name="ïṥḻiḑe">
              <a:extLst>
                <a:ext uri="{FF2B5EF4-FFF2-40B4-BE49-F238E27FC236}">
                  <a16:creationId xmlns:a16="http://schemas.microsoft.com/office/drawing/2014/main" xmlns="" id="{38D8EFD7-C057-46D4-BDE5-AFEF6185AD54}"/>
                </a:ext>
              </a:extLst>
            </p:cNvPr>
            <p:cNvSpPr txBox="1"/>
            <p:nvPr/>
          </p:nvSpPr>
          <p:spPr bwMode="auto">
            <a:xfrm>
              <a:off x="9646886" y="3809257"/>
              <a:ext cx="1871070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ctr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1400" b="1" dirty="0"/>
                <a:t>Text here</a:t>
              </a:r>
            </a:p>
          </p:txBody>
        </p:sp>
        <p:sp>
          <p:nvSpPr>
            <p:cNvPr id="22" name="ïš1ïḑe">
              <a:extLst>
                <a:ext uri="{FF2B5EF4-FFF2-40B4-BE49-F238E27FC236}">
                  <a16:creationId xmlns:a16="http://schemas.microsoft.com/office/drawing/2014/main" xmlns="" id="{66479CCB-2A56-43A9-A87F-FBF0E955FFE3}"/>
                </a:ext>
              </a:extLst>
            </p:cNvPr>
            <p:cNvSpPr txBox="1"/>
            <p:nvPr/>
          </p:nvSpPr>
          <p:spPr>
            <a:xfrm>
              <a:off x="9728368" y="4271808"/>
              <a:ext cx="512978" cy="384734"/>
            </a:xfrm>
            <a:prstGeom prst="rect">
              <a:avLst/>
            </a:prstGeom>
            <a:noFill/>
          </p:spPr>
          <p:txBody>
            <a:bodyPr wrap="none" lIns="0" tIns="0" rIns="0" bIns="0">
              <a:prstTxWarp prst="textPlain">
                <a:avLst/>
              </a:prstTxWarp>
              <a:normAutofit/>
            </a:bodyPr>
            <a:lstStyle/>
            <a:p>
              <a:pPr algn="ctr"/>
              <a:r>
                <a:rPr lang="en-US" dirty="0">
                  <a:solidFill>
                    <a:schemeClr val="accent1">
                      <a:lumMod val="100000"/>
                    </a:schemeClr>
                  </a:solidFill>
                  <a:latin typeface="Impact" panose="020B0806030902050204" pitchFamily="34" charset="0"/>
                </a:rPr>
                <a:t>6%</a:t>
              </a:r>
            </a:p>
          </p:txBody>
        </p:sp>
        <p:cxnSp>
          <p:nvCxnSpPr>
            <p:cNvPr id="23" name="直接连接符 22">
              <a:extLst>
                <a:ext uri="{FF2B5EF4-FFF2-40B4-BE49-F238E27FC236}">
                  <a16:creationId xmlns:a16="http://schemas.microsoft.com/office/drawing/2014/main" xmlns="" id="{73282AB2-E679-4AE1-8988-4E82F26E14BC}"/>
                </a:ext>
              </a:extLst>
            </p:cNvPr>
            <p:cNvCxnSpPr>
              <a:cxnSpLocks/>
            </p:cNvCxnSpPr>
            <p:nvPr/>
          </p:nvCxnSpPr>
          <p:spPr>
            <a:xfrm>
              <a:off x="5691000" y="3210810"/>
              <a:ext cx="0" cy="507719"/>
            </a:xfrm>
            <a:prstGeom prst="line">
              <a:avLst/>
            </a:prstGeom>
            <a:ln w="2222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>
              <a:extLst>
                <a:ext uri="{FF2B5EF4-FFF2-40B4-BE49-F238E27FC236}">
                  <a16:creationId xmlns:a16="http://schemas.microsoft.com/office/drawing/2014/main" xmlns="" id="{49CB70E0-F11F-47DF-BD72-E73BE765615D}"/>
                </a:ext>
              </a:extLst>
            </p:cNvPr>
            <p:cNvCxnSpPr>
              <a:cxnSpLocks/>
            </p:cNvCxnSpPr>
            <p:nvPr/>
          </p:nvCxnSpPr>
          <p:spPr>
            <a:xfrm>
              <a:off x="8616000" y="3210810"/>
              <a:ext cx="0" cy="507719"/>
            </a:xfrm>
            <a:prstGeom prst="line">
              <a:avLst/>
            </a:prstGeom>
            <a:ln w="2222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293954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5A56F34-943B-4203-B6C6-2FF6C3A5B7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8B63A2D2-E6C5-4CE4-A15B-9264951B87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C3FFCBCB-07DC-4797-82F6-3E2F323BDE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17</a:t>
            </a:fld>
            <a:endParaRPr lang="zh-CN" altLang="en-US"/>
          </a:p>
        </p:txBody>
      </p:sp>
      <p:grpSp>
        <p:nvGrpSpPr>
          <p:cNvPr id="5" name="930ce228-8c20-4b72-b864-6c8a8b565a84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226E0A6C-A860-41CF-BFA1-8C23677A2EA3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0" y="1123950"/>
            <a:ext cx="12203220" cy="5019675"/>
            <a:chOff x="0" y="1123950"/>
            <a:chExt cx="12203220" cy="5019675"/>
          </a:xfrm>
        </p:grpSpPr>
        <p:sp>
          <p:nvSpPr>
            <p:cNvPr id="6" name="îş1îdè">
              <a:extLst>
                <a:ext uri="{FF2B5EF4-FFF2-40B4-BE49-F238E27FC236}">
                  <a16:creationId xmlns:a16="http://schemas.microsoft.com/office/drawing/2014/main" xmlns="" id="{71024152-855F-403C-A172-84772628BD56}"/>
                </a:ext>
              </a:extLst>
            </p:cNvPr>
            <p:cNvSpPr/>
            <p:nvPr/>
          </p:nvSpPr>
          <p:spPr>
            <a:xfrm>
              <a:off x="0" y="1123950"/>
              <a:ext cx="12203220" cy="1675050"/>
            </a:xfrm>
            <a:prstGeom prst="rect">
              <a:avLst/>
            </a:prstGeom>
            <a:blipFill>
              <a:blip r:embed="rId3"/>
              <a:stretch>
                <a:fillRect t="-194305" b="-191381"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altLang="zh-CN" dirty="0"/>
            </a:p>
          </p:txBody>
        </p:sp>
        <p:sp>
          <p:nvSpPr>
            <p:cNvPr id="7" name="ïṥḻïďê">
              <a:extLst>
                <a:ext uri="{FF2B5EF4-FFF2-40B4-BE49-F238E27FC236}">
                  <a16:creationId xmlns:a16="http://schemas.microsoft.com/office/drawing/2014/main" xmlns="" id="{F49584F5-1E3F-4632-A919-EC75AA630B8D}"/>
                </a:ext>
              </a:extLst>
            </p:cNvPr>
            <p:cNvSpPr/>
            <p:nvPr/>
          </p:nvSpPr>
          <p:spPr>
            <a:xfrm>
              <a:off x="669926" y="1123950"/>
              <a:ext cx="10850562" cy="1675050"/>
            </a:xfrm>
            <a:prstGeom prst="rect">
              <a:avLst/>
            </a:prstGeom>
            <a:solidFill>
              <a:schemeClr val="tx1">
                <a:alpha val="7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zh-CN" dirty="0">
                  <a:solidFill>
                    <a:schemeClr val="bg1"/>
                  </a:solidFill>
                </a:rPr>
                <a:t>Copy paste fonts. Choose the only option to retain text.</a:t>
              </a:r>
            </a:p>
          </p:txBody>
        </p:sp>
        <p:sp>
          <p:nvSpPr>
            <p:cNvPr id="8" name="íṩļíḓè">
              <a:extLst>
                <a:ext uri="{FF2B5EF4-FFF2-40B4-BE49-F238E27FC236}">
                  <a16:creationId xmlns:a16="http://schemas.microsoft.com/office/drawing/2014/main" xmlns="" id="{ACA6F6C1-328C-4C4F-A117-3A3973146B25}"/>
                </a:ext>
              </a:extLst>
            </p:cNvPr>
            <p:cNvSpPr/>
            <p:nvPr/>
          </p:nvSpPr>
          <p:spPr bwMode="auto">
            <a:xfrm>
              <a:off x="5995395" y="2304000"/>
              <a:ext cx="201211" cy="177334"/>
            </a:xfrm>
            <a:custGeom>
              <a:avLst/>
              <a:gdLst>
                <a:gd name="connsiteX0" fmla="*/ 387182 w 607899"/>
                <a:gd name="connsiteY0" fmla="*/ 0 h 535760"/>
                <a:gd name="connsiteX1" fmla="*/ 576756 w 607899"/>
                <a:gd name="connsiteY1" fmla="*/ 0 h 535760"/>
                <a:gd name="connsiteX2" fmla="*/ 607899 w 607899"/>
                <a:gd name="connsiteY2" fmla="*/ 31095 h 535760"/>
                <a:gd name="connsiteX3" fmla="*/ 607899 w 607899"/>
                <a:gd name="connsiteY3" fmla="*/ 179895 h 535760"/>
                <a:gd name="connsiteX4" fmla="*/ 588633 w 607899"/>
                <a:gd name="connsiteY4" fmla="*/ 352227 h 535760"/>
                <a:gd name="connsiteX5" fmla="*/ 517368 w 607899"/>
                <a:gd name="connsiteY5" fmla="*/ 465449 h 535760"/>
                <a:gd name="connsiteX6" fmla="*/ 412808 w 607899"/>
                <a:gd name="connsiteY6" fmla="*/ 533196 h 535760"/>
                <a:gd name="connsiteX7" fmla="*/ 372219 w 607899"/>
                <a:gd name="connsiteY7" fmla="*/ 517975 h 535760"/>
                <a:gd name="connsiteX8" fmla="*/ 349773 w 607899"/>
                <a:gd name="connsiteY8" fmla="*/ 470679 h 535760"/>
                <a:gd name="connsiteX9" fmla="*/ 365251 w 607899"/>
                <a:gd name="connsiteY9" fmla="*/ 428891 h 535760"/>
                <a:gd name="connsiteX10" fmla="*/ 443390 w 607899"/>
                <a:gd name="connsiteY10" fmla="*/ 370529 h 535760"/>
                <a:gd name="connsiteX11" fmla="*/ 477901 w 607899"/>
                <a:gd name="connsiteY11" fmla="*/ 251471 h 535760"/>
                <a:gd name="connsiteX12" fmla="*/ 387182 w 607899"/>
                <a:gd name="connsiteY12" fmla="*/ 251471 h 535760"/>
                <a:gd name="connsiteX13" fmla="*/ 356039 w 607899"/>
                <a:gd name="connsiteY13" fmla="*/ 220375 h 535760"/>
                <a:gd name="connsiteX14" fmla="*/ 356039 w 607899"/>
                <a:gd name="connsiteY14" fmla="*/ 31095 h 535760"/>
                <a:gd name="connsiteX15" fmla="*/ 387182 w 607899"/>
                <a:gd name="connsiteY15" fmla="*/ 0 h 535760"/>
                <a:gd name="connsiteX16" fmla="*/ 40424 w 607899"/>
                <a:gd name="connsiteY16" fmla="*/ 0 h 535760"/>
                <a:gd name="connsiteX17" fmla="*/ 229998 w 607899"/>
                <a:gd name="connsiteY17" fmla="*/ 0 h 535760"/>
                <a:gd name="connsiteX18" fmla="*/ 261141 w 607899"/>
                <a:gd name="connsiteY18" fmla="*/ 31094 h 535760"/>
                <a:gd name="connsiteX19" fmla="*/ 261141 w 607899"/>
                <a:gd name="connsiteY19" fmla="*/ 179887 h 535760"/>
                <a:gd name="connsiteX20" fmla="*/ 241875 w 607899"/>
                <a:gd name="connsiteY20" fmla="*/ 352631 h 535760"/>
                <a:gd name="connsiteX21" fmla="*/ 170189 w 607899"/>
                <a:gd name="connsiteY21" fmla="*/ 465428 h 535760"/>
                <a:gd name="connsiteX22" fmla="*/ 66144 w 607899"/>
                <a:gd name="connsiteY22" fmla="*/ 533032 h 535760"/>
                <a:gd name="connsiteX23" fmla="*/ 25414 w 607899"/>
                <a:gd name="connsiteY23" fmla="*/ 517859 h 535760"/>
                <a:gd name="connsiteX24" fmla="*/ 3015 w 607899"/>
                <a:gd name="connsiteY24" fmla="*/ 470657 h 535760"/>
                <a:gd name="connsiteX25" fmla="*/ 18493 w 607899"/>
                <a:gd name="connsiteY25" fmla="*/ 428872 h 535760"/>
                <a:gd name="connsiteX26" fmla="*/ 96632 w 607899"/>
                <a:gd name="connsiteY26" fmla="*/ 370513 h 535760"/>
                <a:gd name="connsiteX27" fmla="*/ 131143 w 607899"/>
                <a:gd name="connsiteY27" fmla="*/ 251459 h 535760"/>
                <a:gd name="connsiteX28" fmla="*/ 40424 w 607899"/>
                <a:gd name="connsiteY28" fmla="*/ 251459 h 535760"/>
                <a:gd name="connsiteX29" fmla="*/ 9281 w 607899"/>
                <a:gd name="connsiteY29" fmla="*/ 220365 h 535760"/>
                <a:gd name="connsiteX30" fmla="*/ 9281 w 607899"/>
                <a:gd name="connsiteY30" fmla="*/ 31094 h 535760"/>
                <a:gd name="connsiteX31" fmla="*/ 40424 w 607899"/>
                <a:gd name="connsiteY31" fmla="*/ 0 h 5357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607899" h="535760">
                  <a:moveTo>
                    <a:pt x="387182" y="0"/>
                  </a:moveTo>
                  <a:lnTo>
                    <a:pt x="576756" y="0"/>
                  </a:lnTo>
                  <a:cubicBezTo>
                    <a:pt x="593964" y="0"/>
                    <a:pt x="607899" y="13914"/>
                    <a:pt x="607899" y="31095"/>
                  </a:cubicBezTo>
                  <a:lnTo>
                    <a:pt x="607899" y="179895"/>
                  </a:lnTo>
                  <a:cubicBezTo>
                    <a:pt x="607899" y="252731"/>
                    <a:pt x="601493" y="310113"/>
                    <a:pt x="588633" y="352227"/>
                  </a:cubicBezTo>
                  <a:cubicBezTo>
                    <a:pt x="575820" y="394294"/>
                    <a:pt x="552065" y="432020"/>
                    <a:pt x="517368" y="465449"/>
                  </a:cubicBezTo>
                  <a:cubicBezTo>
                    <a:pt x="488937" y="492856"/>
                    <a:pt x="454099" y="515361"/>
                    <a:pt x="412808" y="533196"/>
                  </a:cubicBezTo>
                  <a:cubicBezTo>
                    <a:pt x="397377" y="539826"/>
                    <a:pt x="379467" y="533196"/>
                    <a:pt x="372219" y="517975"/>
                  </a:cubicBezTo>
                  <a:lnTo>
                    <a:pt x="349773" y="470679"/>
                  </a:lnTo>
                  <a:cubicBezTo>
                    <a:pt x="342291" y="454851"/>
                    <a:pt x="349212" y="435941"/>
                    <a:pt x="365251" y="428891"/>
                  </a:cubicBezTo>
                  <a:cubicBezTo>
                    <a:pt x="400089" y="413530"/>
                    <a:pt x="426182" y="394061"/>
                    <a:pt x="443390" y="370529"/>
                  </a:cubicBezTo>
                  <a:cubicBezTo>
                    <a:pt x="465181" y="340695"/>
                    <a:pt x="476732" y="301055"/>
                    <a:pt x="477901" y="251471"/>
                  </a:cubicBezTo>
                  <a:lnTo>
                    <a:pt x="387182" y="251471"/>
                  </a:lnTo>
                  <a:cubicBezTo>
                    <a:pt x="369974" y="251471"/>
                    <a:pt x="356039" y="237557"/>
                    <a:pt x="356039" y="220375"/>
                  </a:cubicBezTo>
                  <a:lnTo>
                    <a:pt x="356039" y="31095"/>
                  </a:lnTo>
                  <a:cubicBezTo>
                    <a:pt x="356039" y="13914"/>
                    <a:pt x="369974" y="0"/>
                    <a:pt x="387182" y="0"/>
                  </a:cubicBezTo>
                  <a:close/>
                  <a:moveTo>
                    <a:pt x="40424" y="0"/>
                  </a:moveTo>
                  <a:lnTo>
                    <a:pt x="229998" y="0"/>
                  </a:lnTo>
                  <a:cubicBezTo>
                    <a:pt x="247206" y="0"/>
                    <a:pt x="261141" y="13913"/>
                    <a:pt x="261141" y="31094"/>
                  </a:cubicBezTo>
                  <a:lnTo>
                    <a:pt x="261141" y="179887"/>
                  </a:lnTo>
                  <a:cubicBezTo>
                    <a:pt x="261141" y="253280"/>
                    <a:pt x="254735" y="310846"/>
                    <a:pt x="241875" y="352631"/>
                  </a:cubicBezTo>
                  <a:cubicBezTo>
                    <a:pt x="229062" y="394417"/>
                    <a:pt x="205167" y="432000"/>
                    <a:pt x="170189" y="465428"/>
                  </a:cubicBezTo>
                  <a:cubicBezTo>
                    <a:pt x="141571" y="492741"/>
                    <a:pt x="106920" y="515291"/>
                    <a:pt x="66144" y="533032"/>
                  </a:cubicBezTo>
                  <a:cubicBezTo>
                    <a:pt x="50665" y="539755"/>
                    <a:pt x="32662" y="533032"/>
                    <a:pt x="25414" y="517859"/>
                  </a:cubicBezTo>
                  <a:lnTo>
                    <a:pt x="3015" y="470657"/>
                  </a:lnTo>
                  <a:cubicBezTo>
                    <a:pt x="-4467" y="454830"/>
                    <a:pt x="2454" y="435922"/>
                    <a:pt x="18493" y="428872"/>
                  </a:cubicBezTo>
                  <a:cubicBezTo>
                    <a:pt x="53331" y="413512"/>
                    <a:pt x="79424" y="394043"/>
                    <a:pt x="96632" y="370513"/>
                  </a:cubicBezTo>
                  <a:cubicBezTo>
                    <a:pt x="118423" y="340679"/>
                    <a:pt x="129974" y="301041"/>
                    <a:pt x="131143" y="251459"/>
                  </a:cubicBezTo>
                  <a:lnTo>
                    <a:pt x="40424" y="251459"/>
                  </a:lnTo>
                  <a:cubicBezTo>
                    <a:pt x="23216" y="251459"/>
                    <a:pt x="9281" y="237546"/>
                    <a:pt x="9281" y="220365"/>
                  </a:cubicBezTo>
                  <a:lnTo>
                    <a:pt x="9281" y="31094"/>
                  </a:lnTo>
                  <a:cubicBezTo>
                    <a:pt x="9281" y="13913"/>
                    <a:pt x="23216" y="0"/>
                    <a:pt x="40424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" name="ïş1îḋè">
              <a:extLst>
                <a:ext uri="{FF2B5EF4-FFF2-40B4-BE49-F238E27FC236}">
                  <a16:creationId xmlns:a16="http://schemas.microsoft.com/office/drawing/2014/main" xmlns="" id="{36C1E304-18D0-464F-8C6B-C346EE60C354}"/>
                </a:ext>
              </a:extLst>
            </p:cNvPr>
            <p:cNvSpPr/>
            <p:nvPr/>
          </p:nvSpPr>
          <p:spPr bwMode="auto">
            <a:xfrm flipH="1" flipV="1">
              <a:off x="5995395" y="1536641"/>
              <a:ext cx="201211" cy="177334"/>
            </a:xfrm>
            <a:custGeom>
              <a:avLst/>
              <a:gdLst>
                <a:gd name="connsiteX0" fmla="*/ 387182 w 607899"/>
                <a:gd name="connsiteY0" fmla="*/ 0 h 535760"/>
                <a:gd name="connsiteX1" fmla="*/ 576756 w 607899"/>
                <a:gd name="connsiteY1" fmla="*/ 0 h 535760"/>
                <a:gd name="connsiteX2" fmla="*/ 607899 w 607899"/>
                <a:gd name="connsiteY2" fmla="*/ 31095 h 535760"/>
                <a:gd name="connsiteX3" fmla="*/ 607899 w 607899"/>
                <a:gd name="connsiteY3" fmla="*/ 179895 h 535760"/>
                <a:gd name="connsiteX4" fmla="*/ 588633 w 607899"/>
                <a:gd name="connsiteY4" fmla="*/ 352227 h 535760"/>
                <a:gd name="connsiteX5" fmla="*/ 517368 w 607899"/>
                <a:gd name="connsiteY5" fmla="*/ 465449 h 535760"/>
                <a:gd name="connsiteX6" fmla="*/ 412808 w 607899"/>
                <a:gd name="connsiteY6" fmla="*/ 533196 h 535760"/>
                <a:gd name="connsiteX7" fmla="*/ 372219 w 607899"/>
                <a:gd name="connsiteY7" fmla="*/ 517975 h 535760"/>
                <a:gd name="connsiteX8" fmla="*/ 349773 w 607899"/>
                <a:gd name="connsiteY8" fmla="*/ 470679 h 535760"/>
                <a:gd name="connsiteX9" fmla="*/ 365251 w 607899"/>
                <a:gd name="connsiteY9" fmla="*/ 428891 h 535760"/>
                <a:gd name="connsiteX10" fmla="*/ 443390 w 607899"/>
                <a:gd name="connsiteY10" fmla="*/ 370529 h 535760"/>
                <a:gd name="connsiteX11" fmla="*/ 477901 w 607899"/>
                <a:gd name="connsiteY11" fmla="*/ 251471 h 535760"/>
                <a:gd name="connsiteX12" fmla="*/ 387182 w 607899"/>
                <a:gd name="connsiteY12" fmla="*/ 251471 h 535760"/>
                <a:gd name="connsiteX13" fmla="*/ 356039 w 607899"/>
                <a:gd name="connsiteY13" fmla="*/ 220375 h 535760"/>
                <a:gd name="connsiteX14" fmla="*/ 356039 w 607899"/>
                <a:gd name="connsiteY14" fmla="*/ 31095 h 535760"/>
                <a:gd name="connsiteX15" fmla="*/ 387182 w 607899"/>
                <a:gd name="connsiteY15" fmla="*/ 0 h 535760"/>
                <a:gd name="connsiteX16" fmla="*/ 40424 w 607899"/>
                <a:gd name="connsiteY16" fmla="*/ 0 h 535760"/>
                <a:gd name="connsiteX17" fmla="*/ 229998 w 607899"/>
                <a:gd name="connsiteY17" fmla="*/ 0 h 535760"/>
                <a:gd name="connsiteX18" fmla="*/ 261141 w 607899"/>
                <a:gd name="connsiteY18" fmla="*/ 31094 h 535760"/>
                <a:gd name="connsiteX19" fmla="*/ 261141 w 607899"/>
                <a:gd name="connsiteY19" fmla="*/ 179887 h 535760"/>
                <a:gd name="connsiteX20" fmla="*/ 241875 w 607899"/>
                <a:gd name="connsiteY20" fmla="*/ 352631 h 535760"/>
                <a:gd name="connsiteX21" fmla="*/ 170189 w 607899"/>
                <a:gd name="connsiteY21" fmla="*/ 465428 h 535760"/>
                <a:gd name="connsiteX22" fmla="*/ 66144 w 607899"/>
                <a:gd name="connsiteY22" fmla="*/ 533032 h 535760"/>
                <a:gd name="connsiteX23" fmla="*/ 25414 w 607899"/>
                <a:gd name="connsiteY23" fmla="*/ 517859 h 535760"/>
                <a:gd name="connsiteX24" fmla="*/ 3015 w 607899"/>
                <a:gd name="connsiteY24" fmla="*/ 470657 h 535760"/>
                <a:gd name="connsiteX25" fmla="*/ 18493 w 607899"/>
                <a:gd name="connsiteY25" fmla="*/ 428872 h 535760"/>
                <a:gd name="connsiteX26" fmla="*/ 96632 w 607899"/>
                <a:gd name="connsiteY26" fmla="*/ 370513 h 535760"/>
                <a:gd name="connsiteX27" fmla="*/ 131143 w 607899"/>
                <a:gd name="connsiteY27" fmla="*/ 251459 h 535760"/>
                <a:gd name="connsiteX28" fmla="*/ 40424 w 607899"/>
                <a:gd name="connsiteY28" fmla="*/ 251459 h 535760"/>
                <a:gd name="connsiteX29" fmla="*/ 9281 w 607899"/>
                <a:gd name="connsiteY29" fmla="*/ 220365 h 535760"/>
                <a:gd name="connsiteX30" fmla="*/ 9281 w 607899"/>
                <a:gd name="connsiteY30" fmla="*/ 31094 h 535760"/>
                <a:gd name="connsiteX31" fmla="*/ 40424 w 607899"/>
                <a:gd name="connsiteY31" fmla="*/ 0 h 5357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607899" h="535760">
                  <a:moveTo>
                    <a:pt x="387182" y="0"/>
                  </a:moveTo>
                  <a:lnTo>
                    <a:pt x="576756" y="0"/>
                  </a:lnTo>
                  <a:cubicBezTo>
                    <a:pt x="593964" y="0"/>
                    <a:pt x="607899" y="13914"/>
                    <a:pt x="607899" y="31095"/>
                  </a:cubicBezTo>
                  <a:lnTo>
                    <a:pt x="607899" y="179895"/>
                  </a:lnTo>
                  <a:cubicBezTo>
                    <a:pt x="607899" y="252731"/>
                    <a:pt x="601493" y="310113"/>
                    <a:pt x="588633" y="352227"/>
                  </a:cubicBezTo>
                  <a:cubicBezTo>
                    <a:pt x="575820" y="394294"/>
                    <a:pt x="552065" y="432020"/>
                    <a:pt x="517368" y="465449"/>
                  </a:cubicBezTo>
                  <a:cubicBezTo>
                    <a:pt x="488937" y="492856"/>
                    <a:pt x="454099" y="515361"/>
                    <a:pt x="412808" y="533196"/>
                  </a:cubicBezTo>
                  <a:cubicBezTo>
                    <a:pt x="397377" y="539826"/>
                    <a:pt x="379467" y="533196"/>
                    <a:pt x="372219" y="517975"/>
                  </a:cubicBezTo>
                  <a:lnTo>
                    <a:pt x="349773" y="470679"/>
                  </a:lnTo>
                  <a:cubicBezTo>
                    <a:pt x="342291" y="454851"/>
                    <a:pt x="349212" y="435941"/>
                    <a:pt x="365251" y="428891"/>
                  </a:cubicBezTo>
                  <a:cubicBezTo>
                    <a:pt x="400089" y="413530"/>
                    <a:pt x="426182" y="394061"/>
                    <a:pt x="443390" y="370529"/>
                  </a:cubicBezTo>
                  <a:cubicBezTo>
                    <a:pt x="465181" y="340695"/>
                    <a:pt x="476732" y="301055"/>
                    <a:pt x="477901" y="251471"/>
                  </a:cubicBezTo>
                  <a:lnTo>
                    <a:pt x="387182" y="251471"/>
                  </a:lnTo>
                  <a:cubicBezTo>
                    <a:pt x="369974" y="251471"/>
                    <a:pt x="356039" y="237557"/>
                    <a:pt x="356039" y="220375"/>
                  </a:cubicBezTo>
                  <a:lnTo>
                    <a:pt x="356039" y="31095"/>
                  </a:lnTo>
                  <a:cubicBezTo>
                    <a:pt x="356039" y="13914"/>
                    <a:pt x="369974" y="0"/>
                    <a:pt x="387182" y="0"/>
                  </a:cubicBezTo>
                  <a:close/>
                  <a:moveTo>
                    <a:pt x="40424" y="0"/>
                  </a:moveTo>
                  <a:lnTo>
                    <a:pt x="229998" y="0"/>
                  </a:lnTo>
                  <a:cubicBezTo>
                    <a:pt x="247206" y="0"/>
                    <a:pt x="261141" y="13913"/>
                    <a:pt x="261141" y="31094"/>
                  </a:cubicBezTo>
                  <a:lnTo>
                    <a:pt x="261141" y="179887"/>
                  </a:lnTo>
                  <a:cubicBezTo>
                    <a:pt x="261141" y="253280"/>
                    <a:pt x="254735" y="310846"/>
                    <a:pt x="241875" y="352631"/>
                  </a:cubicBezTo>
                  <a:cubicBezTo>
                    <a:pt x="229062" y="394417"/>
                    <a:pt x="205167" y="432000"/>
                    <a:pt x="170189" y="465428"/>
                  </a:cubicBezTo>
                  <a:cubicBezTo>
                    <a:pt x="141571" y="492741"/>
                    <a:pt x="106920" y="515291"/>
                    <a:pt x="66144" y="533032"/>
                  </a:cubicBezTo>
                  <a:cubicBezTo>
                    <a:pt x="50665" y="539755"/>
                    <a:pt x="32662" y="533032"/>
                    <a:pt x="25414" y="517859"/>
                  </a:cubicBezTo>
                  <a:lnTo>
                    <a:pt x="3015" y="470657"/>
                  </a:lnTo>
                  <a:cubicBezTo>
                    <a:pt x="-4467" y="454830"/>
                    <a:pt x="2454" y="435922"/>
                    <a:pt x="18493" y="428872"/>
                  </a:cubicBezTo>
                  <a:cubicBezTo>
                    <a:pt x="53331" y="413512"/>
                    <a:pt x="79424" y="394043"/>
                    <a:pt x="96632" y="370513"/>
                  </a:cubicBezTo>
                  <a:cubicBezTo>
                    <a:pt x="118423" y="340679"/>
                    <a:pt x="129974" y="301041"/>
                    <a:pt x="131143" y="251459"/>
                  </a:cubicBezTo>
                  <a:lnTo>
                    <a:pt x="40424" y="251459"/>
                  </a:lnTo>
                  <a:cubicBezTo>
                    <a:pt x="23216" y="251459"/>
                    <a:pt x="9281" y="237546"/>
                    <a:pt x="9281" y="220365"/>
                  </a:cubicBezTo>
                  <a:lnTo>
                    <a:pt x="9281" y="31094"/>
                  </a:lnTo>
                  <a:cubicBezTo>
                    <a:pt x="9281" y="13913"/>
                    <a:pt x="23216" y="0"/>
                    <a:pt x="40424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10" name="iŝ1îḑe">
              <a:extLst>
                <a:ext uri="{FF2B5EF4-FFF2-40B4-BE49-F238E27FC236}">
                  <a16:creationId xmlns:a16="http://schemas.microsoft.com/office/drawing/2014/main" xmlns="" id="{529163F0-9BE4-4A2E-A1DE-A10564B5C213}"/>
                </a:ext>
              </a:extLst>
            </p:cNvPr>
            <p:cNvGrpSpPr/>
            <p:nvPr/>
          </p:nvGrpSpPr>
          <p:grpSpPr>
            <a:xfrm>
              <a:off x="666932" y="3317423"/>
              <a:ext cx="3082945" cy="2416627"/>
              <a:chOff x="672541" y="3176134"/>
              <a:chExt cx="3082945" cy="2416627"/>
            </a:xfrm>
          </p:grpSpPr>
          <p:sp>
            <p:nvSpPr>
              <p:cNvPr id="25" name="íšḻiḋe">
                <a:extLst>
                  <a:ext uri="{FF2B5EF4-FFF2-40B4-BE49-F238E27FC236}">
                    <a16:creationId xmlns:a16="http://schemas.microsoft.com/office/drawing/2014/main" xmlns="" id="{A0D4AABA-10FD-4C3D-BF4A-D0610E8F1113}"/>
                  </a:ext>
                </a:extLst>
              </p:cNvPr>
              <p:cNvSpPr txBox="1"/>
              <p:nvPr/>
            </p:nvSpPr>
            <p:spPr bwMode="auto">
              <a:xfrm>
                <a:off x="672541" y="4284000"/>
                <a:ext cx="3082945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  <p:sp>
            <p:nvSpPr>
              <p:cNvPr id="26" name="ïS1íḍè">
                <a:extLst>
                  <a:ext uri="{FF2B5EF4-FFF2-40B4-BE49-F238E27FC236}">
                    <a16:creationId xmlns:a16="http://schemas.microsoft.com/office/drawing/2014/main" xmlns="" id="{3780548E-6557-463A-AF76-A51FE6CBA933}"/>
                  </a:ext>
                </a:extLst>
              </p:cNvPr>
              <p:cNvSpPr/>
              <p:nvPr/>
            </p:nvSpPr>
            <p:spPr bwMode="auto">
              <a:xfrm>
                <a:off x="672541" y="4725806"/>
                <a:ext cx="3082945" cy="86695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grpSp>
            <p:nvGrpSpPr>
              <p:cNvPr id="27" name="i$ḻïďê">
                <a:extLst>
                  <a:ext uri="{FF2B5EF4-FFF2-40B4-BE49-F238E27FC236}">
                    <a16:creationId xmlns:a16="http://schemas.microsoft.com/office/drawing/2014/main" xmlns="" id="{A777D254-BABE-45EB-A8B9-13C5FAF1DFBE}"/>
                  </a:ext>
                </a:extLst>
              </p:cNvPr>
              <p:cNvGrpSpPr/>
              <p:nvPr/>
            </p:nvGrpSpPr>
            <p:grpSpPr>
              <a:xfrm>
                <a:off x="1764357" y="3176134"/>
                <a:ext cx="899312" cy="900726"/>
                <a:chOff x="5646344" y="3213462"/>
                <a:chExt cx="899312" cy="900726"/>
              </a:xfrm>
            </p:grpSpPr>
            <p:sp>
              <p:nvSpPr>
                <p:cNvPr id="28" name="îṥḷîḋè">
                  <a:extLst>
                    <a:ext uri="{FF2B5EF4-FFF2-40B4-BE49-F238E27FC236}">
                      <a16:creationId xmlns:a16="http://schemas.microsoft.com/office/drawing/2014/main" xmlns="" id="{359F6C7B-4C5B-4329-805B-CED2984EDAA7}"/>
                    </a:ext>
                  </a:extLst>
                </p:cNvPr>
                <p:cNvSpPr/>
                <p:nvPr/>
              </p:nvSpPr>
              <p:spPr bwMode="auto">
                <a:xfrm>
                  <a:off x="5646344" y="3213462"/>
                  <a:ext cx="899312" cy="900726"/>
                </a:xfrm>
                <a:custGeom>
                  <a:avLst/>
                  <a:gdLst>
                    <a:gd name="T0" fmla="*/ 1066 w 1272"/>
                    <a:gd name="T1" fmla="*/ 168 h 1274"/>
                    <a:gd name="T2" fmla="*/ 1132 w 1272"/>
                    <a:gd name="T3" fmla="*/ 238 h 1274"/>
                    <a:gd name="T4" fmla="*/ 1186 w 1272"/>
                    <a:gd name="T5" fmla="*/ 316 h 1274"/>
                    <a:gd name="T6" fmla="*/ 1226 w 1272"/>
                    <a:gd name="T7" fmla="*/ 398 h 1274"/>
                    <a:gd name="T8" fmla="*/ 1254 w 1272"/>
                    <a:gd name="T9" fmla="*/ 486 h 1274"/>
                    <a:gd name="T10" fmla="*/ 1270 w 1272"/>
                    <a:gd name="T11" fmla="*/ 576 h 1274"/>
                    <a:gd name="T12" fmla="*/ 1272 w 1272"/>
                    <a:gd name="T13" fmla="*/ 668 h 1274"/>
                    <a:gd name="T14" fmla="*/ 1260 w 1272"/>
                    <a:gd name="T15" fmla="*/ 760 h 1274"/>
                    <a:gd name="T16" fmla="*/ 1236 w 1272"/>
                    <a:gd name="T17" fmla="*/ 850 h 1274"/>
                    <a:gd name="T18" fmla="*/ 1198 w 1272"/>
                    <a:gd name="T19" fmla="*/ 936 h 1274"/>
                    <a:gd name="T20" fmla="*/ 1146 w 1272"/>
                    <a:gd name="T21" fmla="*/ 1016 h 1274"/>
                    <a:gd name="T22" fmla="*/ 1106 w 1272"/>
                    <a:gd name="T23" fmla="*/ 1068 h 1274"/>
                    <a:gd name="T24" fmla="*/ 1036 w 1272"/>
                    <a:gd name="T25" fmla="*/ 1134 h 1274"/>
                    <a:gd name="T26" fmla="*/ 958 w 1272"/>
                    <a:gd name="T27" fmla="*/ 1186 h 1274"/>
                    <a:gd name="T28" fmla="*/ 874 w 1272"/>
                    <a:gd name="T29" fmla="*/ 1228 h 1274"/>
                    <a:gd name="T30" fmla="*/ 786 w 1272"/>
                    <a:gd name="T31" fmla="*/ 1256 h 1274"/>
                    <a:gd name="T32" fmla="*/ 696 w 1272"/>
                    <a:gd name="T33" fmla="*/ 1272 h 1274"/>
                    <a:gd name="T34" fmla="*/ 604 w 1272"/>
                    <a:gd name="T35" fmla="*/ 1274 h 1274"/>
                    <a:gd name="T36" fmla="*/ 514 w 1272"/>
                    <a:gd name="T37" fmla="*/ 1262 h 1274"/>
                    <a:gd name="T38" fmla="*/ 424 w 1272"/>
                    <a:gd name="T39" fmla="*/ 1238 h 1274"/>
                    <a:gd name="T40" fmla="*/ 338 w 1272"/>
                    <a:gd name="T41" fmla="*/ 1200 h 1274"/>
                    <a:gd name="T42" fmla="*/ 256 w 1272"/>
                    <a:gd name="T43" fmla="*/ 1148 h 1274"/>
                    <a:gd name="T44" fmla="*/ 206 w 1272"/>
                    <a:gd name="T45" fmla="*/ 1106 h 1274"/>
                    <a:gd name="T46" fmla="*/ 140 w 1272"/>
                    <a:gd name="T47" fmla="*/ 1036 h 1274"/>
                    <a:gd name="T48" fmla="*/ 86 w 1272"/>
                    <a:gd name="T49" fmla="*/ 958 h 1274"/>
                    <a:gd name="T50" fmla="*/ 46 w 1272"/>
                    <a:gd name="T51" fmla="*/ 876 h 1274"/>
                    <a:gd name="T52" fmla="*/ 18 w 1272"/>
                    <a:gd name="T53" fmla="*/ 788 h 1274"/>
                    <a:gd name="T54" fmla="*/ 2 w 1272"/>
                    <a:gd name="T55" fmla="*/ 698 h 1274"/>
                    <a:gd name="T56" fmla="*/ 0 w 1272"/>
                    <a:gd name="T57" fmla="*/ 606 h 1274"/>
                    <a:gd name="T58" fmla="*/ 10 w 1272"/>
                    <a:gd name="T59" fmla="*/ 514 h 1274"/>
                    <a:gd name="T60" fmla="*/ 36 w 1272"/>
                    <a:gd name="T61" fmla="*/ 426 h 1274"/>
                    <a:gd name="T62" fmla="*/ 74 w 1272"/>
                    <a:gd name="T63" fmla="*/ 338 h 1274"/>
                    <a:gd name="T64" fmla="*/ 124 w 1272"/>
                    <a:gd name="T65" fmla="*/ 258 h 1274"/>
                    <a:gd name="T66" fmla="*/ 166 w 1272"/>
                    <a:gd name="T67" fmla="*/ 208 h 1274"/>
                    <a:gd name="T68" fmla="*/ 236 w 1272"/>
                    <a:gd name="T69" fmla="*/ 142 h 1274"/>
                    <a:gd name="T70" fmla="*/ 314 w 1272"/>
                    <a:gd name="T71" fmla="*/ 88 h 1274"/>
                    <a:gd name="T72" fmla="*/ 398 w 1272"/>
                    <a:gd name="T73" fmla="*/ 46 h 1274"/>
                    <a:gd name="T74" fmla="*/ 486 w 1272"/>
                    <a:gd name="T75" fmla="*/ 18 h 1274"/>
                    <a:gd name="T76" fmla="*/ 576 w 1272"/>
                    <a:gd name="T77" fmla="*/ 4 h 1274"/>
                    <a:gd name="T78" fmla="*/ 668 w 1272"/>
                    <a:gd name="T79" fmla="*/ 2 h 1274"/>
                    <a:gd name="T80" fmla="*/ 758 w 1272"/>
                    <a:gd name="T81" fmla="*/ 12 h 1274"/>
                    <a:gd name="T82" fmla="*/ 848 w 1272"/>
                    <a:gd name="T83" fmla="*/ 36 h 1274"/>
                    <a:gd name="T84" fmla="*/ 934 w 1272"/>
                    <a:gd name="T85" fmla="*/ 74 h 1274"/>
                    <a:gd name="T86" fmla="*/ 1016 w 1272"/>
                    <a:gd name="T87" fmla="*/ 126 h 12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</a:cxnLst>
                  <a:rect l="0" t="0" r="r" b="b"/>
                  <a:pathLst>
                    <a:path w="1272" h="1274">
                      <a:moveTo>
                        <a:pt x="1042" y="146"/>
                      </a:moveTo>
                      <a:lnTo>
                        <a:pt x="1042" y="146"/>
                      </a:lnTo>
                      <a:lnTo>
                        <a:pt x="1066" y="168"/>
                      </a:lnTo>
                      <a:lnTo>
                        <a:pt x="1090" y="190"/>
                      </a:lnTo>
                      <a:lnTo>
                        <a:pt x="1112" y="214"/>
                      </a:lnTo>
                      <a:lnTo>
                        <a:pt x="1132" y="238"/>
                      </a:lnTo>
                      <a:lnTo>
                        <a:pt x="1152" y="264"/>
                      </a:lnTo>
                      <a:lnTo>
                        <a:pt x="1170" y="290"/>
                      </a:lnTo>
                      <a:lnTo>
                        <a:pt x="1186" y="316"/>
                      </a:lnTo>
                      <a:lnTo>
                        <a:pt x="1200" y="342"/>
                      </a:lnTo>
                      <a:lnTo>
                        <a:pt x="1214" y="370"/>
                      </a:lnTo>
                      <a:lnTo>
                        <a:pt x="1226" y="398"/>
                      </a:lnTo>
                      <a:lnTo>
                        <a:pt x="1238" y="428"/>
                      </a:lnTo>
                      <a:lnTo>
                        <a:pt x="1246" y="456"/>
                      </a:lnTo>
                      <a:lnTo>
                        <a:pt x="1254" y="486"/>
                      </a:lnTo>
                      <a:lnTo>
                        <a:pt x="1260" y="516"/>
                      </a:lnTo>
                      <a:lnTo>
                        <a:pt x="1266" y="546"/>
                      </a:lnTo>
                      <a:lnTo>
                        <a:pt x="1270" y="576"/>
                      </a:lnTo>
                      <a:lnTo>
                        <a:pt x="1272" y="608"/>
                      </a:lnTo>
                      <a:lnTo>
                        <a:pt x="1272" y="638"/>
                      </a:lnTo>
                      <a:lnTo>
                        <a:pt x="1272" y="668"/>
                      </a:lnTo>
                      <a:lnTo>
                        <a:pt x="1270" y="700"/>
                      </a:lnTo>
                      <a:lnTo>
                        <a:pt x="1266" y="730"/>
                      </a:lnTo>
                      <a:lnTo>
                        <a:pt x="1260" y="760"/>
                      </a:lnTo>
                      <a:lnTo>
                        <a:pt x="1254" y="790"/>
                      </a:lnTo>
                      <a:lnTo>
                        <a:pt x="1246" y="820"/>
                      </a:lnTo>
                      <a:lnTo>
                        <a:pt x="1236" y="850"/>
                      </a:lnTo>
                      <a:lnTo>
                        <a:pt x="1226" y="878"/>
                      </a:lnTo>
                      <a:lnTo>
                        <a:pt x="1212" y="908"/>
                      </a:lnTo>
                      <a:lnTo>
                        <a:pt x="1198" y="936"/>
                      </a:lnTo>
                      <a:lnTo>
                        <a:pt x="1182" y="964"/>
                      </a:lnTo>
                      <a:lnTo>
                        <a:pt x="1166" y="990"/>
                      </a:lnTo>
                      <a:lnTo>
                        <a:pt x="1146" y="1016"/>
                      </a:lnTo>
                      <a:lnTo>
                        <a:pt x="1126" y="1042"/>
                      </a:lnTo>
                      <a:lnTo>
                        <a:pt x="1126" y="1042"/>
                      </a:lnTo>
                      <a:lnTo>
                        <a:pt x="1106" y="1068"/>
                      </a:lnTo>
                      <a:lnTo>
                        <a:pt x="1082" y="1090"/>
                      </a:lnTo>
                      <a:lnTo>
                        <a:pt x="1060" y="1112"/>
                      </a:lnTo>
                      <a:lnTo>
                        <a:pt x="1036" y="1134"/>
                      </a:lnTo>
                      <a:lnTo>
                        <a:pt x="1010" y="1152"/>
                      </a:lnTo>
                      <a:lnTo>
                        <a:pt x="984" y="1170"/>
                      </a:lnTo>
                      <a:lnTo>
                        <a:pt x="958" y="1186"/>
                      </a:lnTo>
                      <a:lnTo>
                        <a:pt x="930" y="1202"/>
                      </a:lnTo>
                      <a:lnTo>
                        <a:pt x="902" y="1216"/>
                      </a:lnTo>
                      <a:lnTo>
                        <a:pt x="874" y="1228"/>
                      </a:lnTo>
                      <a:lnTo>
                        <a:pt x="846" y="1238"/>
                      </a:lnTo>
                      <a:lnTo>
                        <a:pt x="816" y="1248"/>
                      </a:lnTo>
                      <a:lnTo>
                        <a:pt x="786" y="1256"/>
                      </a:lnTo>
                      <a:lnTo>
                        <a:pt x="756" y="1262"/>
                      </a:lnTo>
                      <a:lnTo>
                        <a:pt x="726" y="1268"/>
                      </a:lnTo>
                      <a:lnTo>
                        <a:pt x="696" y="1272"/>
                      </a:lnTo>
                      <a:lnTo>
                        <a:pt x="666" y="1274"/>
                      </a:lnTo>
                      <a:lnTo>
                        <a:pt x="636" y="1274"/>
                      </a:lnTo>
                      <a:lnTo>
                        <a:pt x="604" y="1274"/>
                      </a:lnTo>
                      <a:lnTo>
                        <a:pt x="574" y="1270"/>
                      </a:lnTo>
                      <a:lnTo>
                        <a:pt x="544" y="1268"/>
                      </a:lnTo>
                      <a:lnTo>
                        <a:pt x="514" y="1262"/>
                      </a:lnTo>
                      <a:lnTo>
                        <a:pt x="484" y="1256"/>
                      </a:lnTo>
                      <a:lnTo>
                        <a:pt x="454" y="1248"/>
                      </a:lnTo>
                      <a:lnTo>
                        <a:pt x="424" y="1238"/>
                      </a:lnTo>
                      <a:lnTo>
                        <a:pt x="394" y="1226"/>
                      </a:lnTo>
                      <a:lnTo>
                        <a:pt x="366" y="1214"/>
                      </a:lnTo>
                      <a:lnTo>
                        <a:pt x="338" y="1200"/>
                      </a:lnTo>
                      <a:lnTo>
                        <a:pt x="310" y="1184"/>
                      </a:lnTo>
                      <a:lnTo>
                        <a:pt x="282" y="1166"/>
                      </a:lnTo>
                      <a:lnTo>
                        <a:pt x="256" y="1148"/>
                      </a:lnTo>
                      <a:lnTo>
                        <a:pt x="230" y="1128"/>
                      </a:lnTo>
                      <a:lnTo>
                        <a:pt x="230" y="1128"/>
                      </a:lnTo>
                      <a:lnTo>
                        <a:pt x="206" y="1106"/>
                      </a:lnTo>
                      <a:lnTo>
                        <a:pt x="182" y="1084"/>
                      </a:lnTo>
                      <a:lnTo>
                        <a:pt x="160" y="1060"/>
                      </a:lnTo>
                      <a:lnTo>
                        <a:pt x="140" y="1036"/>
                      </a:lnTo>
                      <a:lnTo>
                        <a:pt x="120" y="1012"/>
                      </a:lnTo>
                      <a:lnTo>
                        <a:pt x="102" y="986"/>
                      </a:lnTo>
                      <a:lnTo>
                        <a:pt x="86" y="958"/>
                      </a:lnTo>
                      <a:lnTo>
                        <a:pt x="72" y="932"/>
                      </a:lnTo>
                      <a:lnTo>
                        <a:pt x="58" y="904"/>
                      </a:lnTo>
                      <a:lnTo>
                        <a:pt x="46" y="876"/>
                      </a:lnTo>
                      <a:lnTo>
                        <a:pt x="34" y="846"/>
                      </a:lnTo>
                      <a:lnTo>
                        <a:pt x="26" y="818"/>
                      </a:lnTo>
                      <a:lnTo>
                        <a:pt x="18" y="788"/>
                      </a:lnTo>
                      <a:lnTo>
                        <a:pt x="10" y="758"/>
                      </a:lnTo>
                      <a:lnTo>
                        <a:pt x="6" y="728"/>
                      </a:lnTo>
                      <a:lnTo>
                        <a:pt x="2" y="698"/>
                      </a:lnTo>
                      <a:lnTo>
                        <a:pt x="0" y="668"/>
                      </a:lnTo>
                      <a:lnTo>
                        <a:pt x="0" y="636"/>
                      </a:lnTo>
                      <a:lnTo>
                        <a:pt x="0" y="606"/>
                      </a:lnTo>
                      <a:lnTo>
                        <a:pt x="2" y="576"/>
                      </a:lnTo>
                      <a:lnTo>
                        <a:pt x="6" y="544"/>
                      </a:lnTo>
                      <a:lnTo>
                        <a:pt x="10" y="514"/>
                      </a:lnTo>
                      <a:lnTo>
                        <a:pt x="18" y="484"/>
                      </a:lnTo>
                      <a:lnTo>
                        <a:pt x="26" y="454"/>
                      </a:lnTo>
                      <a:lnTo>
                        <a:pt x="36" y="426"/>
                      </a:lnTo>
                      <a:lnTo>
                        <a:pt x="46" y="396"/>
                      </a:lnTo>
                      <a:lnTo>
                        <a:pt x="60" y="368"/>
                      </a:lnTo>
                      <a:lnTo>
                        <a:pt x="74" y="338"/>
                      </a:lnTo>
                      <a:lnTo>
                        <a:pt x="88" y="312"/>
                      </a:lnTo>
                      <a:lnTo>
                        <a:pt x="106" y="284"/>
                      </a:lnTo>
                      <a:lnTo>
                        <a:pt x="124" y="258"/>
                      </a:lnTo>
                      <a:lnTo>
                        <a:pt x="146" y="232"/>
                      </a:lnTo>
                      <a:lnTo>
                        <a:pt x="146" y="232"/>
                      </a:lnTo>
                      <a:lnTo>
                        <a:pt x="166" y="208"/>
                      </a:lnTo>
                      <a:lnTo>
                        <a:pt x="190" y="184"/>
                      </a:lnTo>
                      <a:lnTo>
                        <a:pt x="212" y="162"/>
                      </a:lnTo>
                      <a:lnTo>
                        <a:pt x="236" y="142"/>
                      </a:lnTo>
                      <a:lnTo>
                        <a:pt x="262" y="122"/>
                      </a:lnTo>
                      <a:lnTo>
                        <a:pt x="288" y="104"/>
                      </a:lnTo>
                      <a:lnTo>
                        <a:pt x="314" y="88"/>
                      </a:lnTo>
                      <a:lnTo>
                        <a:pt x="342" y="72"/>
                      </a:lnTo>
                      <a:lnTo>
                        <a:pt x="370" y="58"/>
                      </a:lnTo>
                      <a:lnTo>
                        <a:pt x="398" y="46"/>
                      </a:lnTo>
                      <a:lnTo>
                        <a:pt x="426" y="36"/>
                      </a:lnTo>
                      <a:lnTo>
                        <a:pt x="456" y="26"/>
                      </a:lnTo>
                      <a:lnTo>
                        <a:pt x="486" y="18"/>
                      </a:lnTo>
                      <a:lnTo>
                        <a:pt x="516" y="12"/>
                      </a:lnTo>
                      <a:lnTo>
                        <a:pt x="546" y="8"/>
                      </a:lnTo>
                      <a:lnTo>
                        <a:pt x="576" y="4"/>
                      </a:lnTo>
                      <a:lnTo>
                        <a:pt x="606" y="2"/>
                      </a:lnTo>
                      <a:lnTo>
                        <a:pt x="636" y="0"/>
                      </a:lnTo>
                      <a:lnTo>
                        <a:pt x="668" y="2"/>
                      </a:lnTo>
                      <a:lnTo>
                        <a:pt x="698" y="4"/>
                      </a:lnTo>
                      <a:lnTo>
                        <a:pt x="728" y="8"/>
                      </a:lnTo>
                      <a:lnTo>
                        <a:pt x="758" y="12"/>
                      </a:lnTo>
                      <a:lnTo>
                        <a:pt x="788" y="18"/>
                      </a:lnTo>
                      <a:lnTo>
                        <a:pt x="818" y="28"/>
                      </a:lnTo>
                      <a:lnTo>
                        <a:pt x="848" y="36"/>
                      </a:lnTo>
                      <a:lnTo>
                        <a:pt x="878" y="48"/>
                      </a:lnTo>
                      <a:lnTo>
                        <a:pt x="906" y="60"/>
                      </a:lnTo>
                      <a:lnTo>
                        <a:pt x="934" y="74"/>
                      </a:lnTo>
                      <a:lnTo>
                        <a:pt x="962" y="90"/>
                      </a:lnTo>
                      <a:lnTo>
                        <a:pt x="990" y="108"/>
                      </a:lnTo>
                      <a:lnTo>
                        <a:pt x="1016" y="126"/>
                      </a:lnTo>
                      <a:lnTo>
                        <a:pt x="1042" y="146"/>
                      </a:lnTo>
                      <a:lnTo>
                        <a:pt x="1042" y="146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57150">
                  <a:solidFill>
                    <a:schemeClr val="tx2">
                      <a:lumMod val="20000"/>
                      <a:lumOff val="80000"/>
                    </a:schemeClr>
                  </a:solidFill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29" name="íSļiďe">
                  <a:extLst>
                    <a:ext uri="{FF2B5EF4-FFF2-40B4-BE49-F238E27FC236}">
                      <a16:creationId xmlns:a16="http://schemas.microsoft.com/office/drawing/2014/main" xmlns="" id="{FCFACD13-5B87-4F18-A37B-ABB30B58FFB3}"/>
                    </a:ext>
                  </a:extLst>
                </p:cNvPr>
                <p:cNvSpPr/>
                <p:nvPr/>
              </p:nvSpPr>
              <p:spPr>
                <a:xfrm>
                  <a:off x="5829151" y="3390009"/>
                  <a:ext cx="533699" cy="547632"/>
                </a:xfrm>
                <a:custGeom>
                  <a:avLst/>
                  <a:gdLst>
                    <a:gd name="T0" fmla="*/ 4313 w 5734"/>
                    <a:gd name="T1" fmla="*/ 3918 h 5892"/>
                    <a:gd name="T2" fmla="*/ 5734 w 5734"/>
                    <a:gd name="T3" fmla="*/ 2497 h 5892"/>
                    <a:gd name="T4" fmla="*/ 4313 w 5734"/>
                    <a:gd name="T5" fmla="*/ 1076 h 5892"/>
                    <a:gd name="T6" fmla="*/ 4149 w 5734"/>
                    <a:gd name="T7" fmla="*/ 1085 h 5892"/>
                    <a:gd name="T8" fmla="*/ 3733 w 5734"/>
                    <a:gd name="T9" fmla="*/ 378 h 5892"/>
                    <a:gd name="T10" fmla="*/ 2768 w 5734"/>
                    <a:gd name="T11" fmla="*/ 0 h 5892"/>
                    <a:gd name="T12" fmla="*/ 1389 w 5734"/>
                    <a:gd name="T13" fmla="*/ 1076 h 5892"/>
                    <a:gd name="T14" fmla="*/ 0 w 5734"/>
                    <a:gd name="T15" fmla="*/ 2497 h 5892"/>
                    <a:gd name="T16" fmla="*/ 1421 w 5734"/>
                    <a:gd name="T17" fmla="*/ 3918 h 5892"/>
                    <a:gd name="T18" fmla="*/ 2140 w 5734"/>
                    <a:gd name="T19" fmla="*/ 3918 h 5892"/>
                    <a:gd name="T20" fmla="*/ 2140 w 5734"/>
                    <a:gd name="T21" fmla="*/ 4472 h 5892"/>
                    <a:gd name="T22" fmla="*/ 1315 w 5734"/>
                    <a:gd name="T23" fmla="*/ 4472 h 5892"/>
                    <a:gd name="T24" fmla="*/ 954 w 5734"/>
                    <a:gd name="T25" fmla="*/ 4259 h 5892"/>
                    <a:gd name="T26" fmla="*/ 540 w 5734"/>
                    <a:gd name="T27" fmla="*/ 4672 h 5892"/>
                    <a:gd name="T28" fmla="*/ 954 w 5734"/>
                    <a:gd name="T29" fmla="*/ 5086 h 5892"/>
                    <a:gd name="T30" fmla="*/ 1315 w 5734"/>
                    <a:gd name="T31" fmla="*/ 4872 h 5892"/>
                    <a:gd name="T32" fmla="*/ 2340 w 5734"/>
                    <a:gd name="T33" fmla="*/ 4872 h 5892"/>
                    <a:gd name="T34" fmla="*/ 2540 w 5734"/>
                    <a:gd name="T35" fmla="*/ 4672 h 5892"/>
                    <a:gd name="T36" fmla="*/ 2540 w 5734"/>
                    <a:gd name="T37" fmla="*/ 3918 h 5892"/>
                    <a:gd name="T38" fmla="*/ 2667 w 5734"/>
                    <a:gd name="T39" fmla="*/ 3918 h 5892"/>
                    <a:gd name="T40" fmla="*/ 2667 w 5734"/>
                    <a:gd name="T41" fmla="*/ 5117 h 5892"/>
                    <a:gd name="T42" fmla="*/ 2454 w 5734"/>
                    <a:gd name="T43" fmla="*/ 5479 h 5892"/>
                    <a:gd name="T44" fmla="*/ 2867 w 5734"/>
                    <a:gd name="T45" fmla="*/ 5892 h 5892"/>
                    <a:gd name="T46" fmla="*/ 3280 w 5734"/>
                    <a:gd name="T47" fmla="*/ 5479 h 5892"/>
                    <a:gd name="T48" fmla="*/ 3067 w 5734"/>
                    <a:gd name="T49" fmla="*/ 5117 h 5892"/>
                    <a:gd name="T50" fmla="*/ 3067 w 5734"/>
                    <a:gd name="T51" fmla="*/ 3918 h 5892"/>
                    <a:gd name="T52" fmla="*/ 3194 w 5734"/>
                    <a:gd name="T53" fmla="*/ 3918 h 5892"/>
                    <a:gd name="T54" fmla="*/ 3194 w 5734"/>
                    <a:gd name="T55" fmla="*/ 4691 h 5892"/>
                    <a:gd name="T56" fmla="*/ 3394 w 5734"/>
                    <a:gd name="T57" fmla="*/ 4891 h 5892"/>
                    <a:gd name="T58" fmla="*/ 4430 w 5734"/>
                    <a:gd name="T59" fmla="*/ 4891 h 5892"/>
                    <a:gd name="T60" fmla="*/ 4780 w 5734"/>
                    <a:gd name="T61" fmla="*/ 5085 h 5892"/>
                    <a:gd name="T62" fmla="*/ 5194 w 5734"/>
                    <a:gd name="T63" fmla="*/ 4672 h 5892"/>
                    <a:gd name="T64" fmla="*/ 4780 w 5734"/>
                    <a:gd name="T65" fmla="*/ 4259 h 5892"/>
                    <a:gd name="T66" fmla="*/ 4409 w 5734"/>
                    <a:gd name="T67" fmla="*/ 4491 h 5892"/>
                    <a:gd name="T68" fmla="*/ 3594 w 5734"/>
                    <a:gd name="T69" fmla="*/ 4491 h 5892"/>
                    <a:gd name="T70" fmla="*/ 3594 w 5734"/>
                    <a:gd name="T71" fmla="*/ 3918 h 5892"/>
                    <a:gd name="T72" fmla="*/ 4313 w 5734"/>
                    <a:gd name="T73" fmla="*/ 3918 h 58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5734" h="5892">
                      <a:moveTo>
                        <a:pt x="4313" y="3918"/>
                      </a:moveTo>
                      <a:cubicBezTo>
                        <a:pt x="5096" y="3918"/>
                        <a:pt x="5734" y="3280"/>
                        <a:pt x="5734" y="2497"/>
                      </a:cubicBezTo>
                      <a:cubicBezTo>
                        <a:pt x="5734" y="1713"/>
                        <a:pt x="5096" y="1076"/>
                        <a:pt x="4313" y="1076"/>
                      </a:cubicBezTo>
                      <a:cubicBezTo>
                        <a:pt x="4258" y="1076"/>
                        <a:pt x="4203" y="1079"/>
                        <a:pt x="4149" y="1085"/>
                      </a:cubicBezTo>
                      <a:cubicBezTo>
                        <a:pt x="4084" y="816"/>
                        <a:pt x="3940" y="570"/>
                        <a:pt x="3733" y="378"/>
                      </a:cubicBezTo>
                      <a:cubicBezTo>
                        <a:pt x="3470" y="134"/>
                        <a:pt x="3127" y="0"/>
                        <a:pt x="2768" y="0"/>
                      </a:cubicBezTo>
                      <a:cubicBezTo>
                        <a:pt x="2107" y="0"/>
                        <a:pt x="1544" y="451"/>
                        <a:pt x="1389" y="1076"/>
                      </a:cubicBezTo>
                      <a:cubicBezTo>
                        <a:pt x="620" y="1093"/>
                        <a:pt x="0" y="1724"/>
                        <a:pt x="0" y="2497"/>
                      </a:cubicBezTo>
                      <a:cubicBezTo>
                        <a:pt x="0" y="3281"/>
                        <a:pt x="638" y="3918"/>
                        <a:pt x="1421" y="3918"/>
                      </a:cubicBezTo>
                      <a:lnTo>
                        <a:pt x="2140" y="3918"/>
                      </a:lnTo>
                      <a:lnTo>
                        <a:pt x="2140" y="4472"/>
                      </a:lnTo>
                      <a:lnTo>
                        <a:pt x="1315" y="4472"/>
                      </a:lnTo>
                      <a:cubicBezTo>
                        <a:pt x="1245" y="4345"/>
                        <a:pt x="1109" y="4259"/>
                        <a:pt x="954" y="4259"/>
                      </a:cubicBezTo>
                      <a:cubicBezTo>
                        <a:pt x="726" y="4259"/>
                        <a:pt x="540" y="4444"/>
                        <a:pt x="540" y="4672"/>
                      </a:cubicBezTo>
                      <a:cubicBezTo>
                        <a:pt x="540" y="4900"/>
                        <a:pt x="726" y="5086"/>
                        <a:pt x="954" y="5086"/>
                      </a:cubicBezTo>
                      <a:cubicBezTo>
                        <a:pt x="1109" y="5086"/>
                        <a:pt x="1245" y="4999"/>
                        <a:pt x="1315" y="4872"/>
                      </a:cubicBezTo>
                      <a:lnTo>
                        <a:pt x="2340" y="4872"/>
                      </a:lnTo>
                      <a:cubicBezTo>
                        <a:pt x="2451" y="4872"/>
                        <a:pt x="2540" y="4783"/>
                        <a:pt x="2540" y="4672"/>
                      </a:cubicBezTo>
                      <a:lnTo>
                        <a:pt x="2540" y="3918"/>
                      </a:lnTo>
                      <a:lnTo>
                        <a:pt x="2667" y="3918"/>
                      </a:lnTo>
                      <a:lnTo>
                        <a:pt x="2667" y="5117"/>
                      </a:lnTo>
                      <a:cubicBezTo>
                        <a:pt x="2540" y="5188"/>
                        <a:pt x="2454" y="5323"/>
                        <a:pt x="2454" y="5479"/>
                      </a:cubicBezTo>
                      <a:cubicBezTo>
                        <a:pt x="2454" y="5707"/>
                        <a:pt x="2639" y="5892"/>
                        <a:pt x="2867" y="5892"/>
                      </a:cubicBezTo>
                      <a:cubicBezTo>
                        <a:pt x="3095" y="5892"/>
                        <a:pt x="3280" y="5707"/>
                        <a:pt x="3280" y="5479"/>
                      </a:cubicBezTo>
                      <a:cubicBezTo>
                        <a:pt x="3280" y="5323"/>
                        <a:pt x="3194" y="5188"/>
                        <a:pt x="3067" y="5117"/>
                      </a:cubicBezTo>
                      <a:lnTo>
                        <a:pt x="3067" y="3918"/>
                      </a:lnTo>
                      <a:lnTo>
                        <a:pt x="3194" y="3918"/>
                      </a:lnTo>
                      <a:lnTo>
                        <a:pt x="3194" y="4691"/>
                      </a:lnTo>
                      <a:cubicBezTo>
                        <a:pt x="3194" y="4802"/>
                        <a:pt x="3283" y="4891"/>
                        <a:pt x="3394" y="4891"/>
                      </a:cubicBezTo>
                      <a:lnTo>
                        <a:pt x="4430" y="4891"/>
                      </a:lnTo>
                      <a:cubicBezTo>
                        <a:pt x="4503" y="5008"/>
                        <a:pt x="4633" y="5085"/>
                        <a:pt x="4780" y="5085"/>
                      </a:cubicBezTo>
                      <a:cubicBezTo>
                        <a:pt x="5008" y="5085"/>
                        <a:pt x="5194" y="4900"/>
                        <a:pt x="5194" y="4672"/>
                      </a:cubicBezTo>
                      <a:cubicBezTo>
                        <a:pt x="5194" y="4444"/>
                        <a:pt x="5008" y="4259"/>
                        <a:pt x="4780" y="4259"/>
                      </a:cubicBezTo>
                      <a:cubicBezTo>
                        <a:pt x="4617" y="4259"/>
                        <a:pt x="4476" y="4354"/>
                        <a:pt x="4409" y="4491"/>
                      </a:cubicBezTo>
                      <a:lnTo>
                        <a:pt x="3594" y="4491"/>
                      </a:lnTo>
                      <a:lnTo>
                        <a:pt x="3594" y="3918"/>
                      </a:lnTo>
                      <a:lnTo>
                        <a:pt x="4313" y="3918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12700">
                  <a:miter lim="400000"/>
                </a:ln>
              </p:spPr>
              <p:txBody>
                <a:bodyPr lIns="19045" tIns="19045" rIns="19045" bIns="19045" anchor="ctr"/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defTabSz="228532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 sz="3000" cap="none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  <a:endParaRPr sz="15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endParaRPr>
                </a:p>
              </p:txBody>
            </p:sp>
          </p:grpSp>
        </p:grpSp>
        <p:grpSp>
          <p:nvGrpSpPr>
            <p:cNvPr id="11" name="ïṩḷíḓe">
              <a:extLst>
                <a:ext uri="{FF2B5EF4-FFF2-40B4-BE49-F238E27FC236}">
                  <a16:creationId xmlns:a16="http://schemas.microsoft.com/office/drawing/2014/main" xmlns="" id="{EDB8B467-CCCD-451F-9694-178FBF14F53D}"/>
                </a:ext>
              </a:extLst>
            </p:cNvPr>
            <p:cNvGrpSpPr/>
            <p:nvPr/>
          </p:nvGrpSpPr>
          <p:grpSpPr>
            <a:xfrm>
              <a:off x="4554528" y="3317423"/>
              <a:ext cx="3082945" cy="2416627"/>
              <a:chOff x="672541" y="3176134"/>
              <a:chExt cx="3082945" cy="2416627"/>
            </a:xfrm>
          </p:grpSpPr>
          <p:sp>
            <p:nvSpPr>
              <p:cNvPr id="20" name="îŝ1îdé">
                <a:extLst>
                  <a:ext uri="{FF2B5EF4-FFF2-40B4-BE49-F238E27FC236}">
                    <a16:creationId xmlns:a16="http://schemas.microsoft.com/office/drawing/2014/main" xmlns="" id="{2E81A674-6B1D-4BC6-98EA-E332DC540935}"/>
                  </a:ext>
                </a:extLst>
              </p:cNvPr>
              <p:cNvSpPr txBox="1"/>
              <p:nvPr/>
            </p:nvSpPr>
            <p:spPr bwMode="auto">
              <a:xfrm>
                <a:off x="672541" y="4284000"/>
                <a:ext cx="3082945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  <p:sp>
            <p:nvSpPr>
              <p:cNvPr id="21" name="işļîḍe">
                <a:extLst>
                  <a:ext uri="{FF2B5EF4-FFF2-40B4-BE49-F238E27FC236}">
                    <a16:creationId xmlns:a16="http://schemas.microsoft.com/office/drawing/2014/main" xmlns="" id="{22235D08-DADD-403D-A775-C975A3079ED2}"/>
                  </a:ext>
                </a:extLst>
              </p:cNvPr>
              <p:cNvSpPr/>
              <p:nvPr/>
            </p:nvSpPr>
            <p:spPr bwMode="auto">
              <a:xfrm>
                <a:off x="672541" y="4725806"/>
                <a:ext cx="3082945" cy="86695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grpSp>
            <p:nvGrpSpPr>
              <p:cNvPr id="22" name="iṣlïḓé">
                <a:extLst>
                  <a:ext uri="{FF2B5EF4-FFF2-40B4-BE49-F238E27FC236}">
                    <a16:creationId xmlns:a16="http://schemas.microsoft.com/office/drawing/2014/main" xmlns="" id="{8843F53C-BD28-42AD-9F95-EE39545DBF30}"/>
                  </a:ext>
                </a:extLst>
              </p:cNvPr>
              <p:cNvGrpSpPr/>
              <p:nvPr/>
            </p:nvGrpSpPr>
            <p:grpSpPr>
              <a:xfrm>
                <a:off x="1764357" y="3176134"/>
                <a:ext cx="899312" cy="900726"/>
                <a:chOff x="5646344" y="3213462"/>
                <a:chExt cx="899312" cy="900726"/>
              </a:xfrm>
            </p:grpSpPr>
            <p:sp>
              <p:nvSpPr>
                <p:cNvPr id="23" name="íṧľîďê">
                  <a:extLst>
                    <a:ext uri="{FF2B5EF4-FFF2-40B4-BE49-F238E27FC236}">
                      <a16:creationId xmlns:a16="http://schemas.microsoft.com/office/drawing/2014/main" xmlns="" id="{65DB162C-B6C0-42AE-A846-80F5D57D1594}"/>
                    </a:ext>
                  </a:extLst>
                </p:cNvPr>
                <p:cNvSpPr/>
                <p:nvPr/>
              </p:nvSpPr>
              <p:spPr bwMode="auto">
                <a:xfrm>
                  <a:off x="5646344" y="3213462"/>
                  <a:ext cx="899312" cy="900726"/>
                </a:xfrm>
                <a:custGeom>
                  <a:avLst/>
                  <a:gdLst>
                    <a:gd name="T0" fmla="*/ 1066 w 1272"/>
                    <a:gd name="T1" fmla="*/ 168 h 1274"/>
                    <a:gd name="T2" fmla="*/ 1132 w 1272"/>
                    <a:gd name="T3" fmla="*/ 238 h 1274"/>
                    <a:gd name="T4" fmla="*/ 1186 w 1272"/>
                    <a:gd name="T5" fmla="*/ 316 h 1274"/>
                    <a:gd name="T6" fmla="*/ 1226 w 1272"/>
                    <a:gd name="T7" fmla="*/ 398 h 1274"/>
                    <a:gd name="T8" fmla="*/ 1254 w 1272"/>
                    <a:gd name="T9" fmla="*/ 486 h 1274"/>
                    <a:gd name="T10" fmla="*/ 1270 w 1272"/>
                    <a:gd name="T11" fmla="*/ 576 h 1274"/>
                    <a:gd name="T12" fmla="*/ 1272 w 1272"/>
                    <a:gd name="T13" fmla="*/ 668 h 1274"/>
                    <a:gd name="T14" fmla="*/ 1260 w 1272"/>
                    <a:gd name="T15" fmla="*/ 760 h 1274"/>
                    <a:gd name="T16" fmla="*/ 1236 w 1272"/>
                    <a:gd name="T17" fmla="*/ 850 h 1274"/>
                    <a:gd name="T18" fmla="*/ 1198 w 1272"/>
                    <a:gd name="T19" fmla="*/ 936 h 1274"/>
                    <a:gd name="T20" fmla="*/ 1146 w 1272"/>
                    <a:gd name="T21" fmla="*/ 1016 h 1274"/>
                    <a:gd name="T22" fmla="*/ 1106 w 1272"/>
                    <a:gd name="T23" fmla="*/ 1068 h 1274"/>
                    <a:gd name="T24" fmla="*/ 1036 w 1272"/>
                    <a:gd name="T25" fmla="*/ 1134 h 1274"/>
                    <a:gd name="T26" fmla="*/ 958 w 1272"/>
                    <a:gd name="T27" fmla="*/ 1186 h 1274"/>
                    <a:gd name="T28" fmla="*/ 874 w 1272"/>
                    <a:gd name="T29" fmla="*/ 1228 h 1274"/>
                    <a:gd name="T30" fmla="*/ 786 w 1272"/>
                    <a:gd name="T31" fmla="*/ 1256 h 1274"/>
                    <a:gd name="T32" fmla="*/ 696 w 1272"/>
                    <a:gd name="T33" fmla="*/ 1272 h 1274"/>
                    <a:gd name="T34" fmla="*/ 604 w 1272"/>
                    <a:gd name="T35" fmla="*/ 1274 h 1274"/>
                    <a:gd name="T36" fmla="*/ 514 w 1272"/>
                    <a:gd name="T37" fmla="*/ 1262 h 1274"/>
                    <a:gd name="T38" fmla="*/ 424 w 1272"/>
                    <a:gd name="T39" fmla="*/ 1238 h 1274"/>
                    <a:gd name="T40" fmla="*/ 338 w 1272"/>
                    <a:gd name="T41" fmla="*/ 1200 h 1274"/>
                    <a:gd name="T42" fmla="*/ 256 w 1272"/>
                    <a:gd name="T43" fmla="*/ 1148 h 1274"/>
                    <a:gd name="T44" fmla="*/ 206 w 1272"/>
                    <a:gd name="T45" fmla="*/ 1106 h 1274"/>
                    <a:gd name="T46" fmla="*/ 140 w 1272"/>
                    <a:gd name="T47" fmla="*/ 1036 h 1274"/>
                    <a:gd name="T48" fmla="*/ 86 w 1272"/>
                    <a:gd name="T49" fmla="*/ 958 h 1274"/>
                    <a:gd name="T50" fmla="*/ 46 w 1272"/>
                    <a:gd name="T51" fmla="*/ 876 h 1274"/>
                    <a:gd name="T52" fmla="*/ 18 w 1272"/>
                    <a:gd name="T53" fmla="*/ 788 h 1274"/>
                    <a:gd name="T54" fmla="*/ 2 w 1272"/>
                    <a:gd name="T55" fmla="*/ 698 h 1274"/>
                    <a:gd name="T56" fmla="*/ 0 w 1272"/>
                    <a:gd name="T57" fmla="*/ 606 h 1274"/>
                    <a:gd name="T58" fmla="*/ 10 w 1272"/>
                    <a:gd name="T59" fmla="*/ 514 h 1274"/>
                    <a:gd name="T60" fmla="*/ 36 w 1272"/>
                    <a:gd name="T61" fmla="*/ 426 h 1274"/>
                    <a:gd name="T62" fmla="*/ 74 w 1272"/>
                    <a:gd name="T63" fmla="*/ 338 h 1274"/>
                    <a:gd name="T64" fmla="*/ 124 w 1272"/>
                    <a:gd name="T65" fmla="*/ 258 h 1274"/>
                    <a:gd name="T66" fmla="*/ 166 w 1272"/>
                    <a:gd name="T67" fmla="*/ 208 h 1274"/>
                    <a:gd name="T68" fmla="*/ 236 w 1272"/>
                    <a:gd name="T69" fmla="*/ 142 h 1274"/>
                    <a:gd name="T70" fmla="*/ 314 w 1272"/>
                    <a:gd name="T71" fmla="*/ 88 h 1274"/>
                    <a:gd name="T72" fmla="*/ 398 w 1272"/>
                    <a:gd name="T73" fmla="*/ 46 h 1274"/>
                    <a:gd name="T74" fmla="*/ 486 w 1272"/>
                    <a:gd name="T75" fmla="*/ 18 h 1274"/>
                    <a:gd name="T76" fmla="*/ 576 w 1272"/>
                    <a:gd name="T77" fmla="*/ 4 h 1274"/>
                    <a:gd name="T78" fmla="*/ 668 w 1272"/>
                    <a:gd name="T79" fmla="*/ 2 h 1274"/>
                    <a:gd name="T80" fmla="*/ 758 w 1272"/>
                    <a:gd name="T81" fmla="*/ 12 h 1274"/>
                    <a:gd name="T82" fmla="*/ 848 w 1272"/>
                    <a:gd name="T83" fmla="*/ 36 h 1274"/>
                    <a:gd name="T84" fmla="*/ 934 w 1272"/>
                    <a:gd name="T85" fmla="*/ 74 h 1274"/>
                    <a:gd name="T86" fmla="*/ 1016 w 1272"/>
                    <a:gd name="T87" fmla="*/ 126 h 12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</a:cxnLst>
                  <a:rect l="0" t="0" r="r" b="b"/>
                  <a:pathLst>
                    <a:path w="1272" h="1274">
                      <a:moveTo>
                        <a:pt x="1042" y="146"/>
                      </a:moveTo>
                      <a:lnTo>
                        <a:pt x="1042" y="146"/>
                      </a:lnTo>
                      <a:lnTo>
                        <a:pt x="1066" y="168"/>
                      </a:lnTo>
                      <a:lnTo>
                        <a:pt x="1090" y="190"/>
                      </a:lnTo>
                      <a:lnTo>
                        <a:pt x="1112" y="214"/>
                      </a:lnTo>
                      <a:lnTo>
                        <a:pt x="1132" y="238"/>
                      </a:lnTo>
                      <a:lnTo>
                        <a:pt x="1152" y="264"/>
                      </a:lnTo>
                      <a:lnTo>
                        <a:pt x="1170" y="290"/>
                      </a:lnTo>
                      <a:lnTo>
                        <a:pt x="1186" y="316"/>
                      </a:lnTo>
                      <a:lnTo>
                        <a:pt x="1200" y="342"/>
                      </a:lnTo>
                      <a:lnTo>
                        <a:pt x="1214" y="370"/>
                      </a:lnTo>
                      <a:lnTo>
                        <a:pt x="1226" y="398"/>
                      </a:lnTo>
                      <a:lnTo>
                        <a:pt x="1238" y="428"/>
                      </a:lnTo>
                      <a:lnTo>
                        <a:pt x="1246" y="456"/>
                      </a:lnTo>
                      <a:lnTo>
                        <a:pt x="1254" y="486"/>
                      </a:lnTo>
                      <a:lnTo>
                        <a:pt x="1260" y="516"/>
                      </a:lnTo>
                      <a:lnTo>
                        <a:pt x="1266" y="546"/>
                      </a:lnTo>
                      <a:lnTo>
                        <a:pt x="1270" y="576"/>
                      </a:lnTo>
                      <a:lnTo>
                        <a:pt x="1272" y="608"/>
                      </a:lnTo>
                      <a:lnTo>
                        <a:pt x="1272" y="638"/>
                      </a:lnTo>
                      <a:lnTo>
                        <a:pt x="1272" y="668"/>
                      </a:lnTo>
                      <a:lnTo>
                        <a:pt x="1270" y="700"/>
                      </a:lnTo>
                      <a:lnTo>
                        <a:pt x="1266" y="730"/>
                      </a:lnTo>
                      <a:lnTo>
                        <a:pt x="1260" y="760"/>
                      </a:lnTo>
                      <a:lnTo>
                        <a:pt x="1254" y="790"/>
                      </a:lnTo>
                      <a:lnTo>
                        <a:pt x="1246" y="820"/>
                      </a:lnTo>
                      <a:lnTo>
                        <a:pt x="1236" y="850"/>
                      </a:lnTo>
                      <a:lnTo>
                        <a:pt x="1226" y="878"/>
                      </a:lnTo>
                      <a:lnTo>
                        <a:pt x="1212" y="908"/>
                      </a:lnTo>
                      <a:lnTo>
                        <a:pt x="1198" y="936"/>
                      </a:lnTo>
                      <a:lnTo>
                        <a:pt x="1182" y="964"/>
                      </a:lnTo>
                      <a:lnTo>
                        <a:pt x="1166" y="990"/>
                      </a:lnTo>
                      <a:lnTo>
                        <a:pt x="1146" y="1016"/>
                      </a:lnTo>
                      <a:lnTo>
                        <a:pt x="1126" y="1042"/>
                      </a:lnTo>
                      <a:lnTo>
                        <a:pt x="1126" y="1042"/>
                      </a:lnTo>
                      <a:lnTo>
                        <a:pt x="1106" y="1068"/>
                      </a:lnTo>
                      <a:lnTo>
                        <a:pt x="1082" y="1090"/>
                      </a:lnTo>
                      <a:lnTo>
                        <a:pt x="1060" y="1112"/>
                      </a:lnTo>
                      <a:lnTo>
                        <a:pt x="1036" y="1134"/>
                      </a:lnTo>
                      <a:lnTo>
                        <a:pt x="1010" y="1152"/>
                      </a:lnTo>
                      <a:lnTo>
                        <a:pt x="984" y="1170"/>
                      </a:lnTo>
                      <a:lnTo>
                        <a:pt x="958" y="1186"/>
                      </a:lnTo>
                      <a:lnTo>
                        <a:pt x="930" y="1202"/>
                      </a:lnTo>
                      <a:lnTo>
                        <a:pt x="902" y="1216"/>
                      </a:lnTo>
                      <a:lnTo>
                        <a:pt x="874" y="1228"/>
                      </a:lnTo>
                      <a:lnTo>
                        <a:pt x="846" y="1238"/>
                      </a:lnTo>
                      <a:lnTo>
                        <a:pt x="816" y="1248"/>
                      </a:lnTo>
                      <a:lnTo>
                        <a:pt x="786" y="1256"/>
                      </a:lnTo>
                      <a:lnTo>
                        <a:pt x="756" y="1262"/>
                      </a:lnTo>
                      <a:lnTo>
                        <a:pt x="726" y="1268"/>
                      </a:lnTo>
                      <a:lnTo>
                        <a:pt x="696" y="1272"/>
                      </a:lnTo>
                      <a:lnTo>
                        <a:pt x="666" y="1274"/>
                      </a:lnTo>
                      <a:lnTo>
                        <a:pt x="636" y="1274"/>
                      </a:lnTo>
                      <a:lnTo>
                        <a:pt x="604" y="1274"/>
                      </a:lnTo>
                      <a:lnTo>
                        <a:pt x="574" y="1270"/>
                      </a:lnTo>
                      <a:lnTo>
                        <a:pt x="544" y="1268"/>
                      </a:lnTo>
                      <a:lnTo>
                        <a:pt x="514" y="1262"/>
                      </a:lnTo>
                      <a:lnTo>
                        <a:pt x="484" y="1256"/>
                      </a:lnTo>
                      <a:lnTo>
                        <a:pt x="454" y="1248"/>
                      </a:lnTo>
                      <a:lnTo>
                        <a:pt x="424" y="1238"/>
                      </a:lnTo>
                      <a:lnTo>
                        <a:pt x="394" y="1226"/>
                      </a:lnTo>
                      <a:lnTo>
                        <a:pt x="366" y="1214"/>
                      </a:lnTo>
                      <a:lnTo>
                        <a:pt x="338" y="1200"/>
                      </a:lnTo>
                      <a:lnTo>
                        <a:pt x="310" y="1184"/>
                      </a:lnTo>
                      <a:lnTo>
                        <a:pt x="282" y="1166"/>
                      </a:lnTo>
                      <a:lnTo>
                        <a:pt x="256" y="1148"/>
                      </a:lnTo>
                      <a:lnTo>
                        <a:pt x="230" y="1128"/>
                      </a:lnTo>
                      <a:lnTo>
                        <a:pt x="230" y="1128"/>
                      </a:lnTo>
                      <a:lnTo>
                        <a:pt x="206" y="1106"/>
                      </a:lnTo>
                      <a:lnTo>
                        <a:pt x="182" y="1084"/>
                      </a:lnTo>
                      <a:lnTo>
                        <a:pt x="160" y="1060"/>
                      </a:lnTo>
                      <a:lnTo>
                        <a:pt x="140" y="1036"/>
                      </a:lnTo>
                      <a:lnTo>
                        <a:pt x="120" y="1012"/>
                      </a:lnTo>
                      <a:lnTo>
                        <a:pt x="102" y="986"/>
                      </a:lnTo>
                      <a:lnTo>
                        <a:pt x="86" y="958"/>
                      </a:lnTo>
                      <a:lnTo>
                        <a:pt x="72" y="932"/>
                      </a:lnTo>
                      <a:lnTo>
                        <a:pt x="58" y="904"/>
                      </a:lnTo>
                      <a:lnTo>
                        <a:pt x="46" y="876"/>
                      </a:lnTo>
                      <a:lnTo>
                        <a:pt x="34" y="846"/>
                      </a:lnTo>
                      <a:lnTo>
                        <a:pt x="26" y="818"/>
                      </a:lnTo>
                      <a:lnTo>
                        <a:pt x="18" y="788"/>
                      </a:lnTo>
                      <a:lnTo>
                        <a:pt x="10" y="758"/>
                      </a:lnTo>
                      <a:lnTo>
                        <a:pt x="6" y="728"/>
                      </a:lnTo>
                      <a:lnTo>
                        <a:pt x="2" y="698"/>
                      </a:lnTo>
                      <a:lnTo>
                        <a:pt x="0" y="668"/>
                      </a:lnTo>
                      <a:lnTo>
                        <a:pt x="0" y="636"/>
                      </a:lnTo>
                      <a:lnTo>
                        <a:pt x="0" y="606"/>
                      </a:lnTo>
                      <a:lnTo>
                        <a:pt x="2" y="576"/>
                      </a:lnTo>
                      <a:lnTo>
                        <a:pt x="6" y="544"/>
                      </a:lnTo>
                      <a:lnTo>
                        <a:pt x="10" y="514"/>
                      </a:lnTo>
                      <a:lnTo>
                        <a:pt x="18" y="484"/>
                      </a:lnTo>
                      <a:lnTo>
                        <a:pt x="26" y="454"/>
                      </a:lnTo>
                      <a:lnTo>
                        <a:pt x="36" y="426"/>
                      </a:lnTo>
                      <a:lnTo>
                        <a:pt x="46" y="396"/>
                      </a:lnTo>
                      <a:lnTo>
                        <a:pt x="60" y="368"/>
                      </a:lnTo>
                      <a:lnTo>
                        <a:pt x="74" y="338"/>
                      </a:lnTo>
                      <a:lnTo>
                        <a:pt x="88" y="312"/>
                      </a:lnTo>
                      <a:lnTo>
                        <a:pt x="106" y="284"/>
                      </a:lnTo>
                      <a:lnTo>
                        <a:pt x="124" y="258"/>
                      </a:lnTo>
                      <a:lnTo>
                        <a:pt x="146" y="232"/>
                      </a:lnTo>
                      <a:lnTo>
                        <a:pt x="146" y="232"/>
                      </a:lnTo>
                      <a:lnTo>
                        <a:pt x="166" y="208"/>
                      </a:lnTo>
                      <a:lnTo>
                        <a:pt x="190" y="184"/>
                      </a:lnTo>
                      <a:lnTo>
                        <a:pt x="212" y="162"/>
                      </a:lnTo>
                      <a:lnTo>
                        <a:pt x="236" y="142"/>
                      </a:lnTo>
                      <a:lnTo>
                        <a:pt x="262" y="122"/>
                      </a:lnTo>
                      <a:lnTo>
                        <a:pt x="288" y="104"/>
                      </a:lnTo>
                      <a:lnTo>
                        <a:pt x="314" y="88"/>
                      </a:lnTo>
                      <a:lnTo>
                        <a:pt x="342" y="72"/>
                      </a:lnTo>
                      <a:lnTo>
                        <a:pt x="370" y="58"/>
                      </a:lnTo>
                      <a:lnTo>
                        <a:pt x="398" y="46"/>
                      </a:lnTo>
                      <a:lnTo>
                        <a:pt x="426" y="36"/>
                      </a:lnTo>
                      <a:lnTo>
                        <a:pt x="456" y="26"/>
                      </a:lnTo>
                      <a:lnTo>
                        <a:pt x="486" y="18"/>
                      </a:lnTo>
                      <a:lnTo>
                        <a:pt x="516" y="12"/>
                      </a:lnTo>
                      <a:lnTo>
                        <a:pt x="546" y="8"/>
                      </a:lnTo>
                      <a:lnTo>
                        <a:pt x="576" y="4"/>
                      </a:lnTo>
                      <a:lnTo>
                        <a:pt x="606" y="2"/>
                      </a:lnTo>
                      <a:lnTo>
                        <a:pt x="636" y="0"/>
                      </a:lnTo>
                      <a:lnTo>
                        <a:pt x="668" y="2"/>
                      </a:lnTo>
                      <a:lnTo>
                        <a:pt x="698" y="4"/>
                      </a:lnTo>
                      <a:lnTo>
                        <a:pt x="728" y="8"/>
                      </a:lnTo>
                      <a:lnTo>
                        <a:pt x="758" y="12"/>
                      </a:lnTo>
                      <a:lnTo>
                        <a:pt x="788" y="18"/>
                      </a:lnTo>
                      <a:lnTo>
                        <a:pt x="818" y="28"/>
                      </a:lnTo>
                      <a:lnTo>
                        <a:pt x="848" y="36"/>
                      </a:lnTo>
                      <a:lnTo>
                        <a:pt x="878" y="48"/>
                      </a:lnTo>
                      <a:lnTo>
                        <a:pt x="906" y="60"/>
                      </a:lnTo>
                      <a:lnTo>
                        <a:pt x="934" y="74"/>
                      </a:lnTo>
                      <a:lnTo>
                        <a:pt x="962" y="90"/>
                      </a:lnTo>
                      <a:lnTo>
                        <a:pt x="990" y="108"/>
                      </a:lnTo>
                      <a:lnTo>
                        <a:pt x="1016" y="126"/>
                      </a:lnTo>
                      <a:lnTo>
                        <a:pt x="1042" y="146"/>
                      </a:lnTo>
                      <a:lnTo>
                        <a:pt x="1042" y="146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57150">
                  <a:solidFill>
                    <a:schemeClr val="tx2">
                      <a:lumMod val="20000"/>
                      <a:lumOff val="80000"/>
                    </a:schemeClr>
                  </a:solidFill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24" name="îṧ1íḓè">
                  <a:extLst>
                    <a:ext uri="{FF2B5EF4-FFF2-40B4-BE49-F238E27FC236}">
                      <a16:creationId xmlns:a16="http://schemas.microsoft.com/office/drawing/2014/main" xmlns="" id="{B408F76E-8204-4E6C-8B09-54899FBDEAAA}"/>
                    </a:ext>
                  </a:extLst>
                </p:cNvPr>
                <p:cNvSpPr/>
                <p:nvPr/>
              </p:nvSpPr>
              <p:spPr>
                <a:xfrm>
                  <a:off x="5829151" y="3390009"/>
                  <a:ext cx="533699" cy="547632"/>
                </a:xfrm>
                <a:custGeom>
                  <a:avLst/>
                  <a:gdLst>
                    <a:gd name="T0" fmla="*/ 4313 w 5734"/>
                    <a:gd name="T1" fmla="*/ 3918 h 5892"/>
                    <a:gd name="T2" fmla="*/ 5734 w 5734"/>
                    <a:gd name="T3" fmla="*/ 2497 h 5892"/>
                    <a:gd name="T4" fmla="*/ 4313 w 5734"/>
                    <a:gd name="T5" fmla="*/ 1076 h 5892"/>
                    <a:gd name="T6" fmla="*/ 4149 w 5734"/>
                    <a:gd name="T7" fmla="*/ 1085 h 5892"/>
                    <a:gd name="T8" fmla="*/ 3733 w 5734"/>
                    <a:gd name="T9" fmla="*/ 378 h 5892"/>
                    <a:gd name="T10" fmla="*/ 2768 w 5734"/>
                    <a:gd name="T11" fmla="*/ 0 h 5892"/>
                    <a:gd name="T12" fmla="*/ 1389 w 5734"/>
                    <a:gd name="T13" fmla="*/ 1076 h 5892"/>
                    <a:gd name="T14" fmla="*/ 0 w 5734"/>
                    <a:gd name="T15" fmla="*/ 2497 h 5892"/>
                    <a:gd name="T16" fmla="*/ 1421 w 5734"/>
                    <a:gd name="T17" fmla="*/ 3918 h 5892"/>
                    <a:gd name="T18" fmla="*/ 2140 w 5734"/>
                    <a:gd name="T19" fmla="*/ 3918 h 5892"/>
                    <a:gd name="T20" fmla="*/ 2140 w 5734"/>
                    <a:gd name="T21" fmla="*/ 4472 h 5892"/>
                    <a:gd name="T22" fmla="*/ 1315 w 5734"/>
                    <a:gd name="T23" fmla="*/ 4472 h 5892"/>
                    <a:gd name="T24" fmla="*/ 954 w 5734"/>
                    <a:gd name="T25" fmla="*/ 4259 h 5892"/>
                    <a:gd name="T26" fmla="*/ 540 w 5734"/>
                    <a:gd name="T27" fmla="*/ 4672 h 5892"/>
                    <a:gd name="T28" fmla="*/ 954 w 5734"/>
                    <a:gd name="T29" fmla="*/ 5086 h 5892"/>
                    <a:gd name="T30" fmla="*/ 1315 w 5734"/>
                    <a:gd name="T31" fmla="*/ 4872 h 5892"/>
                    <a:gd name="T32" fmla="*/ 2340 w 5734"/>
                    <a:gd name="T33" fmla="*/ 4872 h 5892"/>
                    <a:gd name="T34" fmla="*/ 2540 w 5734"/>
                    <a:gd name="T35" fmla="*/ 4672 h 5892"/>
                    <a:gd name="T36" fmla="*/ 2540 w 5734"/>
                    <a:gd name="T37" fmla="*/ 3918 h 5892"/>
                    <a:gd name="T38" fmla="*/ 2667 w 5734"/>
                    <a:gd name="T39" fmla="*/ 3918 h 5892"/>
                    <a:gd name="T40" fmla="*/ 2667 w 5734"/>
                    <a:gd name="T41" fmla="*/ 5117 h 5892"/>
                    <a:gd name="T42" fmla="*/ 2454 w 5734"/>
                    <a:gd name="T43" fmla="*/ 5479 h 5892"/>
                    <a:gd name="T44" fmla="*/ 2867 w 5734"/>
                    <a:gd name="T45" fmla="*/ 5892 h 5892"/>
                    <a:gd name="T46" fmla="*/ 3280 w 5734"/>
                    <a:gd name="T47" fmla="*/ 5479 h 5892"/>
                    <a:gd name="T48" fmla="*/ 3067 w 5734"/>
                    <a:gd name="T49" fmla="*/ 5117 h 5892"/>
                    <a:gd name="T50" fmla="*/ 3067 w 5734"/>
                    <a:gd name="T51" fmla="*/ 3918 h 5892"/>
                    <a:gd name="T52" fmla="*/ 3194 w 5734"/>
                    <a:gd name="T53" fmla="*/ 3918 h 5892"/>
                    <a:gd name="T54" fmla="*/ 3194 w 5734"/>
                    <a:gd name="T55" fmla="*/ 4691 h 5892"/>
                    <a:gd name="T56" fmla="*/ 3394 w 5734"/>
                    <a:gd name="T57" fmla="*/ 4891 h 5892"/>
                    <a:gd name="T58" fmla="*/ 4430 w 5734"/>
                    <a:gd name="T59" fmla="*/ 4891 h 5892"/>
                    <a:gd name="T60" fmla="*/ 4780 w 5734"/>
                    <a:gd name="T61" fmla="*/ 5085 h 5892"/>
                    <a:gd name="T62" fmla="*/ 5194 w 5734"/>
                    <a:gd name="T63" fmla="*/ 4672 h 5892"/>
                    <a:gd name="T64" fmla="*/ 4780 w 5734"/>
                    <a:gd name="T65" fmla="*/ 4259 h 5892"/>
                    <a:gd name="T66" fmla="*/ 4409 w 5734"/>
                    <a:gd name="T67" fmla="*/ 4491 h 5892"/>
                    <a:gd name="T68" fmla="*/ 3594 w 5734"/>
                    <a:gd name="T69" fmla="*/ 4491 h 5892"/>
                    <a:gd name="T70" fmla="*/ 3594 w 5734"/>
                    <a:gd name="T71" fmla="*/ 3918 h 5892"/>
                    <a:gd name="T72" fmla="*/ 4313 w 5734"/>
                    <a:gd name="T73" fmla="*/ 3918 h 58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5734" h="5892">
                      <a:moveTo>
                        <a:pt x="4313" y="3918"/>
                      </a:moveTo>
                      <a:cubicBezTo>
                        <a:pt x="5096" y="3918"/>
                        <a:pt x="5734" y="3280"/>
                        <a:pt x="5734" y="2497"/>
                      </a:cubicBezTo>
                      <a:cubicBezTo>
                        <a:pt x="5734" y="1713"/>
                        <a:pt x="5096" y="1076"/>
                        <a:pt x="4313" y="1076"/>
                      </a:cubicBezTo>
                      <a:cubicBezTo>
                        <a:pt x="4258" y="1076"/>
                        <a:pt x="4203" y="1079"/>
                        <a:pt x="4149" y="1085"/>
                      </a:cubicBezTo>
                      <a:cubicBezTo>
                        <a:pt x="4084" y="816"/>
                        <a:pt x="3940" y="570"/>
                        <a:pt x="3733" y="378"/>
                      </a:cubicBezTo>
                      <a:cubicBezTo>
                        <a:pt x="3470" y="134"/>
                        <a:pt x="3127" y="0"/>
                        <a:pt x="2768" y="0"/>
                      </a:cubicBezTo>
                      <a:cubicBezTo>
                        <a:pt x="2107" y="0"/>
                        <a:pt x="1544" y="451"/>
                        <a:pt x="1389" y="1076"/>
                      </a:cubicBezTo>
                      <a:cubicBezTo>
                        <a:pt x="620" y="1093"/>
                        <a:pt x="0" y="1724"/>
                        <a:pt x="0" y="2497"/>
                      </a:cubicBezTo>
                      <a:cubicBezTo>
                        <a:pt x="0" y="3281"/>
                        <a:pt x="638" y="3918"/>
                        <a:pt x="1421" y="3918"/>
                      </a:cubicBezTo>
                      <a:lnTo>
                        <a:pt x="2140" y="3918"/>
                      </a:lnTo>
                      <a:lnTo>
                        <a:pt x="2140" y="4472"/>
                      </a:lnTo>
                      <a:lnTo>
                        <a:pt x="1315" y="4472"/>
                      </a:lnTo>
                      <a:cubicBezTo>
                        <a:pt x="1245" y="4345"/>
                        <a:pt x="1109" y="4259"/>
                        <a:pt x="954" y="4259"/>
                      </a:cubicBezTo>
                      <a:cubicBezTo>
                        <a:pt x="726" y="4259"/>
                        <a:pt x="540" y="4444"/>
                        <a:pt x="540" y="4672"/>
                      </a:cubicBezTo>
                      <a:cubicBezTo>
                        <a:pt x="540" y="4900"/>
                        <a:pt x="726" y="5086"/>
                        <a:pt x="954" y="5086"/>
                      </a:cubicBezTo>
                      <a:cubicBezTo>
                        <a:pt x="1109" y="5086"/>
                        <a:pt x="1245" y="4999"/>
                        <a:pt x="1315" y="4872"/>
                      </a:cubicBezTo>
                      <a:lnTo>
                        <a:pt x="2340" y="4872"/>
                      </a:lnTo>
                      <a:cubicBezTo>
                        <a:pt x="2451" y="4872"/>
                        <a:pt x="2540" y="4783"/>
                        <a:pt x="2540" y="4672"/>
                      </a:cubicBezTo>
                      <a:lnTo>
                        <a:pt x="2540" y="3918"/>
                      </a:lnTo>
                      <a:lnTo>
                        <a:pt x="2667" y="3918"/>
                      </a:lnTo>
                      <a:lnTo>
                        <a:pt x="2667" y="5117"/>
                      </a:lnTo>
                      <a:cubicBezTo>
                        <a:pt x="2540" y="5188"/>
                        <a:pt x="2454" y="5323"/>
                        <a:pt x="2454" y="5479"/>
                      </a:cubicBezTo>
                      <a:cubicBezTo>
                        <a:pt x="2454" y="5707"/>
                        <a:pt x="2639" y="5892"/>
                        <a:pt x="2867" y="5892"/>
                      </a:cubicBezTo>
                      <a:cubicBezTo>
                        <a:pt x="3095" y="5892"/>
                        <a:pt x="3280" y="5707"/>
                        <a:pt x="3280" y="5479"/>
                      </a:cubicBezTo>
                      <a:cubicBezTo>
                        <a:pt x="3280" y="5323"/>
                        <a:pt x="3194" y="5188"/>
                        <a:pt x="3067" y="5117"/>
                      </a:cubicBezTo>
                      <a:lnTo>
                        <a:pt x="3067" y="3918"/>
                      </a:lnTo>
                      <a:lnTo>
                        <a:pt x="3194" y="3918"/>
                      </a:lnTo>
                      <a:lnTo>
                        <a:pt x="3194" y="4691"/>
                      </a:lnTo>
                      <a:cubicBezTo>
                        <a:pt x="3194" y="4802"/>
                        <a:pt x="3283" y="4891"/>
                        <a:pt x="3394" y="4891"/>
                      </a:cubicBezTo>
                      <a:lnTo>
                        <a:pt x="4430" y="4891"/>
                      </a:lnTo>
                      <a:cubicBezTo>
                        <a:pt x="4503" y="5008"/>
                        <a:pt x="4633" y="5085"/>
                        <a:pt x="4780" y="5085"/>
                      </a:cubicBezTo>
                      <a:cubicBezTo>
                        <a:pt x="5008" y="5085"/>
                        <a:pt x="5194" y="4900"/>
                        <a:pt x="5194" y="4672"/>
                      </a:cubicBezTo>
                      <a:cubicBezTo>
                        <a:pt x="5194" y="4444"/>
                        <a:pt x="5008" y="4259"/>
                        <a:pt x="4780" y="4259"/>
                      </a:cubicBezTo>
                      <a:cubicBezTo>
                        <a:pt x="4617" y="4259"/>
                        <a:pt x="4476" y="4354"/>
                        <a:pt x="4409" y="4491"/>
                      </a:cubicBezTo>
                      <a:lnTo>
                        <a:pt x="3594" y="4491"/>
                      </a:lnTo>
                      <a:lnTo>
                        <a:pt x="3594" y="3918"/>
                      </a:lnTo>
                      <a:lnTo>
                        <a:pt x="4313" y="3918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12700">
                  <a:miter lim="400000"/>
                </a:ln>
              </p:spPr>
              <p:txBody>
                <a:bodyPr lIns="19045" tIns="19045" rIns="19045" bIns="19045" anchor="ctr"/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defTabSz="228532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 sz="3000" cap="none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  <a:endParaRPr sz="15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endParaRPr>
                </a:p>
              </p:txBody>
            </p:sp>
          </p:grpSp>
        </p:grpSp>
        <p:grpSp>
          <p:nvGrpSpPr>
            <p:cNvPr id="12" name="ïsľîḓê">
              <a:extLst>
                <a:ext uri="{FF2B5EF4-FFF2-40B4-BE49-F238E27FC236}">
                  <a16:creationId xmlns:a16="http://schemas.microsoft.com/office/drawing/2014/main" xmlns="" id="{FDD35034-BB65-430D-B19F-D68560154FDC}"/>
                </a:ext>
              </a:extLst>
            </p:cNvPr>
            <p:cNvGrpSpPr/>
            <p:nvPr/>
          </p:nvGrpSpPr>
          <p:grpSpPr>
            <a:xfrm>
              <a:off x="8442124" y="3317423"/>
              <a:ext cx="3082945" cy="2416627"/>
              <a:chOff x="672541" y="3176134"/>
              <a:chExt cx="3082945" cy="2416627"/>
            </a:xfrm>
          </p:grpSpPr>
          <p:sp>
            <p:nvSpPr>
              <p:cNvPr id="15" name="î$ḷîḋè">
                <a:extLst>
                  <a:ext uri="{FF2B5EF4-FFF2-40B4-BE49-F238E27FC236}">
                    <a16:creationId xmlns:a16="http://schemas.microsoft.com/office/drawing/2014/main" xmlns="" id="{5320B081-2FA3-4E99-890F-C5257DB6BFB5}"/>
                  </a:ext>
                </a:extLst>
              </p:cNvPr>
              <p:cNvSpPr txBox="1"/>
              <p:nvPr/>
            </p:nvSpPr>
            <p:spPr bwMode="auto">
              <a:xfrm>
                <a:off x="672541" y="4284000"/>
                <a:ext cx="3082945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  <p:sp>
            <p:nvSpPr>
              <p:cNvPr id="16" name="ïs1ïḍè">
                <a:extLst>
                  <a:ext uri="{FF2B5EF4-FFF2-40B4-BE49-F238E27FC236}">
                    <a16:creationId xmlns:a16="http://schemas.microsoft.com/office/drawing/2014/main" xmlns="" id="{8CA78950-81D6-4041-AD40-FBAF62DE8FC9}"/>
                  </a:ext>
                </a:extLst>
              </p:cNvPr>
              <p:cNvSpPr/>
              <p:nvPr/>
            </p:nvSpPr>
            <p:spPr bwMode="auto">
              <a:xfrm>
                <a:off x="672541" y="4725806"/>
                <a:ext cx="3082945" cy="86695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grpSp>
            <p:nvGrpSpPr>
              <p:cNvPr id="17" name="iSḻiḍé">
                <a:extLst>
                  <a:ext uri="{FF2B5EF4-FFF2-40B4-BE49-F238E27FC236}">
                    <a16:creationId xmlns:a16="http://schemas.microsoft.com/office/drawing/2014/main" xmlns="" id="{B21E54B7-D3EE-45A2-A906-A0C5821BE953}"/>
                  </a:ext>
                </a:extLst>
              </p:cNvPr>
              <p:cNvGrpSpPr/>
              <p:nvPr/>
            </p:nvGrpSpPr>
            <p:grpSpPr>
              <a:xfrm>
                <a:off x="1764357" y="3176134"/>
                <a:ext cx="899312" cy="900726"/>
                <a:chOff x="5646344" y="3213462"/>
                <a:chExt cx="899312" cy="900726"/>
              </a:xfrm>
            </p:grpSpPr>
            <p:sp>
              <p:nvSpPr>
                <p:cNvPr id="18" name="iśḻîḍè">
                  <a:extLst>
                    <a:ext uri="{FF2B5EF4-FFF2-40B4-BE49-F238E27FC236}">
                      <a16:creationId xmlns:a16="http://schemas.microsoft.com/office/drawing/2014/main" xmlns="" id="{347ADE28-D454-46A8-8132-699FE5E79B98}"/>
                    </a:ext>
                  </a:extLst>
                </p:cNvPr>
                <p:cNvSpPr/>
                <p:nvPr/>
              </p:nvSpPr>
              <p:spPr bwMode="auto">
                <a:xfrm>
                  <a:off x="5646344" y="3213462"/>
                  <a:ext cx="899312" cy="900726"/>
                </a:xfrm>
                <a:custGeom>
                  <a:avLst/>
                  <a:gdLst>
                    <a:gd name="T0" fmla="*/ 1066 w 1272"/>
                    <a:gd name="T1" fmla="*/ 168 h 1274"/>
                    <a:gd name="T2" fmla="*/ 1132 w 1272"/>
                    <a:gd name="T3" fmla="*/ 238 h 1274"/>
                    <a:gd name="T4" fmla="*/ 1186 w 1272"/>
                    <a:gd name="T5" fmla="*/ 316 h 1274"/>
                    <a:gd name="T6" fmla="*/ 1226 w 1272"/>
                    <a:gd name="T7" fmla="*/ 398 h 1274"/>
                    <a:gd name="T8" fmla="*/ 1254 w 1272"/>
                    <a:gd name="T9" fmla="*/ 486 h 1274"/>
                    <a:gd name="T10" fmla="*/ 1270 w 1272"/>
                    <a:gd name="T11" fmla="*/ 576 h 1274"/>
                    <a:gd name="T12" fmla="*/ 1272 w 1272"/>
                    <a:gd name="T13" fmla="*/ 668 h 1274"/>
                    <a:gd name="T14" fmla="*/ 1260 w 1272"/>
                    <a:gd name="T15" fmla="*/ 760 h 1274"/>
                    <a:gd name="T16" fmla="*/ 1236 w 1272"/>
                    <a:gd name="T17" fmla="*/ 850 h 1274"/>
                    <a:gd name="T18" fmla="*/ 1198 w 1272"/>
                    <a:gd name="T19" fmla="*/ 936 h 1274"/>
                    <a:gd name="T20" fmla="*/ 1146 w 1272"/>
                    <a:gd name="T21" fmla="*/ 1016 h 1274"/>
                    <a:gd name="T22" fmla="*/ 1106 w 1272"/>
                    <a:gd name="T23" fmla="*/ 1068 h 1274"/>
                    <a:gd name="T24" fmla="*/ 1036 w 1272"/>
                    <a:gd name="T25" fmla="*/ 1134 h 1274"/>
                    <a:gd name="T26" fmla="*/ 958 w 1272"/>
                    <a:gd name="T27" fmla="*/ 1186 h 1274"/>
                    <a:gd name="T28" fmla="*/ 874 w 1272"/>
                    <a:gd name="T29" fmla="*/ 1228 h 1274"/>
                    <a:gd name="T30" fmla="*/ 786 w 1272"/>
                    <a:gd name="T31" fmla="*/ 1256 h 1274"/>
                    <a:gd name="T32" fmla="*/ 696 w 1272"/>
                    <a:gd name="T33" fmla="*/ 1272 h 1274"/>
                    <a:gd name="T34" fmla="*/ 604 w 1272"/>
                    <a:gd name="T35" fmla="*/ 1274 h 1274"/>
                    <a:gd name="T36" fmla="*/ 514 w 1272"/>
                    <a:gd name="T37" fmla="*/ 1262 h 1274"/>
                    <a:gd name="T38" fmla="*/ 424 w 1272"/>
                    <a:gd name="T39" fmla="*/ 1238 h 1274"/>
                    <a:gd name="T40" fmla="*/ 338 w 1272"/>
                    <a:gd name="T41" fmla="*/ 1200 h 1274"/>
                    <a:gd name="T42" fmla="*/ 256 w 1272"/>
                    <a:gd name="T43" fmla="*/ 1148 h 1274"/>
                    <a:gd name="T44" fmla="*/ 206 w 1272"/>
                    <a:gd name="T45" fmla="*/ 1106 h 1274"/>
                    <a:gd name="T46" fmla="*/ 140 w 1272"/>
                    <a:gd name="T47" fmla="*/ 1036 h 1274"/>
                    <a:gd name="T48" fmla="*/ 86 w 1272"/>
                    <a:gd name="T49" fmla="*/ 958 h 1274"/>
                    <a:gd name="T50" fmla="*/ 46 w 1272"/>
                    <a:gd name="T51" fmla="*/ 876 h 1274"/>
                    <a:gd name="T52" fmla="*/ 18 w 1272"/>
                    <a:gd name="T53" fmla="*/ 788 h 1274"/>
                    <a:gd name="T54" fmla="*/ 2 w 1272"/>
                    <a:gd name="T55" fmla="*/ 698 h 1274"/>
                    <a:gd name="T56" fmla="*/ 0 w 1272"/>
                    <a:gd name="T57" fmla="*/ 606 h 1274"/>
                    <a:gd name="T58" fmla="*/ 10 w 1272"/>
                    <a:gd name="T59" fmla="*/ 514 h 1274"/>
                    <a:gd name="T60" fmla="*/ 36 w 1272"/>
                    <a:gd name="T61" fmla="*/ 426 h 1274"/>
                    <a:gd name="T62" fmla="*/ 74 w 1272"/>
                    <a:gd name="T63" fmla="*/ 338 h 1274"/>
                    <a:gd name="T64" fmla="*/ 124 w 1272"/>
                    <a:gd name="T65" fmla="*/ 258 h 1274"/>
                    <a:gd name="T66" fmla="*/ 166 w 1272"/>
                    <a:gd name="T67" fmla="*/ 208 h 1274"/>
                    <a:gd name="T68" fmla="*/ 236 w 1272"/>
                    <a:gd name="T69" fmla="*/ 142 h 1274"/>
                    <a:gd name="T70" fmla="*/ 314 w 1272"/>
                    <a:gd name="T71" fmla="*/ 88 h 1274"/>
                    <a:gd name="T72" fmla="*/ 398 w 1272"/>
                    <a:gd name="T73" fmla="*/ 46 h 1274"/>
                    <a:gd name="T74" fmla="*/ 486 w 1272"/>
                    <a:gd name="T75" fmla="*/ 18 h 1274"/>
                    <a:gd name="T76" fmla="*/ 576 w 1272"/>
                    <a:gd name="T77" fmla="*/ 4 h 1274"/>
                    <a:gd name="T78" fmla="*/ 668 w 1272"/>
                    <a:gd name="T79" fmla="*/ 2 h 1274"/>
                    <a:gd name="T80" fmla="*/ 758 w 1272"/>
                    <a:gd name="T81" fmla="*/ 12 h 1274"/>
                    <a:gd name="T82" fmla="*/ 848 w 1272"/>
                    <a:gd name="T83" fmla="*/ 36 h 1274"/>
                    <a:gd name="T84" fmla="*/ 934 w 1272"/>
                    <a:gd name="T85" fmla="*/ 74 h 1274"/>
                    <a:gd name="T86" fmla="*/ 1016 w 1272"/>
                    <a:gd name="T87" fmla="*/ 126 h 12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</a:cxnLst>
                  <a:rect l="0" t="0" r="r" b="b"/>
                  <a:pathLst>
                    <a:path w="1272" h="1274">
                      <a:moveTo>
                        <a:pt x="1042" y="146"/>
                      </a:moveTo>
                      <a:lnTo>
                        <a:pt x="1042" y="146"/>
                      </a:lnTo>
                      <a:lnTo>
                        <a:pt x="1066" y="168"/>
                      </a:lnTo>
                      <a:lnTo>
                        <a:pt x="1090" y="190"/>
                      </a:lnTo>
                      <a:lnTo>
                        <a:pt x="1112" y="214"/>
                      </a:lnTo>
                      <a:lnTo>
                        <a:pt x="1132" y="238"/>
                      </a:lnTo>
                      <a:lnTo>
                        <a:pt x="1152" y="264"/>
                      </a:lnTo>
                      <a:lnTo>
                        <a:pt x="1170" y="290"/>
                      </a:lnTo>
                      <a:lnTo>
                        <a:pt x="1186" y="316"/>
                      </a:lnTo>
                      <a:lnTo>
                        <a:pt x="1200" y="342"/>
                      </a:lnTo>
                      <a:lnTo>
                        <a:pt x="1214" y="370"/>
                      </a:lnTo>
                      <a:lnTo>
                        <a:pt x="1226" y="398"/>
                      </a:lnTo>
                      <a:lnTo>
                        <a:pt x="1238" y="428"/>
                      </a:lnTo>
                      <a:lnTo>
                        <a:pt x="1246" y="456"/>
                      </a:lnTo>
                      <a:lnTo>
                        <a:pt x="1254" y="486"/>
                      </a:lnTo>
                      <a:lnTo>
                        <a:pt x="1260" y="516"/>
                      </a:lnTo>
                      <a:lnTo>
                        <a:pt x="1266" y="546"/>
                      </a:lnTo>
                      <a:lnTo>
                        <a:pt x="1270" y="576"/>
                      </a:lnTo>
                      <a:lnTo>
                        <a:pt x="1272" y="608"/>
                      </a:lnTo>
                      <a:lnTo>
                        <a:pt x="1272" y="638"/>
                      </a:lnTo>
                      <a:lnTo>
                        <a:pt x="1272" y="668"/>
                      </a:lnTo>
                      <a:lnTo>
                        <a:pt x="1270" y="700"/>
                      </a:lnTo>
                      <a:lnTo>
                        <a:pt x="1266" y="730"/>
                      </a:lnTo>
                      <a:lnTo>
                        <a:pt x="1260" y="760"/>
                      </a:lnTo>
                      <a:lnTo>
                        <a:pt x="1254" y="790"/>
                      </a:lnTo>
                      <a:lnTo>
                        <a:pt x="1246" y="820"/>
                      </a:lnTo>
                      <a:lnTo>
                        <a:pt x="1236" y="850"/>
                      </a:lnTo>
                      <a:lnTo>
                        <a:pt x="1226" y="878"/>
                      </a:lnTo>
                      <a:lnTo>
                        <a:pt x="1212" y="908"/>
                      </a:lnTo>
                      <a:lnTo>
                        <a:pt x="1198" y="936"/>
                      </a:lnTo>
                      <a:lnTo>
                        <a:pt x="1182" y="964"/>
                      </a:lnTo>
                      <a:lnTo>
                        <a:pt x="1166" y="990"/>
                      </a:lnTo>
                      <a:lnTo>
                        <a:pt x="1146" y="1016"/>
                      </a:lnTo>
                      <a:lnTo>
                        <a:pt x="1126" y="1042"/>
                      </a:lnTo>
                      <a:lnTo>
                        <a:pt x="1126" y="1042"/>
                      </a:lnTo>
                      <a:lnTo>
                        <a:pt x="1106" y="1068"/>
                      </a:lnTo>
                      <a:lnTo>
                        <a:pt x="1082" y="1090"/>
                      </a:lnTo>
                      <a:lnTo>
                        <a:pt x="1060" y="1112"/>
                      </a:lnTo>
                      <a:lnTo>
                        <a:pt x="1036" y="1134"/>
                      </a:lnTo>
                      <a:lnTo>
                        <a:pt x="1010" y="1152"/>
                      </a:lnTo>
                      <a:lnTo>
                        <a:pt x="984" y="1170"/>
                      </a:lnTo>
                      <a:lnTo>
                        <a:pt x="958" y="1186"/>
                      </a:lnTo>
                      <a:lnTo>
                        <a:pt x="930" y="1202"/>
                      </a:lnTo>
                      <a:lnTo>
                        <a:pt x="902" y="1216"/>
                      </a:lnTo>
                      <a:lnTo>
                        <a:pt x="874" y="1228"/>
                      </a:lnTo>
                      <a:lnTo>
                        <a:pt x="846" y="1238"/>
                      </a:lnTo>
                      <a:lnTo>
                        <a:pt x="816" y="1248"/>
                      </a:lnTo>
                      <a:lnTo>
                        <a:pt x="786" y="1256"/>
                      </a:lnTo>
                      <a:lnTo>
                        <a:pt x="756" y="1262"/>
                      </a:lnTo>
                      <a:lnTo>
                        <a:pt x="726" y="1268"/>
                      </a:lnTo>
                      <a:lnTo>
                        <a:pt x="696" y="1272"/>
                      </a:lnTo>
                      <a:lnTo>
                        <a:pt x="666" y="1274"/>
                      </a:lnTo>
                      <a:lnTo>
                        <a:pt x="636" y="1274"/>
                      </a:lnTo>
                      <a:lnTo>
                        <a:pt x="604" y="1274"/>
                      </a:lnTo>
                      <a:lnTo>
                        <a:pt x="574" y="1270"/>
                      </a:lnTo>
                      <a:lnTo>
                        <a:pt x="544" y="1268"/>
                      </a:lnTo>
                      <a:lnTo>
                        <a:pt x="514" y="1262"/>
                      </a:lnTo>
                      <a:lnTo>
                        <a:pt x="484" y="1256"/>
                      </a:lnTo>
                      <a:lnTo>
                        <a:pt x="454" y="1248"/>
                      </a:lnTo>
                      <a:lnTo>
                        <a:pt x="424" y="1238"/>
                      </a:lnTo>
                      <a:lnTo>
                        <a:pt x="394" y="1226"/>
                      </a:lnTo>
                      <a:lnTo>
                        <a:pt x="366" y="1214"/>
                      </a:lnTo>
                      <a:lnTo>
                        <a:pt x="338" y="1200"/>
                      </a:lnTo>
                      <a:lnTo>
                        <a:pt x="310" y="1184"/>
                      </a:lnTo>
                      <a:lnTo>
                        <a:pt x="282" y="1166"/>
                      </a:lnTo>
                      <a:lnTo>
                        <a:pt x="256" y="1148"/>
                      </a:lnTo>
                      <a:lnTo>
                        <a:pt x="230" y="1128"/>
                      </a:lnTo>
                      <a:lnTo>
                        <a:pt x="230" y="1128"/>
                      </a:lnTo>
                      <a:lnTo>
                        <a:pt x="206" y="1106"/>
                      </a:lnTo>
                      <a:lnTo>
                        <a:pt x="182" y="1084"/>
                      </a:lnTo>
                      <a:lnTo>
                        <a:pt x="160" y="1060"/>
                      </a:lnTo>
                      <a:lnTo>
                        <a:pt x="140" y="1036"/>
                      </a:lnTo>
                      <a:lnTo>
                        <a:pt x="120" y="1012"/>
                      </a:lnTo>
                      <a:lnTo>
                        <a:pt x="102" y="986"/>
                      </a:lnTo>
                      <a:lnTo>
                        <a:pt x="86" y="958"/>
                      </a:lnTo>
                      <a:lnTo>
                        <a:pt x="72" y="932"/>
                      </a:lnTo>
                      <a:lnTo>
                        <a:pt x="58" y="904"/>
                      </a:lnTo>
                      <a:lnTo>
                        <a:pt x="46" y="876"/>
                      </a:lnTo>
                      <a:lnTo>
                        <a:pt x="34" y="846"/>
                      </a:lnTo>
                      <a:lnTo>
                        <a:pt x="26" y="818"/>
                      </a:lnTo>
                      <a:lnTo>
                        <a:pt x="18" y="788"/>
                      </a:lnTo>
                      <a:lnTo>
                        <a:pt x="10" y="758"/>
                      </a:lnTo>
                      <a:lnTo>
                        <a:pt x="6" y="728"/>
                      </a:lnTo>
                      <a:lnTo>
                        <a:pt x="2" y="698"/>
                      </a:lnTo>
                      <a:lnTo>
                        <a:pt x="0" y="668"/>
                      </a:lnTo>
                      <a:lnTo>
                        <a:pt x="0" y="636"/>
                      </a:lnTo>
                      <a:lnTo>
                        <a:pt x="0" y="606"/>
                      </a:lnTo>
                      <a:lnTo>
                        <a:pt x="2" y="576"/>
                      </a:lnTo>
                      <a:lnTo>
                        <a:pt x="6" y="544"/>
                      </a:lnTo>
                      <a:lnTo>
                        <a:pt x="10" y="514"/>
                      </a:lnTo>
                      <a:lnTo>
                        <a:pt x="18" y="484"/>
                      </a:lnTo>
                      <a:lnTo>
                        <a:pt x="26" y="454"/>
                      </a:lnTo>
                      <a:lnTo>
                        <a:pt x="36" y="426"/>
                      </a:lnTo>
                      <a:lnTo>
                        <a:pt x="46" y="396"/>
                      </a:lnTo>
                      <a:lnTo>
                        <a:pt x="60" y="368"/>
                      </a:lnTo>
                      <a:lnTo>
                        <a:pt x="74" y="338"/>
                      </a:lnTo>
                      <a:lnTo>
                        <a:pt x="88" y="312"/>
                      </a:lnTo>
                      <a:lnTo>
                        <a:pt x="106" y="284"/>
                      </a:lnTo>
                      <a:lnTo>
                        <a:pt x="124" y="258"/>
                      </a:lnTo>
                      <a:lnTo>
                        <a:pt x="146" y="232"/>
                      </a:lnTo>
                      <a:lnTo>
                        <a:pt x="146" y="232"/>
                      </a:lnTo>
                      <a:lnTo>
                        <a:pt x="166" y="208"/>
                      </a:lnTo>
                      <a:lnTo>
                        <a:pt x="190" y="184"/>
                      </a:lnTo>
                      <a:lnTo>
                        <a:pt x="212" y="162"/>
                      </a:lnTo>
                      <a:lnTo>
                        <a:pt x="236" y="142"/>
                      </a:lnTo>
                      <a:lnTo>
                        <a:pt x="262" y="122"/>
                      </a:lnTo>
                      <a:lnTo>
                        <a:pt x="288" y="104"/>
                      </a:lnTo>
                      <a:lnTo>
                        <a:pt x="314" y="88"/>
                      </a:lnTo>
                      <a:lnTo>
                        <a:pt x="342" y="72"/>
                      </a:lnTo>
                      <a:lnTo>
                        <a:pt x="370" y="58"/>
                      </a:lnTo>
                      <a:lnTo>
                        <a:pt x="398" y="46"/>
                      </a:lnTo>
                      <a:lnTo>
                        <a:pt x="426" y="36"/>
                      </a:lnTo>
                      <a:lnTo>
                        <a:pt x="456" y="26"/>
                      </a:lnTo>
                      <a:lnTo>
                        <a:pt x="486" y="18"/>
                      </a:lnTo>
                      <a:lnTo>
                        <a:pt x="516" y="12"/>
                      </a:lnTo>
                      <a:lnTo>
                        <a:pt x="546" y="8"/>
                      </a:lnTo>
                      <a:lnTo>
                        <a:pt x="576" y="4"/>
                      </a:lnTo>
                      <a:lnTo>
                        <a:pt x="606" y="2"/>
                      </a:lnTo>
                      <a:lnTo>
                        <a:pt x="636" y="0"/>
                      </a:lnTo>
                      <a:lnTo>
                        <a:pt x="668" y="2"/>
                      </a:lnTo>
                      <a:lnTo>
                        <a:pt x="698" y="4"/>
                      </a:lnTo>
                      <a:lnTo>
                        <a:pt x="728" y="8"/>
                      </a:lnTo>
                      <a:lnTo>
                        <a:pt x="758" y="12"/>
                      </a:lnTo>
                      <a:lnTo>
                        <a:pt x="788" y="18"/>
                      </a:lnTo>
                      <a:lnTo>
                        <a:pt x="818" y="28"/>
                      </a:lnTo>
                      <a:lnTo>
                        <a:pt x="848" y="36"/>
                      </a:lnTo>
                      <a:lnTo>
                        <a:pt x="878" y="48"/>
                      </a:lnTo>
                      <a:lnTo>
                        <a:pt x="906" y="60"/>
                      </a:lnTo>
                      <a:lnTo>
                        <a:pt x="934" y="74"/>
                      </a:lnTo>
                      <a:lnTo>
                        <a:pt x="962" y="90"/>
                      </a:lnTo>
                      <a:lnTo>
                        <a:pt x="990" y="108"/>
                      </a:lnTo>
                      <a:lnTo>
                        <a:pt x="1016" y="126"/>
                      </a:lnTo>
                      <a:lnTo>
                        <a:pt x="1042" y="146"/>
                      </a:lnTo>
                      <a:lnTo>
                        <a:pt x="1042" y="146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57150">
                  <a:solidFill>
                    <a:schemeClr val="tx2">
                      <a:lumMod val="20000"/>
                      <a:lumOff val="80000"/>
                    </a:schemeClr>
                  </a:solidFill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19" name="îşlîḋé">
                  <a:extLst>
                    <a:ext uri="{FF2B5EF4-FFF2-40B4-BE49-F238E27FC236}">
                      <a16:creationId xmlns:a16="http://schemas.microsoft.com/office/drawing/2014/main" xmlns="" id="{B7324C42-D436-4E4D-9F75-C9C9FF126AC4}"/>
                    </a:ext>
                  </a:extLst>
                </p:cNvPr>
                <p:cNvSpPr/>
                <p:nvPr/>
              </p:nvSpPr>
              <p:spPr>
                <a:xfrm>
                  <a:off x="5829151" y="3390009"/>
                  <a:ext cx="533699" cy="547632"/>
                </a:xfrm>
                <a:custGeom>
                  <a:avLst/>
                  <a:gdLst>
                    <a:gd name="T0" fmla="*/ 4313 w 5734"/>
                    <a:gd name="T1" fmla="*/ 3918 h 5892"/>
                    <a:gd name="T2" fmla="*/ 5734 w 5734"/>
                    <a:gd name="T3" fmla="*/ 2497 h 5892"/>
                    <a:gd name="T4" fmla="*/ 4313 w 5734"/>
                    <a:gd name="T5" fmla="*/ 1076 h 5892"/>
                    <a:gd name="T6" fmla="*/ 4149 w 5734"/>
                    <a:gd name="T7" fmla="*/ 1085 h 5892"/>
                    <a:gd name="T8" fmla="*/ 3733 w 5734"/>
                    <a:gd name="T9" fmla="*/ 378 h 5892"/>
                    <a:gd name="T10" fmla="*/ 2768 w 5734"/>
                    <a:gd name="T11" fmla="*/ 0 h 5892"/>
                    <a:gd name="T12" fmla="*/ 1389 w 5734"/>
                    <a:gd name="T13" fmla="*/ 1076 h 5892"/>
                    <a:gd name="T14" fmla="*/ 0 w 5734"/>
                    <a:gd name="T15" fmla="*/ 2497 h 5892"/>
                    <a:gd name="T16" fmla="*/ 1421 w 5734"/>
                    <a:gd name="T17" fmla="*/ 3918 h 5892"/>
                    <a:gd name="T18" fmla="*/ 2140 w 5734"/>
                    <a:gd name="T19" fmla="*/ 3918 h 5892"/>
                    <a:gd name="T20" fmla="*/ 2140 w 5734"/>
                    <a:gd name="T21" fmla="*/ 4472 h 5892"/>
                    <a:gd name="T22" fmla="*/ 1315 w 5734"/>
                    <a:gd name="T23" fmla="*/ 4472 h 5892"/>
                    <a:gd name="T24" fmla="*/ 954 w 5734"/>
                    <a:gd name="T25" fmla="*/ 4259 h 5892"/>
                    <a:gd name="T26" fmla="*/ 540 w 5734"/>
                    <a:gd name="T27" fmla="*/ 4672 h 5892"/>
                    <a:gd name="T28" fmla="*/ 954 w 5734"/>
                    <a:gd name="T29" fmla="*/ 5086 h 5892"/>
                    <a:gd name="T30" fmla="*/ 1315 w 5734"/>
                    <a:gd name="T31" fmla="*/ 4872 h 5892"/>
                    <a:gd name="T32" fmla="*/ 2340 w 5734"/>
                    <a:gd name="T33" fmla="*/ 4872 h 5892"/>
                    <a:gd name="T34" fmla="*/ 2540 w 5734"/>
                    <a:gd name="T35" fmla="*/ 4672 h 5892"/>
                    <a:gd name="T36" fmla="*/ 2540 w 5734"/>
                    <a:gd name="T37" fmla="*/ 3918 h 5892"/>
                    <a:gd name="T38" fmla="*/ 2667 w 5734"/>
                    <a:gd name="T39" fmla="*/ 3918 h 5892"/>
                    <a:gd name="T40" fmla="*/ 2667 w 5734"/>
                    <a:gd name="T41" fmla="*/ 5117 h 5892"/>
                    <a:gd name="T42" fmla="*/ 2454 w 5734"/>
                    <a:gd name="T43" fmla="*/ 5479 h 5892"/>
                    <a:gd name="T44" fmla="*/ 2867 w 5734"/>
                    <a:gd name="T45" fmla="*/ 5892 h 5892"/>
                    <a:gd name="T46" fmla="*/ 3280 w 5734"/>
                    <a:gd name="T47" fmla="*/ 5479 h 5892"/>
                    <a:gd name="T48" fmla="*/ 3067 w 5734"/>
                    <a:gd name="T49" fmla="*/ 5117 h 5892"/>
                    <a:gd name="T50" fmla="*/ 3067 w 5734"/>
                    <a:gd name="T51" fmla="*/ 3918 h 5892"/>
                    <a:gd name="T52" fmla="*/ 3194 w 5734"/>
                    <a:gd name="T53" fmla="*/ 3918 h 5892"/>
                    <a:gd name="T54" fmla="*/ 3194 w 5734"/>
                    <a:gd name="T55" fmla="*/ 4691 h 5892"/>
                    <a:gd name="T56" fmla="*/ 3394 w 5734"/>
                    <a:gd name="T57" fmla="*/ 4891 h 5892"/>
                    <a:gd name="T58" fmla="*/ 4430 w 5734"/>
                    <a:gd name="T59" fmla="*/ 4891 h 5892"/>
                    <a:gd name="T60" fmla="*/ 4780 w 5734"/>
                    <a:gd name="T61" fmla="*/ 5085 h 5892"/>
                    <a:gd name="T62" fmla="*/ 5194 w 5734"/>
                    <a:gd name="T63" fmla="*/ 4672 h 5892"/>
                    <a:gd name="T64" fmla="*/ 4780 w 5734"/>
                    <a:gd name="T65" fmla="*/ 4259 h 5892"/>
                    <a:gd name="T66" fmla="*/ 4409 w 5734"/>
                    <a:gd name="T67" fmla="*/ 4491 h 5892"/>
                    <a:gd name="T68" fmla="*/ 3594 w 5734"/>
                    <a:gd name="T69" fmla="*/ 4491 h 5892"/>
                    <a:gd name="T70" fmla="*/ 3594 w 5734"/>
                    <a:gd name="T71" fmla="*/ 3918 h 5892"/>
                    <a:gd name="T72" fmla="*/ 4313 w 5734"/>
                    <a:gd name="T73" fmla="*/ 3918 h 58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5734" h="5892">
                      <a:moveTo>
                        <a:pt x="4313" y="3918"/>
                      </a:moveTo>
                      <a:cubicBezTo>
                        <a:pt x="5096" y="3918"/>
                        <a:pt x="5734" y="3280"/>
                        <a:pt x="5734" y="2497"/>
                      </a:cubicBezTo>
                      <a:cubicBezTo>
                        <a:pt x="5734" y="1713"/>
                        <a:pt x="5096" y="1076"/>
                        <a:pt x="4313" y="1076"/>
                      </a:cubicBezTo>
                      <a:cubicBezTo>
                        <a:pt x="4258" y="1076"/>
                        <a:pt x="4203" y="1079"/>
                        <a:pt x="4149" y="1085"/>
                      </a:cubicBezTo>
                      <a:cubicBezTo>
                        <a:pt x="4084" y="816"/>
                        <a:pt x="3940" y="570"/>
                        <a:pt x="3733" y="378"/>
                      </a:cubicBezTo>
                      <a:cubicBezTo>
                        <a:pt x="3470" y="134"/>
                        <a:pt x="3127" y="0"/>
                        <a:pt x="2768" y="0"/>
                      </a:cubicBezTo>
                      <a:cubicBezTo>
                        <a:pt x="2107" y="0"/>
                        <a:pt x="1544" y="451"/>
                        <a:pt x="1389" y="1076"/>
                      </a:cubicBezTo>
                      <a:cubicBezTo>
                        <a:pt x="620" y="1093"/>
                        <a:pt x="0" y="1724"/>
                        <a:pt x="0" y="2497"/>
                      </a:cubicBezTo>
                      <a:cubicBezTo>
                        <a:pt x="0" y="3281"/>
                        <a:pt x="638" y="3918"/>
                        <a:pt x="1421" y="3918"/>
                      </a:cubicBezTo>
                      <a:lnTo>
                        <a:pt x="2140" y="3918"/>
                      </a:lnTo>
                      <a:lnTo>
                        <a:pt x="2140" y="4472"/>
                      </a:lnTo>
                      <a:lnTo>
                        <a:pt x="1315" y="4472"/>
                      </a:lnTo>
                      <a:cubicBezTo>
                        <a:pt x="1245" y="4345"/>
                        <a:pt x="1109" y="4259"/>
                        <a:pt x="954" y="4259"/>
                      </a:cubicBezTo>
                      <a:cubicBezTo>
                        <a:pt x="726" y="4259"/>
                        <a:pt x="540" y="4444"/>
                        <a:pt x="540" y="4672"/>
                      </a:cubicBezTo>
                      <a:cubicBezTo>
                        <a:pt x="540" y="4900"/>
                        <a:pt x="726" y="5086"/>
                        <a:pt x="954" y="5086"/>
                      </a:cubicBezTo>
                      <a:cubicBezTo>
                        <a:pt x="1109" y="5086"/>
                        <a:pt x="1245" y="4999"/>
                        <a:pt x="1315" y="4872"/>
                      </a:cubicBezTo>
                      <a:lnTo>
                        <a:pt x="2340" y="4872"/>
                      </a:lnTo>
                      <a:cubicBezTo>
                        <a:pt x="2451" y="4872"/>
                        <a:pt x="2540" y="4783"/>
                        <a:pt x="2540" y="4672"/>
                      </a:cubicBezTo>
                      <a:lnTo>
                        <a:pt x="2540" y="3918"/>
                      </a:lnTo>
                      <a:lnTo>
                        <a:pt x="2667" y="3918"/>
                      </a:lnTo>
                      <a:lnTo>
                        <a:pt x="2667" y="5117"/>
                      </a:lnTo>
                      <a:cubicBezTo>
                        <a:pt x="2540" y="5188"/>
                        <a:pt x="2454" y="5323"/>
                        <a:pt x="2454" y="5479"/>
                      </a:cubicBezTo>
                      <a:cubicBezTo>
                        <a:pt x="2454" y="5707"/>
                        <a:pt x="2639" y="5892"/>
                        <a:pt x="2867" y="5892"/>
                      </a:cubicBezTo>
                      <a:cubicBezTo>
                        <a:pt x="3095" y="5892"/>
                        <a:pt x="3280" y="5707"/>
                        <a:pt x="3280" y="5479"/>
                      </a:cubicBezTo>
                      <a:cubicBezTo>
                        <a:pt x="3280" y="5323"/>
                        <a:pt x="3194" y="5188"/>
                        <a:pt x="3067" y="5117"/>
                      </a:cubicBezTo>
                      <a:lnTo>
                        <a:pt x="3067" y="3918"/>
                      </a:lnTo>
                      <a:lnTo>
                        <a:pt x="3194" y="3918"/>
                      </a:lnTo>
                      <a:lnTo>
                        <a:pt x="3194" y="4691"/>
                      </a:lnTo>
                      <a:cubicBezTo>
                        <a:pt x="3194" y="4802"/>
                        <a:pt x="3283" y="4891"/>
                        <a:pt x="3394" y="4891"/>
                      </a:cubicBezTo>
                      <a:lnTo>
                        <a:pt x="4430" y="4891"/>
                      </a:lnTo>
                      <a:cubicBezTo>
                        <a:pt x="4503" y="5008"/>
                        <a:pt x="4633" y="5085"/>
                        <a:pt x="4780" y="5085"/>
                      </a:cubicBezTo>
                      <a:cubicBezTo>
                        <a:pt x="5008" y="5085"/>
                        <a:pt x="5194" y="4900"/>
                        <a:pt x="5194" y="4672"/>
                      </a:cubicBezTo>
                      <a:cubicBezTo>
                        <a:pt x="5194" y="4444"/>
                        <a:pt x="5008" y="4259"/>
                        <a:pt x="4780" y="4259"/>
                      </a:cubicBezTo>
                      <a:cubicBezTo>
                        <a:pt x="4617" y="4259"/>
                        <a:pt x="4476" y="4354"/>
                        <a:pt x="4409" y="4491"/>
                      </a:cubicBezTo>
                      <a:lnTo>
                        <a:pt x="3594" y="4491"/>
                      </a:lnTo>
                      <a:lnTo>
                        <a:pt x="3594" y="3918"/>
                      </a:lnTo>
                      <a:lnTo>
                        <a:pt x="4313" y="3918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12700">
                  <a:miter lim="400000"/>
                </a:ln>
              </p:spPr>
              <p:txBody>
                <a:bodyPr lIns="19045" tIns="19045" rIns="19045" bIns="19045" anchor="ctr"/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defTabSz="228532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 sz="3000" cap="none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  <a:endParaRPr sz="15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endParaRPr>
                </a:p>
              </p:txBody>
            </p:sp>
          </p:grpSp>
        </p:grp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xmlns="" id="{710EAF27-762B-4F83-B57D-8BC9DCA6754E}"/>
                </a:ext>
              </a:extLst>
            </p:cNvPr>
            <p:cNvCxnSpPr/>
            <p:nvPr/>
          </p:nvCxnSpPr>
          <p:spPr>
            <a:xfrm>
              <a:off x="4143160" y="4554000"/>
              <a:ext cx="0" cy="1589625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xmlns="" id="{DAE0ED89-77FE-466A-8E6B-1893CE9E4574}"/>
                </a:ext>
              </a:extLst>
            </p:cNvPr>
            <p:cNvCxnSpPr/>
            <p:nvPr/>
          </p:nvCxnSpPr>
          <p:spPr>
            <a:xfrm>
              <a:off x="7990883" y="4554000"/>
              <a:ext cx="0" cy="1589625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9516848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4">
            <a:extLst>
              <a:ext uri="{FF2B5EF4-FFF2-40B4-BE49-F238E27FC236}">
                <a16:creationId xmlns="" xmlns:a16="http://schemas.microsoft.com/office/drawing/2014/main" id="{30F8E749-AC4A-46EE-A2D0-AC353638D6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43872" y="2420888"/>
            <a:ext cx="5419185" cy="895350"/>
          </a:xfrm>
        </p:spPr>
        <p:txBody>
          <a:bodyPr/>
          <a:lstStyle/>
          <a:p>
            <a:r>
              <a:rPr lang="en-US" altLang="zh-CN" dirty="0"/>
              <a:t>Section Header Here</a:t>
            </a:r>
            <a:endParaRPr lang="zh-CN" altLang="en-US" dirty="0"/>
          </a:p>
        </p:txBody>
      </p:sp>
      <p:sp>
        <p:nvSpPr>
          <p:cNvPr id="8" name="文本占位符 5">
            <a:extLst>
              <a:ext uri="{FF2B5EF4-FFF2-40B4-BE49-F238E27FC236}">
                <a16:creationId xmlns="" xmlns:a16="http://schemas.microsoft.com/office/drawing/2014/main" id="{8118A2C0-B0EF-458A-A13C-77E8541A53C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944988" y="3316238"/>
            <a:ext cx="5419185" cy="1015623"/>
          </a:xfrm>
        </p:spPr>
        <p:txBody>
          <a:bodyPr/>
          <a:lstStyle/>
          <a:p>
            <a:pPr lvl="0">
              <a:lnSpc>
                <a:spcPct val="100000"/>
              </a:lnSpc>
            </a:pPr>
            <a:r>
              <a:rPr lang="en-US" altLang="zh-CN" dirty="0"/>
              <a:t>Supporting text here.</a:t>
            </a:r>
          </a:p>
          <a:p>
            <a:pPr lvl="0">
              <a:lnSpc>
                <a:spcPct val="100000"/>
              </a:lnSpc>
            </a:pPr>
            <a:r>
              <a:rPr lang="en-US" altLang="zh-CN" dirty="0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5AF2A031-DDA4-4992-8E6F-167C31EA1A97}"/>
              </a:ext>
            </a:extLst>
          </p:cNvPr>
          <p:cNvSpPr txBox="1"/>
          <p:nvPr/>
        </p:nvSpPr>
        <p:spPr>
          <a:xfrm>
            <a:off x="3647728" y="2984045"/>
            <a:ext cx="1023516" cy="889909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accent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</a:t>
            </a:r>
            <a:r>
              <a:rPr lang="en-US" altLang="zh-CN" spc="100" dirty="0" smtClean="0">
                <a:solidFill>
                  <a:schemeClr val="accent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04</a:t>
            </a:r>
            <a:endParaRPr lang="zh-CN" altLang="en-US" spc="100" dirty="0">
              <a:solidFill>
                <a:schemeClr val="accent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218485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5A56F34-943B-4203-B6C6-2FF6C3A5B7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8B63A2D2-E6C5-4CE4-A15B-9264951B87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C3FFCBCB-07DC-4797-82F6-3E2F323BDE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19</a:t>
            </a:fld>
            <a:endParaRPr lang="zh-CN" altLang="en-US"/>
          </a:p>
        </p:txBody>
      </p:sp>
      <p:grpSp>
        <p:nvGrpSpPr>
          <p:cNvPr id="5" name="e7fd25d4-6ed2-42d9-be8a-4ef171ce36d7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9C6395A3-9C8C-45D0-8449-A24F2597BFED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100" y="2255588"/>
            <a:ext cx="10845800" cy="2765924"/>
            <a:chOff x="673100" y="2255588"/>
            <a:chExt cx="10845800" cy="2765924"/>
          </a:xfrm>
        </p:grpSpPr>
        <p:sp>
          <p:nvSpPr>
            <p:cNvPr id="6" name="iSļiḓè">
              <a:extLst>
                <a:ext uri="{FF2B5EF4-FFF2-40B4-BE49-F238E27FC236}">
                  <a16:creationId xmlns:a16="http://schemas.microsoft.com/office/drawing/2014/main" xmlns="" id="{35080679-79B5-42C7-A27E-8488743DE835}"/>
                </a:ext>
              </a:extLst>
            </p:cNvPr>
            <p:cNvSpPr/>
            <p:nvPr/>
          </p:nvSpPr>
          <p:spPr bwMode="auto">
            <a:xfrm>
              <a:off x="4975104" y="2648192"/>
              <a:ext cx="2241794" cy="2246336"/>
            </a:xfrm>
            <a:prstGeom prst="ellipse">
              <a:avLst/>
            </a:prstGeom>
            <a:blipFill>
              <a:blip r:embed="rId3"/>
              <a:stretch>
                <a:fillRect l="-25342" r="-25056"/>
              </a:stretch>
            </a:blipFill>
            <a:ln w="57150" cap="flat" cmpd="sng" algn="ctr">
              <a:noFill/>
              <a:prstDash val="solid"/>
              <a:miter lim="800000"/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 eaLnBrk="0" hangingPunct="0">
                <a:spcBef>
                  <a:spcPct val="20000"/>
                </a:spcBef>
                <a:buChar char="•"/>
                <a:defRPr sz="2000">
                  <a:solidFill>
                    <a:schemeClr val="accent1"/>
                  </a:solidFill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000">
                  <a:solidFill>
                    <a:schemeClr val="accent1"/>
                  </a:solidFill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</a:defRPr>
              </a:lvl9pPr>
            </a:lstStyle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grpSp>
          <p:nvGrpSpPr>
            <p:cNvPr id="7" name="îsḻíḑê">
              <a:extLst>
                <a:ext uri="{FF2B5EF4-FFF2-40B4-BE49-F238E27FC236}">
                  <a16:creationId xmlns:a16="http://schemas.microsoft.com/office/drawing/2014/main" xmlns="" id="{5029185A-28AD-46F2-9B1D-8FE458298B56}"/>
                </a:ext>
              </a:extLst>
            </p:cNvPr>
            <p:cNvGrpSpPr/>
            <p:nvPr/>
          </p:nvGrpSpPr>
          <p:grpSpPr>
            <a:xfrm>
              <a:off x="4644403" y="3837520"/>
              <a:ext cx="1181598" cy="1183992"/>
              <a:chOff x="668200" y="3366079"/>
              <a:chExt cx="1024443" cy="1026521"/>
            </a:xfrm>
          </p:grpSpPr>
          <p:sp>
            <p:nvSpPr>
              <p:cNvPr id="25" name="îśľiḑê">
                <a:extLst>
                  <a:ext uri="{FF2B5EF4-FFF2-40B4-BE49-F238E27FC236}">
                    <a16:creationId xmlns:a16="http://schemas.microsoft.com/office/drawing/2014/main" xmlns="" id="{437B60F3-D7AC-4D06-A238-C14062FD2AD0}"/>
                  </a:ext>
                </a:extLst>
              </p:cNvPr>
              <p:cNvSpPr/>
              <p:nvPr/>
            </p:nvSpPr>
            <p:spPr bwMode="auto">
              <a:xfrm>
                <a:off x="668200" y="3366079"/>
                <a:ext cx="1024443" cy="1026521"/>
              </a:xfrm>
              <a:prstGeom prst="ellipse">
                <a:avLst/>
              </a:prstGeom>
              <a:solidFill>
                <a:schemeClr val="tx2">
                  <a:alpha val="80000"/>
                </a:schemeClr>
              </a:solidFill>
              <a:ln w="38100">
                <a:solidFill>
                  <a:schemeClr val="bg1"/>
                </a:solidFill>
                <a:round/>
                <a:headEnd/>
                <a:tailEnd/>
              </a:ln>
              <a:extLst/>
            </p:spPr>
            <p:txBody>
              <a:bodyPr/>
              <a:lstStyle>
                <a:lvl1pPr eaLnBrk="0" hangingPunct="0">
                  <a:spcBef>
                    <a:spcPct val="20000"/>
                  </a:spcBef>
                  <a:buChar char="•"/>
                  <a:defRPr sz="2000">
                    <a:solidFill>
                      <a:schemeClr val="accent1"/>
                    </a:solidFill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accent1"/>
                    </a:solidFill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</a:defRPr>
                </a:lvl9pPr>
              </a:lstStyle>
              <a:p>
                <a:pPr>
                  <a:spcBef>
                    <a:spcPct val="0"/>
                  </a:spcBef>
                  <a:buNone/>
                </a:pPr>
                <a:endParaRPr lang="zh-CN" altLang="en-US" sz="1700"/>
              </a:p>
            </p:txBody>
          </p:sp>
          <p:sp>
            <p:nvSpPr>
              <p:cNvPr id="26" name="î$lïḍé">
                <a:extLst>
                  <a:ext uri="{FF2B5EF4-FFF2-40B4-BE49-F238E27FC236}">
                    <a16:creationId xmlns:a16="http://schemas.microsoft.com/office/drawing/2014/main" xmlns="" id="{4297CEF0-CF54-44AE-AA85-B8F2E8D0CBA3}"/>
                  </a:ext>
                </a:extLst>
              </p:cNvPr>
              <p:cNvSpPr/>
              <p:nvPr/>
            </p:nvSpPr>
            <p:spPr bwMode="auto">
              <a:xfrm>
                <a:off x="875579" y="3580099"/>
                <a:ext cx="609685" cy="598476"/>
              </a:xfrm>
              <a:custGeom>
                <a:avLst/>
                <a:gdLst>
                  <a:gd name="connsiteX0" fmla="*/ 170608 w 607804"/>
                  <a:gd name="connsiteY0" fmla="*/ 262009 h 596630"/>
                  <a:gd name="connsiteX1" fmla="*/ 260792 w 607804"/>
                  <a:gd name="connsiteY1" fmla="*/ 427304 h 596630"/>
                  <a:gd name="connsiteX2" fmla="*/ 303865 w 607804"/>
                  <a:gd name="connsiteY2" fmla="*/ 451493 h 596630"/>
                  <a:gd name="connsiteX3" fmla="*/ 346938 w 607804"/>
                  <a:gd name="connsiteY3" fmla="*/ 427304 h 596630"/>
                  <a:gd name="connsiteX4" fmla="*/ 408855 w 607804"/>
                  <a:gd name="connsiteY4" fmla="*/ 319795 h 596630"/>
                  <a:gd name="connsiteX5" fmla="*/ 519229 w 607804"/>
                  <a:gd name="connsiteY5" fmla="*/ 298293 h 596630"/>
                  <a:gd name="connsiteX6" fmla="*/ 552880 w 607804"/>
                  <a:gd name="connsiteY6" fmla="*/ 319795 h 596630"/>
                  <a:gd name="connsiteX7" fmla="*/ 606721 w 607804"/>
                  <a:gd name="connsiteY7" fmla="*/ 538844 h 596630"/>
                  <a:gd name="connsiteX8" fmla="*/ 602683 w 607804"/>
                  <a:gd name="connsiteY8" fmla="*/ 563034 h 596630"/>
                  <a:gd name="connsiteX9" fmla="*/ 582493 w 607804"/>
                  <a:gd name="connsiteY9" fmla="*/ 575128 h 596630"/>
                  <a:gd name="connsiteX10" fmla="*/ 414239 w 607804"/>
                  <a:gd name="connsiteY10" fmla="*/ 596630 h 596630"/>
                  <a:gd name="connsiteX11" fmla="*/ 400779 w 607804"/>
                  <a:gd name="connsiteY11" fmla="*/ 595286 h 596630"/>
                  <a:gd name="connsiteX12" fmla="*/ 205605 w 607804"/>
                  <a:gd name="connsiteY12" fmla="*/ 532125 h 596630"/>
                  <a:gd name="connsiteX13" fmla="*/ 189453 w 607804"/>
                  <a:gd name="connsiteY13" fmla="*/ 532125 h 596630"/>
                  <a:gd name="connsiteX14" fmla="*/ 37352 w 607804"/>
                  <a:gd name="connsiteY14" fmla="*/ 572441 h 596630"/>
                  <a:gd name="connsiteX15" fmla="*/ 9085 w 607804"/>
                  <a:gd name="connsiteY15" fmla="*/ 565721 h 596630"/>
                  <a:gd name="connsiteX16" fmla="*/ 1009 w 607804"/>
                  <a:gd name="connsiteY16" fmla="*/ 537500 h 596630"/>
                  <a:gd name="connsiteX17" fmla="*/ 54850 w 607804"/>
                  <a:gd name="connsiteY17" fmla="*/ 321139 h 596630"/>
                  <a:gd name="connsiteX18" fmla="*/ 72348 w 607804"/>
                  <a:gd name="connsiteY18" fmla="*/ 300981 h 596630"/>
                  <a:gd name="connsiteX19" fmla="*/ 302554 w 607804"/>
                  <a:gd name="connsiteY19" fmla="*/ 68530 h 596630"/>
                  <a:gd name="connsiteX20" fmla="*/ 237945 w 607804"/>
                  <a:gd name="connsiteY20" fmla="*/ 133029 h 596630"/>
                  <a:gd name="connsiteX21" fmla="*/ 302554 w 607804"/>
                  <a:gd name="connsiteY21" fmla="*/ 197528 h 596630"/>
                  <a:gd name="connsiteX22" fmla="*/ 367164 w 607804"/>
                  <a:gd name="connsiteY22" fmla="*/ 133029 h 596630"/>
                  <a:gd name="connsiteX23" fmla="*/ 302554 w 607804"/>
                  <a:gd name="connsiteY23" fmla="*/ 68530 h 596630"/>
                  <a:gd name="connsiteX24" fmla="*/ 303901 w 607804"/>
                  <a:gd name="connsiteY24" fmla="*/ 0 h 596630"/>
                  <a:gd name="connsiteX25" fmla="*/ 438504 w 607804"/>
                  <a:gd name="connsiteY25" fmla="*/ 134373 h 596630"/>
                  <a:gd name="connsiteX26" fmla="*/ 313323 w 607804"/>
                  <a:gd name="connsiteY26" fmla="*/ 407150 h 596630"/>
                  <a:gd name="connsiteX27" fmla="*/ 303901 w 607804"/>
                  <a:gd name="connsiteY27" fmla="*/ 412525 h 596630"/>
                  <a:gd name="connsiteX28" fmla="*/ 294478 w 607804"/>
                  <a:gd name="connsiteY28" fmla="*/ 407150 h 596630"/>
                  <a:gd name="connsiteX29" fmla="*/ 169297 w 607804"/>
                  <a:gd name="connsiteY29" fmla="*/ 134373 h 596630"/>
                  <a:gd name="connsiteX30" fmla="*/ 303901 w 607804"/>
                  <a:gd name="connsiteY30" fmla="*/ 0 h 5966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</a:cxnLst>
                <a:rect l="l" t="t" r="r" b="b"/>
                <a:pathLst>
                  <a:path w="607804" h="596630">
                    <a:moveTo>
                      <a:pt x="170608" y="262009"/>
                    </a:moveTo>
                    <a:cubicBezTo>
                      <a:pt x="196183" y="317107"/>
                      <a:pt x="229834" y="376237"/>
                      <a:pt x="260792" y="427304"/>
                    </a:cubicBezTo>
                    <a:cubicBezTo>
                      <a:pt x="270214" y="442086"/>
                      <a:pt x="286367" y="451493"/>
                      <a:pt x="303865" y="451493"/>
                    </a:cubicBezTo>
                    <a:cubicBezTo>
                      <a:pt x="321363" y="451493"/>
                      <a:pt x="337516" y="442086"/>
                      <a:pt x="346938" y="427304"/>
                    </a:cubicBezTo>
                    <a:cubicBezTo>
                      <a:pt x="367128" y="393707"/>
                      <a:pt x="388665" y="357423"/>
                      <a:pt x="408855" y="319795"/>
                    </a:cubicBezTo>
                    <a:cubicBezTo>
                      <a:pt x="411547" y="319795"/>
                      <a:pt x="519229" y="298293"/>
                      <a:pt x="519229" y="298293"/>
                    </a:cubicBezTo>
                    <a:cubicBezTo>
                      <a:pt x="534036" y="295605"/>
                      <a:pt x="548842" y="305013"/>
                      <a:pt x="552880" y="319795"/>
                    </a:cubicBezTo>
                    <a:lnTo>
                      <a:pt x="606721" y="538844"/>
                    </a:lnTo>
                    <a:cubicBezTo>
                      <a:pt x="609413" y="546907"/>
                      <a:pt x="606721" y="556314"/>
                      <a:pt x="602683" y="563034"/>
                    </a:cubicBezTo>
                    <a:cubicBezTo>
                      <a:pt x="598645" y="569753"/>
                      <a:pt x="590569" y="573784"/>
                      <a:pt x="582493" y="575128"/>
                    </a:cubicBezTo>
                    <a:lnTo>
                      <a:pt x="414239" y="596630"/>
                    </a:lnTo>
                    <a:cubicBezTo>
                      <a:pt x="408855" y="596630"/>
                      <a:pt x="404817" y="596630"/>
                      <a:pt x="400779" y="595286"/>
                    </a:cubicBezTo>
                    <a:lnTo>
                      <a:pt x="205605" y="532125"/>
                    </a:lnTo>
                    <a:cubicBezTo>
                      <a:pt x="200221" y="530781"/>
                      <a:pt x="194837" y="530781"/>
                      <a:pt x="189453" y="532125"/>
                    </a:cubicBezTo>
                    <a:lnTo>
                      <a:pt x="37352" y="572441"/>
                    </a:lnTo>
                    <a:cubicBezTo>
                      <a:pt x="26584" y="575128"/>
                      <a:pt x="15815" y="572441"/>
                      <a:pt x="9085" y="565721"/>
                    </a:cubicBezTo>
                    <a:cubicBezTo>
                      <a:pt x="1009" y="557658"/>
                      <a:pt x="-1683" y="546907"/>
                      <a:pt x="1009" y="537500"/>
                    </a:cubicBezTo>
                    <a:lnTo>
                      <a:pt x="54850" y="321139"/>
                    </a:lnTo>
                    <a:cubicBezTo>
                      <a:pt x="57542" y="311732"/>
                      <a:pt x="64272" y="305013"/>
                      <a:pt x="72348" y="300981"/>
                    </a:cubicBezTo>
                    <a:close/>
                    <a:moveTo>
                      <a:pt x="302554" y="68530"/>
                    </a:moveTo>
                    <a:cubicBezTo>
                      <a:pt x="266212" y="68530"/>
                      <a:pt x="237945" y="98092"/>
                      <a:pt x="237945" y="133029"/>
                    </a:cubicBezTo>
                    <a:cubicBezTo>
                      <a:pt x="237945" y="169310"/>
                      <a:pt x="266212" y="197528"/>
                      <a:pt x="302554" y="197528"/>
                    </a:cubicBezTo>
                    <a:cubicBezTo>
                      <a:pt x="338897" y="197528"/>
                      <a:pt x="367164" y="167966"/>
                      <a:pt x="367164" y="133029"/>
                    </a:cubicBezTo>
                    <a:cubicBezTo>
                      <a:pt x="367164" y="96749"/>
                      <a:pt x="337551" y="68530"/>
                      <a:pt x="302554" y="68530"/>
                    </a:cubicBezTo>
                    <a:close/>
                    <a:moveTo>
                      <a:pt x="303901" y="0"/>
                    </a:moveTo>
                    <a:cubicBezTo>
                      <a:pt x="377932" y="0"/>
                      <a:pt x="438504" y="60468"/>
                      <a:pt x="438504" y="134373"/>
                    </a:cubicBezTo>
                    <a:cubicBezTo>
                      <a:pt x="438504" y="196185"/>
                      <a:pt x="344282" y="357432"/>
                      <a:pt x="313323" y="407150"/>
                    </a:cubicBezTo>
                    <a:cubicBezTo>
                      <a:pt x="310631" y="409838"/>
                      <a:pt x="307939" y="412525"/>
                      <a:pt x="303901" y="412525"/>
                    </a:cubicBezTo>
                    <a:cubicBezTo>
                      <a:pt x="301208" y="412525"/>
                      <a:pt x="297170" y="409838"/>
                      <a:pt x="294478" y="407150"/>
                    </a:cubicBezTo>
                    <a:cubicBezTo>
                      <a:pt x="263519" y="357432"/>
                      <a:pt x="169297" y="196185"/>
                      <a:pt x="169297" y="134373"/>
                    </a:cubicBezTo>
                    <a:cubicBezTo>
                      <a:pt x="169297" y="60468"/>
                      <a:pt x="229869" y="0"/>
                      <a:pt x="303901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8" name="iṧľíďê">
              <a:extLst>
                <a:ext uri="{FF2B5EF4-FFF2-40B4-BE49-F238E27FC236}">
                  <a16:creationId xmlns:a16="http://schemas.microsoft.com/office/drawing/2014/main" xmlns="" id="{00F53917-54DE-4C8A-900E-3DF8E5F50A1E}"/>
                </a:ext>
              </a:extLst>
            </p:cNvPr>
            <p:cNvGrpSpPr/>
            <p:nvPr/>
          </p:nvGrpSpPr>
          <p:grpSpPr>
            <a:xfrm>
              <a:off x="4644403" y="2521208"/>
              <a:ext cx="1181598" cy="1183992"/>
              <a:chOff x="668200" y="3366079"/>
              <a:chExt cx="1024443" cy="1026521"/>
            </a:xfrm>
          </p:grpSpPr>
          <p:sp>
            <p:nvSpPr>
              <p:cNvPr id="23" name="iś1íḓé">
                <a:extLst>
                  <a:ext uri="{FF2B5EF4-FFF2-40B4-BE49-F238E27FC236}">
                    <a16:creationId xmlns:a16="http://schemas.microsoft.com/office/drawing/2014/main" xmlns="" id="{826AC34A-F28E-4DD4-B9E9-0089C4C6F8D2}"/>
                  </a:ext>
                </a:extLst>
              </p:cNvPr>
              <p:cNvSpPr/>
              <p:nvPr/>
            </p:nvSpPr>
            <p:spPr bwMode="auto">
              <a:xfrm>
                <a:off x="668200" y="3366079"/>
                <a:ext cx="1024443" cy="1026521"/>
              </a:xfrm>
              <a:prstGeom prst="ellipse">
                <a:avLst/>
              </a:prstGeom>
              <a:solidFill>
                <a:schemeClr val="accent1">
                  <a:alpha val="80000"/>
                </a:schemeClr>
              </a:solidFill>
              <a:ln w="38100">
                <a:solidFill>
                  <a:schemeClr val="bg1"/>
                </a:solidFill>
                <a:round/>
                <a:headEnd/>
                <a:tailEnd/>
              </a:ln>
              <a:extLst/>
            </p:spPr>
            <p:txBody>
              <a:bodyPr/>
              <a:lstStyle>
                <a:lvl1pPr eaLnBrk="0" hangingPunct="0">
                  <a:spcBef>
                    <a:spcPct val="20000"/>
                  </a:spcBef>
                  <a:buChar char="•"/>
                  <a:defRPr sz="2000">
                    <a:solidFill>
                      <a:schemeClr val="accent1"/>
                    </a:solidFill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accent1"/>
                    </a:solidFill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</a:defRPr>
                </a:lvl9pPr>
              </a:lstStyle>
              <a:p>
                <a:pPr>
                  <a:spcBef>
                    <a:spcPct val="0"/>
                  </a:spcBef>
                  <a:buNone/>
                </a:pPr>
                <a:endParaRPr lang="zh-CN" altLang="en-US" sz="1700"/>
              </a:p>
            </p:txBody>
          </p:sp>
          <p:sp>
            <p:nvSpPr>
              <p:cNvPr id="24" name="îśľiḓê">
                <a:extLst>
                  <a:ext uri="{FF2B5EF4-FFF2-40B4-BE49-F238E27FC236}">
                    <a16:creationId xmlns:a16="http://schemas.microsoft.com/office/drawing/2014/main" xmlns="" id="{025E944D-12DD-45FE-8ABA-E8BBC1101680}"/>
                  </a:ext>
                </a:extLst>
              </p:cNvPr>
              <p:cNvSpPr/>
              <p:nvPr/>
            </p:nvSpPr>
            <p:spPr bwMode="auto">
              <a:xfrm>
                <a:off x="875579" y="3580099"/>
                <a:ext cx="609685" cy="598476"/>
              </a:xfrm>
              <a:custGeom>
                <a:avLst/>
                <a:gdLst>
                  <a:gd name="connsiteX0" fmla="*/ 170608 w 607804"/>
                  <a:gd name="connsiteY0" fmla="*/ 262009 h 596630"/>
                  <a:gd name="connsiteX1" fmla="*/ 260792 w 607804"/>
                  <a:gd name="connsiteY1" fmla="*/ 427304 h 596630"/>
                  <a:gd name="connsiteX2" fmla="*/ 303865 w 607804"/>
                  <a:gd name="connsiteY2" fmla="*/ 451493 h 596630"/>
                  <a:gd name="connsiteX3" fmla="*/ 346938 w 607804"/>
                  <a:gd name="connsiteY3" fmla="*/ 427304 h 596630"/>
                  <a:gd name="connsiteX4" fmla="*/ 408855 w 607804"/>
                  <a:gd name="connsiteY4" fmla="*/ 319795 h 596630"/>
                  <a:gd name="connsiteX5" fmla="*/ 519229 w 607804"/>
                  <a:gd name="connsiteY5" fmla="*/ 298293 h 596630"/>
                  <a:gd name="connsiteX6" fmla="*/ 552880 w 607804"/>
                  <a:gd name="connsiteY6" fmla="*/ 319795 h 596630"/>
                  <a:gd name="connsiteX7" fmla="*/ 606721 w 607804"/>
                  <a:gd name="connsiteY7" fmla="*/ 538844 h 596630"/>
                  <a:gd name="connsiteX8" fmla="*/ 602683 w 607804"/>
                  <a:gd name="connsiteY8" fmla="*/ 563034 h 596630"/>
                  <a:gd name="connsiteX9" fmla="*/ 582493 w 607804"/>
                  <a:gd name="connsiteY9" fmla="*/ 575128 h 596630"/>
                  <a:gd name="connsiteX10" fmla="*/ 414239 w 607804"/>
                  <a:gd name="connsiteY10" fmla="*/ 596630 h 596630"/>
                  <a:gd name="connsiteX11" fmla="*/ 400779 w 607804"/>
                  <a:gd name="connsiteY11" fmla="*/ 595286 h 596630"/>
                  <a:gd name="connsiteX12" fmla="*/ 205605 w 607804"/>
                  <a:gd name="connsiteY12" fmla="*/ 532125 h 596630"/>
                  <a:gd name="connsiteX13" fmla="*/ 189453 w 607804"/>
                  <a:gd name="connsiteY13" fmla="*/ 532125 h 596630"/>
                  <a:gd name="connsiteX14" fmla="*/ 37352 w 607804"/>
                  <a:gd name="connsiteY14" fmla="*/ 572441 h 596630"/>
                  <a:gd name="connsiteX15" fmla="*/ 9085 w 607804"/>
                  <a:gd name="connsiteY15" fmla="*/ 565721 h 596630"/>
                  <a:gd name="connsiteX16" fmla="*/ 1009 w 607804"/>
                  <a:gd name="connsiteY16" fmla="*/ 537500 h 596630"/>
                  <a:gd name="connsiteX17" fmla="*/ 54850 w 607804"/>
                  <a:gd name="connsiteY17" fmla="*/ 321139 h 596630"/>
                  <a:gd name="connsiteX18" fmla="*/ 72348 w 607804"/>
                  <a:gd name="connsiteY18" fmla="*/ 300981 h 596630"/>
                  <a:gd name="connsiteX19" fmla="*/ 302554 w 607804"/>
                  <a:gd name="connsiteY19" fmla="*/ 68530 h 596630"/>
                  <a:gd name="connsiteX20" fmla="*/ 237945 w 607804"/>
                  <a:gd name="connsiteY20" fmla="*/ 133029 h 596630"/>
                  <a:gd name="connsiteX21" fmla="*/ 302554 w 607804"/>
                  <a:gd name="connsiteY21" fmla="*/ 197528 h 596630"/>
                  <a:gd name="connsiteX22" fmla="*/ 367164 w 607804"/>
                  <a:gd name="connsiteY22" fmla="*/ 133029 h 596630"/>
                  <a:gd name="connsiteX23" fmla="*/ 302554 w 607804"/>
                  <a:gd name="connsiteY23" fmla="*/ 68530 h 596630"/>
                  <a:gd name="connsiteX24" fmla="*/ 303901 w 607804"/>
                  <a:gd name="connsiteY24" fmla="*/ 0 h 596630"/>
                  <a:gd name="connsiteX25" fmla="*/ 438504 w 607804"/>
                  <a:gd name="connsiteY25" fmla="*/ 134373 h 596630"/>
                  <a:gd name="connsiteX26" fmla="*/ 313323 w 607804"/>
                  <a:gd name="connsiteY26" fmla="*/ 407150 h 596630"/>
                  <a:gd name="connsiteX27" fmla="*/ 303901 w 607804"/>
                  <a:gd name="connsiteY27" fmla="*/ 412525 h 596630"/>
                  <a:gd name="connsiteX28" fmla="*/ 294478 w 607804"/>
                  <a:gd name="connsiteY28" fmla="*/ 407150 h 596630"/>
                  <a:gd name="connsiteX29" fmla="*/ 169297 w 607804"/>
                  <a:gd name="connsiteY29" fmla="*/ 134373 h 596630"/>
                  <a:gd name="connsiteX30" fmla="*/ 303901 w 607804"/>
                  <a:gd name="connsiteY30" fmla="*/ 0 h 5966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</a:cxnLst>
                <a:rect l="l" t="t" r="r" b="b"/>
                <a:pathLst>
                  <a:path w="607804" h="596630">
                    <a:moveTo>
                      <a:pt x="170608" y="262009"/>
                    </a:moveTo>
                    <a:cubicBezTo>
                      <a:pt x="196183" y="317107"/>
                      <a:pt x="229834" y="376237"/>
                      <a:pt x="260792" y="427304"/>
                    </a:cubicBezTo>
                    <a:cubicBezTo>
                      <a:pt x="270214" y="442086"/>
                      <a:pt x="286367" y="451493"/>
                      <a:pt x="303865" y="451493"/>
                    </a:cubicBezTo>
                    <a:cubicBezTo>
                      <a:pt x="321363" y="451493"/>
                      <a:pt x="337516" y="442086"/>
                      <a:pt x="346938" y="427304"/>
                    </a:cubicBezTo>
                    <a:cubicBezTo>
                      <a:pt x="367128" y="393707"/>
                      <a:pt x="388665" y="357423"/>
                      <a:pt x="408855" y="319795"/>
                    </a:cubicBezTo>
                    <a:cubicBezTo>
                      <a:pt x="411547" y="319795"/>
                      <a:pt x="519229" y="298293"/>
                      <a:pt x="519229" y="298293"/>
                    </a:cubicBezTo>
                    <a:cubicBezTo>
                      <a:pt x="534036" y="295605"/>
                      <a:pt x="548842" y="305013"/>
                      <a:pt x="552880" y="319795"/>
                    </a:cubicBezTo>
                    <a:lnTo>
                      <a:pt x="606721" y="538844"/>
                    </a:lnTo>
                    <a:cubicBezTo>
                      <a:pt x="609413" y="546907"/>
                      <a:pt x="606721" y="556314"/>
                      <a:pt x="602683" y="563034"/>
                    </a:cubicBezTo>
                    <a:cubicBezTo>
                      <a:pt x="598645" y="569753"/>
                      <a:pt x="590569" y="573784"/>
                      <a:pt x="582493" y="575128"/>
                    </a:cubicBezTo>
                    <a:lnTo>
                      <a:pt x="414239" y="596630"/>
                    </a:lnTo>
                    <a:cubicBezTo>
                      <a:pt x="408855" y="596630"/>
                      <a:pt x="404817" y="596630"/>
                      <a:pt x="400779" y="595286"/>
                    </a:cubicBezTo>
                    <a:lnTo>
                      <a:pt x="205605" y="532125"/>
                    </a:lnTo>
                    <a:cubicBezTo>
                      <a:pt x="200221" y="530781"/>
                      <a:pt x="194837" y="530781"/>
                      <a:pt x="189453" y="532125"/>
                    </a:cubicBezTo>
                    <a:lnTo>
                      <a:pt x="37352" y="572441"/>
                    </a:lnTo>
                    <a:cubicBezTo>
                      <a:pt x="26584" y="575128"/>
                      <a:pt x="15815" y="572441"/>
                      <a:pt x="9085" y="565721"/>
                    </a:cubicBezTo>
                    <a:cubicBezTo>
                      <a:pt x="1009" y="557658"/>
                      <a:pt x="-1683" y="546907"/>
                      <a:pt x="1009" y="537500"/>
                    </a:cubicBezTo>
                    <a:lnTo>
                      <a:pt x="54850" y="321139"/>
                    </a:lnTo>
                    <a:cubicBezTo>
                      <a:pt x="57542" y="311732"/>
                      <a:pt x="64272" y="305013"/>
                      <a:pt x="72348" y="300981"/>
                    </a:cubicBezTo>
                    <a:close/>
                    <a:moveTo>
                      <a:pt x="302554" y="68530"/>
                    </a:moveTo>
                    <a:cubicBezTo>
                      <a:pt x="266212" y="68530"/>
                      <a:pt x="237945" y="98092"/>
                      <a:pt x="237945" y="133029"/>
                    </a:cubicBezTo>
                    <a:cubicBezTo>
                      <a:pt x="237945" y="169310"/>
                      <a:pt x="266212" y="197528"/>
                      <a:pt x="302554" y="197528"/>
                    </a:cubicBezTo>
                    <a:cubicBezTo>
                      <a:pt x="338897" y="197528"/>
                      <a:pt x="367164" y="167966"/>
                      <a:pt x="367164" y="133029"/>
                    </a:cubicBezTo>
                    <a:cubicBezTo>
                      <a:pt x="367164" y="96749"/>
                      <a:pt x="337551" y="68530"/>
                      <a:pt x="302554" y="68530"/>
                    </a:cubicBezTo>
                    <a:close/>
                    <a:moveTo>
                      <a:pt x="303901" y="0"/>
                    </a:moveTo>
                    <a:cubicBezTo>
                      <a:pt x="377932" y="0"/>
                      <a:pt x="438504" y="60468"/>
                      <a:pt x="438504" y="134373"/>
                    </a:cubicBezTo>
                    <a:cubicBezTo>
                      <a:pt x="438504" y="196185"/>
                      <a:pt x="344282" y="357432"/>
                      <a:pt x="313323" y="407150"/>
                    </a:cubicBezTo>
                    <a:cubicBezTo>
                      <a:pt x="310631" y="409838"/>
                      <a:pt x="307939" y="412525"/>
                      <a:pt x="303901" y="412525"/>
                    </a:cubicBezTo>
                    <a:cubicBezTo>
                      <a:pt x="301208" y="412525"/>
                      <a:pt x="297170" y="409838"/>
                      <a:pt x="294478" y="407150"/>
                    </a:cubicBezTo>
                    <a:cubicBezTo>
                      <a:pt x="263519" y="357432"/>
                      <a:pt x="169297" y="196185"/>
                      <a:pt x="169297" y="134373"/>
                    </a:cubicBezTo>
                    <a:cubicBezTo>
                      <a:pt x="169297" y="60468"/>
                      <a:pt x="229869" y="0"/>
                      <a:pt x="303901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9" name="iṧ1iḍè">
              <a:extLst>
                <a:ext uri="{FF2B5EF4-FFF2-40B4-BE49-F238E27FC236}">
                  <a16:creationId xmlns:a16="http://schemas.microsoft.com/office/drawing/2014/main" xmlns="" id="{C17A2A84-F47A-4AE3-8F0F-30F5AC90FAE5}"/>
                </a:ext>
              </a:extLst>
            </p:cNvPr>
            <p:cNvGrpSpPr/>
            <p:nvPr/>
          </p:nvGrpSpPr>
          <p:grpSpPr>
            <a:xfrm>
              <a:off x="6366000" y="3837520"/>
              <a:ext cx="1181598" cy="1183992"/>
              <a:chOff x="668200" y="3366079"/>
              <a:chExt cx="1024443" cy="1026521"/>
            </a:xfrm>
          </p:grpSpPr>
          <p:sp>
            <p:nvSpPr>
              <p:cNvPr id="21" name="ïŝ1iḋé">
                <a:extLst>
                  <a:ext uri="{FF2B5EF4-FFF2-40B4-BE49-F238E27FC236}">
                    <a16:creationId xmlns:a16="http://schemas.microsoft.com/office/drawing/2014/main" xmlns="" id="{CEA03BC5-8AD6-4E26-BB77-DE2D7427D870}"/>
                  </a:ext>
                </a:extLst>
              </p:cNvPr>
              <p:cNvSpPr/>
              <p:nvPr/>
            </p:nvSpPr>
            <p:spPr bwMode="auto">
              <a:xfrm>
                <a:off x="668200" y="3366079"/>
                <a:ext cx="1024443" cy="1026521"/>
              </a:xfrm>
              <a:prstGeom prst="ellipse">
                <a:avLst/>
              </a:prstGeom>
              <a:solidFill>
                <a:schemeClr val="accent1">
                  <a:alpha val="80000"/>
                </a:schemeClr>
              </a:solidFill>
              <a:ln w="38100">
                <a:solidFill>
                  <a:schemeClr val="bg1"/>
                </a:solidFill>
                <a:round/>
                <a:headEnd/>
                <a:tailEnd/>
              </a:ln>
              <a:extLst/>
            </p:spPr>
            <p:txBody>
              <a:bodyPr/>
              <a:lstStyle>
                <a:lvl1pPr eaLnBrk="0" hangingPunct="0">
                  <a:spcBef>
                    <a:spcPct val="20000"/>
                  </a:spcBef>
                  <a:buChar char="•"/>
                  <a:defRPr sz="2000">
                    <a:solidFill>
                      <a:schemeClr val="accent1"/>
                    </a:solidFill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accent1"/>
                    </a:solidFill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</a:defRPr>
                </a:lvl9pPr>
              </a:lstStyle>
              <a:p>
                <a:pPr>
                  <a:spcBef>
                    <a:spcPct val="0"/>
                  </a:spcBef>
                  <a:buNone/>
                </a:pPr>
                <a:endParaRPr lang="zh-CN" altLang="en-US" sz="1700"/>
              </a:p>
            </p:txBody>
          </p:sp>
          <p:sp>
            <p:nvSpPr>
              <p:cNvPr id="22" name="îsḷiḋè">
                <a:extLst>
                  <a:ext uri="{FF2B5EF4-FFF2-40B4-BE49-F238E27FC236}">
                    <a16:creationId xmlns:a16="http://schemas.microsoft.com/office/drawing/2014/main" xmlns="" id="{BB5AED99-9136-403E-A41F-4F17E2CD8CBE}"/>
                  </a:ext>
                </a:extLst>
              </p:cNvPr>
              <p:cNvSpPr/>
              <p:nvPr/>
            </p:nvSpPr>
            <p:spPr bwMode="auto">
              <a:xfrm>
                <a:off x="875579" y="3580099"/>
                <a:ext cx="609685" cy="598476"/>
              </a:xfrm>
              <a:custGeom>
                <a:avLst/>
                <a:gdLst>
                  <a:gd name="connsiteX0" fmla="*/ 170608 w 607804"/>
                  <a:gd name="connsiteY0" fmla="*/ 262009 h 596630"/>
                  <a:gd name="connsiteX1" fmla="*/ 260792 w 607804"/>
                  <a:gd name="connsiteY1" fmla="*/ 427304 h 596630"/>
                  <a:gd name="connsiteX2" fmla="*/ 303865 w 607804"/>
                  <a:gd name="connsiteY2" fmla="*/ 451493 h 596630"/>
                  <a:gd name="connsiteX3" fmla="*/ 346938 w 607804"/>
                  <a:gd name="connsiteY3" fmla="*/ 427304 h 596630"/>
                  <a:gd name="connsiteX4" fmla="*/ 408855 w 607804"/>
                  <a:gd name="connsiteY4" fmla="*/ 319795 h 596630"/>
                  <a:gd name="connsiteX5" fmla="*/ 519229 w 607804"/>
                  <a:gd name="connsiteY5" fmla="*/ 298293 h 596630"/>
                  <a:gd name="connsiteX6" fmla="*/ 552880 w 607804"/>
                  <a:gd name="connsiteY6" fmla="*/ 319795 h 596630"/>
                  <a:gd name="connsiteX7" fmla="*/ 606721 w 607804"/>
                  <a:gd name="connsiteY7" fmla="*/ 538844 h 596630"/>
                  <a:gd name="connsiteX8" fmla="*/ 602683 w 607804"/>
                  <a:gd name="connsiteY8" fmla="*/ 563034 h 596630"/>
                  <a:gd name="connsiteX9" fmla="*/ 582493 w 607804"/>
                  <a:gd name="connsiteY9" fmla="*/ 575128 h 596630"/>
                  <a:gd name="connsiteX10" fmla="*/ 414239 w 607804"/>
                  <a:gd name="connsiteY10" fmla="*/ 596630 h 596630"/>
                  <a:gd name="connsiteX11" fmla="*/ 400779 w 607804"/>
                  <a:gd name="connsiteY11" fmla="*/ 595286 h 596630"/>
                  <a:gd name="connsiteX12" fmla="*/ 205605 w 607804"/>
                  <a:gd name="connsiteY12" fmla="*/ 532125 h 596630"/>
                  <a:gd name="connsiteX13" fmla="*/ 189453 w 607804"/>
                  <a:gd name="connsiteY13" fmla="*/ 532125 h 596630"/>
                  <a:gd name="connsiteX14" fmla="*/ 37352 w 607804"/>
                  <a:gd name="connsiteY14" fmla="*/ 572441 h 596630"/>
                  <a:gd name="connsiteX15" fmla="*/ 9085 w 607804"/>
                  <a:gd name="connsiteY15" fmla="*/ 565721 h 596630"/>
                  <a:gd name="connsiteX16" fmla="*/ 1009 w 607804"/>
                  <a:gd name="connsiteY16" fmla="*/ 537500 h 596630"/>
                  <a:gd name="connsiteX17" fmla="*/ 54850 w 607804"/>
                  <a:gd name="connsiteY17" fmla="*/ 321139 h 596630"/>
                  <a:gd name="connsiteX18" fmla="*/ 72348 w 607804"/>
                  <a:gd name="connsiteY18" fmla="*/ 300981 h 596630"/>
                  <a:gd name="connsiteX19" fmla="*/ 302554 w 607804"/>
                  <a:gd name="connsiteY19" fmla="*/ 68530 h 596630"/>
                  <a:gd name="connsiteX20" fmla="*/ 237945 w 607804"/>
                  <a:gd name="connsiteY20" fmla="*/ 133029 h 596630"/>
                  <a:gd name="connsiteX21" fmla="*/ 302554 w 607804"/>
                  <a:gd name="connsiteY21" fmla="*/ 197528 h 596630"/>
                  <a:gd name="connsiteX22" fmla="*/ 367164 w 607804"/>
                  <a:gd name="connsiteY22" fmla="*/ 133029 h 596630"/>
                  <a:gd name="connsiteX23" fmla="*/ 302554 w 607804"/>
                  <a:gd name="connsiteY23" fmla="*/ 68530 h 596630"/>
                  <a:gd name="connsiteX24" fmla="*/ 303901 w 607804"/>
                  <a:gd name="connsiteY24" fmla="*/ 0 h 596630"/>
                  <a:gd name="connsiteX25" fmla="*/ 438504 w 607804"/>
                  <a:gd name="connsiteY25" fmla="*/ 134373 h 596630"/>
                  <a:gd name="connsiteX26" fmla="*/ 313323 w 607804"/>
                  <a:gd name="connsiteY26" fmla="*/ 407150 h 596630"/>
                  <a:gd name="connsiteX27" fmla="*/ 303901 w 607804"/>
                  <a:gd name="connsiteY27" fmla="*/ 412525 h 596630"/>
                  <a:gd name="connsiteX28" fmla="*/ 294478 w 607804"/>
                  <a:gd name="connsiteY28" fmla="*/ 407150 h 596630"/>
                  <a:gd name="connsiteX29" fmla="*/ 169297 w 607804"/>
                  <a:gd name="connsiteY29" fmla="*/ 134373 h 596630"/>
                  <a:gd name="connsiteX30" fmla="*/ 303901 w 607804"/>
                  <a:gd name="connsiteY30" fmla="*/ 0 h 5966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</a:cxnLst>
                <a:rect l="l" t="t" r="r" b="b"/>
                <a:pathLst>
                  <a:path w="607804" h="596630">
                    <a:moveTo>
                      <a:pt x="170608" y="262009"/>
                    </a:moveTo>
                    <a:cubicBezTo>
                      <a:pt x="196183" y="317107"/>
                      <a:pt x="229834" y="376237"/>
                      <a:pt x="260792" y="427304"/>
                    </a:cubicBezTo>
                    <a:cubicBezTo>
                      <a:pt x="270214" y="442086"/>
                      <a:pt x="286367" y="451493"/>
                      <a:pt x="303865" y="451493"/>
                    </a:cubicBezTo>
                    <a:cubicBezTo>
                      <a:pt x="321363" y="451493"/>
                      <a:pt x="337516" y="442086"/>
                      <a:pt x="346938" y="427304"/>
                    </a:cubicBezTo>
                    <a:cubicBezTo>
                      <a:pt x="367128" y="393707"/>
                      <a:pt x="388665" y="357423"/>
                      <a:pt x="408855" y="319795"/>
                    </a:cubicBezTo>
                    <a:cubicBezTo>
                      <a:pt x="411547" y="319795"/>
                      <a:pt x="519229" y="298293"/>
                      <a:pt x="519229" y="298293"/>
                    </a:cubicBezTo>
                    <a:cubicBezTo>
                      <a:pt x="534036" y="295605"/>
                      <a:pt x="548842" y="305013"/>
                      <a:pt x="552880" y="319795"/>
                    </a:cubicBezTo>
                    <a:lnTo>
                      <a:pt x="606721" y="538844"/>
                    </a:lnTo>
                    <a:cubicBezTo>
                      <a:pt x="609413" y="546907"/>
                      <a:pt x="606721" y="556314"/>
                      <a:pt x="602683" y="563034"/>
                    </a:cubicBezTo>
                    <a:cubicBezTo>
                      <a:pt x="598645" y="569753"/>
                      <a:pt x="590569" y="573784"/>
                      <a:pt x="582493" y="575128"/>
                    </a:cubicBezTo>
                    <a:lnTo>
                      <a:pt x="414239" y="596630"/>
                    </a:lnTo>
                    <a:cubicBezTo>
                      <a:pt x="408855" y="596630"/>
                      <a:pt x="404817" y="596630"/>
                      <a:pt x="400779" y="595286"/>
                    </a:cubicBezTo>
                    <a:lnTo>
                      <a:pt x="205605" y="532125"/>
                    </a:lnTo>
                    <a:cubicBezTo>
                      <a:pt x="200221" y="530781"/>
                      <a:pt x="194837" y="530781"/>
                      <a:pt x="189453" y="532125"/>
                    </a:cubicBezTo>
                    <a:lnTo>
                      <a:pt x="37352" y="572441"/>
                    </a:lnTo>
                    <a:cubicBezTo>
                      <a:pt x="26584" y="575128"/>
                      <a:pt x="15815" y="572441"/>
                      <a:pt x="9085" y="565721"/>
                    </a:cubicBezTo>
                    <a:cubicBezTo>
                      <a:pt x="1009" y="557658"/>
                      <a:pt x="-1683" y="546907"/>
                      <a:pt x="1009" y="537500"/>
                    </a:cubicBezTo>
                    <a:lnTo>
                      <a:pt x="54850" y="321139"/>
                    </a:lnTo>
                    <a:cubicBezTo>
                      <a:pt x="57542" y="311732"/>
                      <a:pt x="64272" y="305013"/>
                      <a:pt x="72348" y="300981"/>
                    </a:cubicBezTo>
                    <a:close/>
                    <a:moveTo>
                      <a:pt x="302554" y="68530"/>
                    </a:moveTo>
                    <a:cubicBezTo>
                      <a:pt x="266212" y="68530"/>
                      <a:pt x="237945" y="98092"/>
                      <a:pt x="237945" y="133029"/>
                    </a:cubicBezTo>
                    <a:cubicBezTo>
                      <a:pt x="237945" y="169310"/>
                      <a:pt x="266212" y="197528"/>
                      <a:pt x="302554" y="197528"/>
                    </a:cubicBezTo>
                    <a:cubicBezTo>
                      <a:pt x="338897" y="197528"/>
                      <a:pt x="367164" y="167966"/>
                      <a:pt x="367164" y="133029"/>
                    </a:cubicBezTo>
                    <a:cubicBezTo>
                      <a:pt x="367164" y="96749"/>
                      <a:pt x="337551" y="68530"/>
                      <a:pt x="302554" y="68530"/>
                    </a:cubicBezTo>
                    <a:close/>
                    <a:moveTo>
                      <a:pt x="303901" y="0"/>
                    </a:moveTo>
                    <a:cubicBezTo>
                      <a:pt x="377932" y="0"/>
                      <a:pt x="438504" y="60468"/>
                      <a:pt x="438504" y="134373"/>
                    </a:cubicBezTo>
                    <a:cubicBezTo>
                      <a:pt x="438504" y="196185"/>
                      <a:pt x="344282" y="357432"/>
                      <a:pt x="313323" y="407150"/>
                    </a:cubicBezTo>
                    <a:cubicBezTo>
                      <a:pt x="310631" y="409838"/>
                      <a:pt x="307939" y="412525"/>
                      <a:pt x="303901" y="412525"/>
                    </a:cubicBezTo>
                    <a:cubicBezTo>
                      <a:pt x="301208" y="412525"/>
                      <a:pt x="297170" y="409838"/>
                      <a:pt x="294478" y="407150"/>
                    </a:cubicBezTo>
                    <a:cubicBezTo>
                      <a:pt x="263519" y="357432"/>
                      <a:pt x="169297" y="196185"/>
                      <a:pt x="169297" y="134373"/>
                    </a:cubicBezTo>
                    <a:cubicBezTo>
                      <a:pt x="169297" y="60468"/>
                      <a:pt x="229869" y="0"/>
                      <a:pt x="303901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0" name="isḷídé">
              <a:extLst>
                <a:ext uri="{FF2B5EF4-FFF2-40B4-BE49-F238E27FC236}">
                  <a16:creationId xmlns:a16="http://schemas.microsoft.com/office/drawing/2014/main" xmlns="" id="{2B84CC50-CB64-425C-BF99-E8B687CFF739}"/>
                </a:ext>
              </a:extLst>
            </p:cNvPr>
            <p:cNvGrpSpPr/>
            <p:nvPr/>
          </p:nvGrpSpPr>
          <p:grpSpPr>
            <a:xfrm>
              <a:off x="6366000" y="2521208"/>
              <a:ext cx="1181598" cy="1183992"/>
              <a:chOff x="668200" y="3366079"/>
              <a:chExt cx="1024443" cy="1026521"/>
            </a:xfrm>
          </p:grpSpPr>
          <p:sp>
            <p:nvSpPr>
              <p:cNvPr id="19" name="işļídé">
                <a:extLst>
                  <a:ext uri="{FF2B5EF4-FFF2-40B4-BE49-F238E27FC236}">
                    <a16:creationId xmlns:a16="http://schemas.microsoft.com/office/drawing/2014/main" xmlns="" id="{8291EF3C-25E3-4F72-8214-37BF2C5E09CF}"/>
                  </a:ext>
                </a:extLst>
              </p:cNvPr>
              <p:cNvSpPr/>
              <p:nvPr/>
            </p:nvSpPr>
            <p:spPr bwMode="auto">
              <a:xfrm>
                <a:off x="668200" y="3366079"/>
                <a:ext cx="1024443" cy="1026521"/>
              </a:xfrm>
              <a:prstGeom prst="ellipse">
                <a:avLst/>
              </a:prstGeom>
              <a:solidFill>
                <a:schemeClr val="tx2">
                  <a:alpha val="80000"/>
                </a:schemeClr>
              </a:solidFill>
              <a:ln w="38100">
                <a:solidFill>
                  <a:schemeClr val="bg1"/>
                </a:solidFill>
                <a:round/>
                <a:headEnd/>
                <a:tailEnd/>
              </a:ln>
              <a:extLst/>
            </p:spPr>
            <p:txBody>
              <a:bodyPr/>
              <a:lstStyle>
                <a:lvl1pPr eaLnBrk="0" hangingPunct="0">
                  <a:spcBef>
                    <a:spcPct val="20000"/>
                  </a:spcBef>
                  <a:buChar char="•"/>
                  <a:defRPr sz="2000">
                    <a:solidFill>
                      <a:schemeClr val="accent1"/>
                    </a:solidFill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accent1"/>
                    </a:solidFill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</a:defRPr>
                </a:lvl9pPr>
              </a:lstStyle>
              <a:p>
                <a:pPr>
                  <a:spcBef>
                    <a:spcPct val="0"/>
                  </a:spcBef>
                  <a:buNone/>
                </a:pPr>
                <a:endParaRPr lang="zh-CN" altLang="en-US" sz="1700"/>
              </a:p>
            </p:txBody>
          </p:sp>
          <p:sp>
            <p:nvSpPr>
              <p:cNvPr id="20" name="îsļíďe">
                <a:extLst>
                  <a:ext uri="{FF2B5EF4-FFF2-40B4-BE49-F238E27FC236}">
                    <a16:creationId xmlns:a16="http://schemas.microsoft.com/office/drawing/2014/main" xmlns="" id="{A880B981-16A0-4D42-9F57-9AF65FB4C23C}"/>
                  </a:ext>
                </a:extLst>
              </p:cNvPr>
              <p:cNvSpPr/>
              <p:nvPr/>
            </p:nvSpPr>
            <p:spPr bwMode="auto">
              <a:xfrm>
                <a:off x="875579" y="3580099"/>
                <a:ext cx="609685" cy="598476"/>
              </a:xfrm>
              <a:custGeom>
                <a:avLst/>
                <a:gdLst>
                  <a:gd name="connsiteX0" fmla="*/ 170608 w 607804"/>
                  <a:gd name="connsiteY0" fmla="*/ 262009 h 596630"/>
                  <a:gd name="connsiteX1" fmla="*/ 260792 w 607804"/>
                  <a:gd name="connsiteY1" fmla="*/ 427304 h 596630"/>
                  <a:gd name="connsiteX2" fmla="*/ 303865 w 607804"/>
                  <a:gd name="connsiteY2" fmla="*/ 451493 h 596630"/>
                  <a:gd name="connsiteX3" fmla="*/ 346938 w 607804"/>
                  <a:gd name="connsiteY3" fmla="*/ 427304 h 596630"/>
                  <a:gd name="connsiteX4" fmla="*/ 408855 w 607804"/>
                  <a:gd name="connsiteY4" fmla="*/ 319795 h 596630"/>
                  <a:gd name="connsiteX5" fmla="*/ 519229 w 607804"/>
                  <a:gd name="connsiteY5" fmla="*/ 298293 h 596630"/>
                  <a:gd name="connsiteX6" fmla="*/ 552880 w 607804"/>
                  <a:gd name="connsiteY6" fmla="*/ 319795 h 596630"/>
                  <a:gd name="connsiteX7" fmla="*/ 606721 w 607804"/>
                  <a:gd name="connsiteY7" fmla="*/ 538844 h 596630"/>
                  <a:gd name="connsiteX8" fmla="*/ 602683 w 607804"/>
                  <a:gd name="connsiteY8" fmla="*/ 563034 h 596630"/>
                  <a:gd name="connsiteX9" fmla="*/ 582493 w 607804"/>
                  <a:gd name="connsiteY9" fmla="*/ 575128 h 596630"/>
                  <a:gd name="connsiteX10" fmla="*/ 414239 w 607804"/>
                  <a:gd name="connsiteY10" fmla="*/ 596630 h 596630"/>
                  <a:gd name="connsiteX11" fmla="*/ 400779 w 607804"/>
                  <a:gd name="connsiteY11" fmla="*/ 595286 h 596630"/>
                  <a:gd name="connsiteX12" fmla="*/ 205605 w 607804"/>
                  <a:gd name="connsiteY12" fmla="*/ 532125 h 596630"/>
                  <a:gd name="connsiteX13" fmla="*/ 189453 w 607804"/>
                  <a:gd name="connsiteY13" fmla="*/ 532125 h 596630"/>
                  <a:gd name="connsiteX14" fmla="*/ 37352 w 607804"/>
                  <a:gd name="connsiteY14" fmla="*/ 572441 h 596630"/>
                  <a:gd name="connsiteX15" fmla="*/ 9085 w 607804"/>
                  <a:gd name="connsiteY15" fmla="*/ 565721 h 596630"/>
                  <a:gd name="connsiteX16" fmla="*/ 1009 w 607804"/>
                  <a:gd name="connsiteY16" fmla="*/ 537500 h 596630"/>
                  <a:gd name="connsiteX17" fmla="*/ 54850 w 607804"/>
                  <a:gd name="connsiteY17" fmla="*/ 321139 h 596630"/>
                  <a:gd name="connsiteX18" fmla="*/ 72348 w 607804"/>
                  <a:gd name="connsiteY18" fmla="*/ 300981 h 596630"/>
                  <a:gd name="connsiteX19" fmla="*/ 302554 w 607804"/>
                  <a:gd name="connsiteY19" fmla="*/ 68530 h 596630"/>
                  <a:gd name="connsiteX20" fmla="*/ 237945 w 607804"/>
                  <a:gd name="connsiteY20" fmla="*/ 133029 h 596630"/>
                  <a:gd name="connsiteX21" fmla="*/ 302554 w 607804"/>
                  <a:gd name="connsiteY21" fmla="*/ 197528 h 596630"/>
                  <a:gd name="connsiteX22" fmla="*/ 367164 w 607804"/>
                  <a:gd name="connsiteY22" fmla="*/ 133029 h 596630"/>
                  <a:gd name="connsiteX23" fmla="*/ 302554 w 607804"/>
                  <a:gd name="connsiteY23" fmla="*/ 68530 h 596630"/>
                  <a:gd name="connsiteX24" fmla="*/ 303901 w 607804"/>
                  <a:gd name="connsiteY24" fmla="*/ 0 h 596630"/>
                  <a:gd name="connsiteX25" fmla="*/ 438504 w 607804"/>
                  <a:gd name="connsiteY25" fmla="*/ 134373 h 596630"/>
                  <a:gd name="connsiteX26" fmla="*/ 313323 w 607804"/>
                  <a:gd name="connsiteY26" fmla="*/ 407150 h 596630"/>
                  <a:gd name="connsiteX27" fmla="*/ 303901 w 607804"/>
                  <a:gd name="connsiteY27" fmla="*/ 412525 h 596630"/>
                  <a:gd name="connsiteX28" fmla="*/ 294478 w 607804"/>
                  <a:gd name="connsiteY28" fmla="*/ 407150 h 596630"/>
                  <a:gd name="connsiteX29" fmla="*/ 169297 w 607804"/>
                  <a:gd name="connsiteY29" fmla="*/ 134373 h 596630"/>
                  <a:gd name="connsiteX30" fmla="*/ 303901 w 607804"/>
                  <a:gd name="connsiteY30" fmla="*/ 0 h 5966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</a:cxnLst>
                <a:rect l="l" t="t" r="r" b="b"/>
                <a:pathLst>
                  <a:path w="607804" h="596630">
                    <a:moveTo>
                      <a:pt x="170608" y="262009"/>
                    </a:moveTo>
                    <a:cubicBezTo>
                      <a:pt x="196183" y="317107"/>
                      <a:pt x="229834" y="376237"/>
                      <a:pt x="260792" y="427304"/>
                    </a:cubicBezTo>
                    <a:cubicBezTo>
                      <a:pt x="270214" y="442086"/>
                      <a:pt x="286367" y="451493"/>
                      <a:pt x="303865" y="451493"/>
                    </a:cubicBezTo>
                    <a:cubicBezTo>
                      <a:pt x="321363" y="451493"/>
                      <a:pt x="337516" y="442086"/>
                      <a:pt x="346938" y="427304"/>
                    </a:cubicBezTo>
                    <a:cubicBezTo>
                      <a:pt x="367128" y="393707"/>
                      <a:pt x="388665" y="357423"/>
                      <a:pt x="408855" y="319795"/>
                    </a:cubicBezTo>
                    <a:cubicBezTo>
                      <a:pt x="411547" y="319795"/>
                      <a:pt x="519229" y="298293"/>
                      <a:pt x="519229" y="298293"/>
                    </a:cubicBezTo>
                    <a:cubicBezTo>
                      <a:pt x="534036" y="295605"/>
                      <a:pt x="548842" y="305013"/>
                      <a:pt x="552880" y="319795"/>
                    </a:cubicBezTo>
                    <a:lnTo>
                      <a:pt x="606721" y="538844"/>
                    </a:lnTo>
                    <a:cubicBezTo>
                      <a:pt x="609413" y="546907"/>
                      <a:pt x="606721" y="556314"/>
                      <a:pt x="602683" y="563034"/>
                    </a:cubicBezTo>
                    <a:cubicBezTo>
                      <a:pt x="598645" y="569753"/>
                      <a:pt x="590569" y="573784"/>
                      <a:pt x="582493" y="575128"/>
                    </a:cubicBezTo>
                    <a:lnTo>
                      <a:pt x="414239" y="596630"/>
                    </a:lnTo>
                    <a:cubicBezTo>
                      <a:pt x="408855" y="596630"/>
                      <a:pt x="404817" y="596630"/>
                      <a:pt x="400779" y="595286"/>
                    </a:cubicBezTo>
                    <a:lnTo>
                      <a:pt x="205605" y="532125"/>
                    </a:lnTo>
                    <a:cubicBezTo>
                      <a:pt x="200221" y="530781"/>
                      <a:pt x="194837" y="530781"/>
                      <a:pt x="189453" y="532125"/>
                    </a:cubicBezTo>
                    <a:lnTo>
                      <a:pt x="37352" y="572441"/>
                    </a:lnTo>
                    <a:cubicBezTo>
                      <a:pt x="26584" y="575128"/>
                      <a:pt x="15815" y="572441"/>
                      <a:pt x="9085" y="565721"/>
                    </a:cubicBezTo>
                    <a:cubicBezTo>
                      <a:pt x="1009" y="557658"/>
                      <a:pt x="-1683" y="546907"/>
                      <a:pt x="1009" y="537500"/>
                    </a:cubicBezTo>
                    <a:lnTo>
                      <a:pt x="54850" y="321139"/>
                    </a:lnTo>
                    <a:cubicBezTo>
                      <a:pt x="57542" y="311732"/>
                      <a:pt x="64272" y="305013"/>
                      <a:pt x="72348" y="300981"/>
                    </a:cubicBezTo>
                    <a:close/>
                    <a:moveTo>
                      <a:pt x="302554" y="68530"/>
                    </a:moveTo>
                    <a:cubicBezTo>
                      <a:pt x="266212" y="68530"/>
                      <a:pt x="237945" y="98092"/>
                      <a:pt x="237945" y="133029"/>
                    </a:cubicBezTo>
                    <a:cubicBezTo>
                      <a:pt x="237945" y="169310"/>
                      <a:pt x="266212" y="197528"/>
                      <a:pt x="302554" y="197528"/>
                    </a:cubicBezTo>
                    <a:cubicBezTo>
                      <a:pt x="338897" y="197528"/>
                      <a:pt x="367164" y="167966"/>
                      <a:pt x="367164" y="133029"/>
                    </a:cubicBezTo>
                    <a:cubicBezTo>
                      <a:pt x="367164" y="96749"/>
                      <a:pt x="337551" y="68530"/>
                      <a:pt x="302554" y="68530"/>
                    </a:cubicBezTo>
                    <a:close/>
                    <a:moveTo>
                      <a:pt x="303901" y="0"/>
                    </a:moveTo>
                    <a:cubicBezTo>
                      <a:pt x="377932" y="0"/>
                      <a:pt x="438504" y="60468"/>
                      <a:pt x="438504" y="134373"/>
                    </a:cubicBezTo>
                    <a:cubicBezTo>
                      <a:pt x="438504" y="196185"/>
                      <a:pt x="344282" y="357432"/>
                      <a:pt x="313323" y="407150"/>
                    </a:cubicBezTo>
                    <a:cubicBezTo>
                      <a:pt x="310631" y="409838"/>
                      <a:pt x="307939" y="412525"/>
                      <a:pt x="303901" y="412525"/>
                    </a:cubicBezTo>
                    <a:cubicBezTo>
                      <a:pt x="301208" y="412525"/>
                      <a:pt x="297170" y="409838"/>
                      <a:pt x="294478" y="407150"/>
                    </a:cubicBezTo>
                    <a:cubicBezTo>
                      <a:pt x="263519" y="357432"/>
                      <a:pt x="169297" y="196185"/>
                      <a:pt x="169297" y="134373"/>
                    </a:cubicBezTo>
                    <a:cubicBezTo>
                      <a:pt x="169297" y="60468"/>
                      <a:pt x="229869" y="0"/>
                      <a:pt x="303901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11" name="íṣlïḋè">
              <a:extLst>
                <a:ext uri="{FF2B5EF4-FFF2-40B4-BE49-F238E27FC236}">
                  <a16:creationId xmlns:a16="http://schemas.microsoft.com/office/drawing/2014/main" xmlns="" id="{82289F24-ECE7-4115-A8F5-AE7827943A24}"/>
                </a:ext>
              </a:extLst>
            </p:cNvPr>
            <p:cNvSpPr/>
            <p:nvPr/>
          </p:nvSpPr>
          <p:spPr bwMode="auto">
            <a:xfrm>
              <a:off x="7740134" y="4312494"/>
              <a:ext cx="3778766" cy="6905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 algn="r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marL="171450" indent="-171450" algn="r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12" name="ïṥļîdê">
              <a:extLst>
                <a:ext uri="{FF2B5EF4-FFF2-40B4-BE49-F238E27FC236}">
                  <a16:creationId xmlns:a16="http://schemas.microsoft.com/office/drawing/2014/main" xmlns="" id="{E315EC81-835A-413F-9039-6C627786C432}"/>
                </a:ext>
              </a:extLst>
            </p:cNvPr>
            <p:cNvSpPr txBox="1"/>
            <p:nvPr/>
          </p:nvSpPr>
          <p:spPr bwMode="auto">
            <a:xfrm>
              <a:off x="7740134" y="3821542"/>
              <a:ext cx="3778766" cy="4909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13" name="ïṩḻîḋè">
              <a:extLst>
                <a:ext uri="{FF2B5EF4-FFF2-40B4-BE49-F238E27FC236}">
                  <a16:creationId xmlns:a16="http://schemas.microsoft.com/office/drawing/2014/main" xmlns="" id="{63589C49-A76B-4B42-A59B-9B8534426852}"/>
                </a:ext>
              </a:extLst>
            </p:cNvPr>
            <p:cNvSpPr/>
            <p:nvPr/>
          </p:nvSpPr>
          <p:spPr bwMode="auto">
            <a:xfrm>
              <a:off x="673100" y="4312494"/>
              <a:ext cx="3778766" cy="6905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14" name="ï$ḻîḋê">
              <a:extLst>
                <a:ext uri="{FF2B5EF4-FFF2-40B4-BE49-F238E27FC236}">
                  <a16:creationId xmlns:a16="http://schemas.microsoft.com/office/drawing/2014/main" xmlns="" id="{BC6344BB-5436-45B5-91B5-35C176E6714F}"/>
                </a:ext>
              </a:extLst>
            </p:cNvPr>
            <p:cNvSpPr txBox="1"/>
            <p:nvPr/>
          </p:nvSpPr>
          <p:spPr bwMode="auto">
            <a:xfrm>
              <a:off x="673100" y="3821542"/>
              <a:ext cx="3778766" cy="4909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15" name="iṡlïḍé">
              <a:extLst>
                <a:ext uri="{FF2B5EF4-FFF2-40B4-BE49-F238E27FC236}">
                  <a16:creationId xmlns:a16="http://schemas.microsoft.com/office/drawing/2014/main" xmlns="" id="{514B2A01-7A44-4623-ABD0-56C995EB8A25}"/>
                </a:ext>
              </a:extLst>
            </p:cNvPr>
            <p:cNvSpPr/>
            <p:nvPr/>
          </p:nvSpPr>
          <p:spPr bwMode="auto">
            <a:xfrm>
              <a:off x="7740134" y="2746540"/>
              <a:ext cx="3778766" cy="6905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 algn="r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marL="171450" indent="-171450" algn="r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16" name="iṣḷïḓé">
              <a:extLst>
                <a:ext uri="{FF2B5EF4-FFF2-40B4-BE49-F238E27FC236}">
                  <a16:creationId xmlns:a16="http://schemas.microsoft.com/office/drawing/2014/main" xmlns="" id="{A26C6CAA-DB41-4AF2-A893-CF36E5D722DF}"/>
                </a:ext>
              </a:extLst>
            </p:cNvPr>
            <p:cNvSpPr txBox="1"/>
            <p:nvPr/>
          </p:nvSpPr>
          <p:spPr bwMode="auto">
            <a:xfrm>
              <a:off x="7740134" y="2255588"/>
              <a:ext cx="3778766" cy="4909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17" name="íŝḻíḋê">
              <a:extLst>
                <a:ext uri="{FF2B5EF4-FFF2-40B4-BE49-F238E27FC236}">
                  <a16:creationId xmlns:a16="http://schemas.microsoft.com/office/drawing/2014/main" xmlns="" id="{A8E5AF68-27B3-4441-B99A-B6CA6461D9B3}"/>
                </a:ext>
              </a:extLst>
            </p:cNvPr>
            <p:cNvSpPr/>
            <p:nvPr/>
          </p:nvSpPr>
          <p:spPr bwMode="auto">
            <a:xfrm>
              <a:off x="673100" y="2746540"/>
              <a:ext cx="3778766" cy="6905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18" name="îṥḻîḍé">
              <a:extLst>
                <a:ext uri="{FF2B5EF4-FFF2-40B4-BE49-F238E27FC236}">
                  <a16:creationId xmlns:a16="http://schemas.microsoft.com/office/drawing/2014/main" xmlns="" id="{BEBD72A1-5697-4B08-95F5-8D205E32880E}"/>
                </a:ext>
              </a:extLst>
            </p:cNvPr>
            <p:cNvSpPr txBox="1"/>
            <p:nvPr/>
          </p:nvSpPr>
          <p:spPr bwMode="auto">
            <a:xfrm>
              <a:off x="673100" y="2255588"/>
              <a:ext cx="3778766" cy="4909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000" b="1" dirty="0"/>
                <a:t>Text here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1994615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093e3db1-8229-4de0-8061-515e1a00eca3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0" y="1123949"/>
            <a:ext cx="12192000" cy="5005051"/>
            <a:chOff x="0" y="1123949"/>
            <a:chExt cx="12192000" cy="5005051"/>
          </a:xfrm>
        </p:grpSpPr>
        <p:sp>
          <p:nvSpPr>
            <p:cNvPr id="6" name="išḻïḍè"/>
            <p:cNvSpPr/>
            <p:nvPr/>
          </p:nvSpPr>
          <p:spPr>
            <a:xfrm>
              <a:off x="0" y="1143000"/>
              <a:ext cx="12192000" cy="2809106"/>
            </a:xfrm>
            <a:prstGeom prst="rect">
              <a:avLst/>
            </a:prstGeom>
            <a:blipFill>
              <a:blip r:embed="rId3"/>
              <a:srcRect/>
              <a:stretch>
                <a:fillRect t="-95101" b="-94245"/>
              </a:stretch>
            </a:blip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 dirty="0"/>
            </a:p>
          </p:txBody>
        </p:sp>
        <p:sp>
          <p:nvSpPr>
            <p:cNvPr id="7" name="îṣlïḑé"/>
            <p:cNvSpPr/>
            <p:nvPr/>
          </p:nvSpPr>
          <p:spPr bwMode="auto">
            <a:xfrm flipV="1">
              <a:off x="5159896" y="1123949"/>
              <a:ext cx="1872208" cy="1611971"/>
            </a:xfrm>
            <a:prstGeom prst="round2SameRect">
              <a:avLst/>
            </a:prstGeom>
            <a:solidFill>
              <a:schemeClr val="tx1">
                <a:alpha val="7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 dirty="0"/>
            </a:p>
          </p:txBody>
        </p:sp>
        <p:sp>
          <p:nvSpPr>
            <p:cNvPr id="8" name="ïṥḷïdè"/>
            <p:cNvSpPr/>
            <p:nvPr/>
          </p:nvSpPr>
          <p:spPr>
            <a:xfrm>
              <a:off x="5159896" y="1522329"/>
              <a:ext cx="1872208" cy="815211"/>
            </a:xfrm>
            <a:prstGeom prst="rect">
              <a:avLst/>
            </a:prstGeom>
          </p:spPr>
          <p:txBody>
            <a:bodyPr wrap="square" lIns="91440" tIns="45720" rIns="91440" bIns="45720" anchor="ctr">
              <a:normAutofit/>
            </a:bodyPr>
            <a:lstStyle/>
            <a:p>
              <a:pPr marL="0" marR="0" lvl="0" indent="0" algn="ctr" defTabSz="914400" rtl="0" eaLnBrk="1" fontAlgn="auto" latinLnBrk="0" hangingPunct="1">
                <a:buClrTx/>
                <a:buSzTx/>
                <a:buFontTx/>
                <a:buNone/>
                <a:defRPr/>
              </a:pPr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rPr>
                <a:t>CONTENT</a:t>
              </a:r>
              <a:endPara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cxnSp>
          <p:nvCxnSpPr>
            <p:cNvPr id="9" name="直接连接符 8"/>
            <p:cNvCxnSpPr/>
            <p:nvPr/>
          </p:nvCxnSpPr>
          <p:spPr>
            <a:xfrm>
              <a:off x="6096000" y="4616832"/>
              <a:ext cx="0" cy="1512168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0" name="iṧḷîḋê"/>
            <p:cNvGrpSpPr/>
            <p:nvPr/>
          </p:nvGrpSpPr>
          <p:grpSpPr>
            <a:xfrm>
              <a:off x="2214634" y="3652119"/>
              <a:ext cx="2327132" cy="2230715"/>
              <a:chOff x="635221" y="3652119"/>
              <a:chExt cx="2327132" cy="2230715"/>
            </a:xfrm>
          </p:grpSpPr>
          <p:grpSp>
            <p:nvGrpSpPr>
              <p:cNvPr id="18" name="îSḷîḑé"/>
              <p:cNvGrpSpPr/>
              <p:nvPr/>
            </p:nvGrpSpPr>
            <p:grpSpPr>
              <a:xfrm>
                <a:off x="1276729" y="3652119"/>
                <a:ext cx="1044116" cy="896148"/>
                <a:chOff x="1276729" y="3652119"/>
                <a:chExt cx="1044116" cy="896148"/>
              </a:xfrm>
            </p:grpSpPr>
            <p:sp>
              <p:nvSpPr>
                <p:cNvPr id="21" name="iṣļide"/>
                <p:cNvSpPr/>
                <p:nvPr/>
              </p:nvSpPr>
              <p:spPr bwMode="auto">
                <a:xfrm>
                  <a:off x="1276729" y="3652119"/>
                  <a:ext cx="1044116" cy="280129"/>
                </a:xfrm>
                <a:prstGeom prst="trapezoid">
                  <a:avLst>
                    <a:gd name="adj" fmla="val 50654"/>
                  </a:avLst>
                </a:prstGeom>
                <a:solidFill>
                  <a:schemeClr val="tx1">
                    <a:alpha val="70000"/>
                  </a:scheme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anchor="ctr">
                  <a:normAutofit fontScale="70000" lnSpcReduction="20000"/>
                </a:bodyPr>
                <a:lstStyle/>
                <a:p>
                  <a:pPr algn="ctr"/>
                  <a:endParaRPr dirty="0"/>
                </a:p>
              </p:txBody>
            </p:sp>
            <p:sp>
              <p:nvSpPr>
                <p:cNvPr id="22" name="í$ḻïḋé"/>
                <p:cNvSpPr/>
                <p:nvPr/>
              </p:nvSpPr>
              <p:spPr bwMode="auto">
                <a:xfrm>
                  <a:off x="1420745" y="3652119"/>
                  <a:ext cx="756084" cy="532156"/>
                </a:xfrm>
                <a:prstGeom prst="rect">
                  <a:avLst/>
                </a:prstGeom>
                <a:solidFill>
                  <a:schemeClr val="accent1">
                    <a:lumMod val="100000"/>
                  </a:schemeClr>
                </a:solidFill>
                <a:ln w="19050">
                  <a:noFill/>
                  <a:round/>
                </a:ln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 dirty="0"/>
                </a:p>
              </p:txBody>
            </p:sp>
            <p:sp>
              <p:nvSpPr>
                <p:cNvPr id="23" name="îṡļïḓé"/>
                <p:cNvSpPr/>
                <p:nvPr/>
              </p:nvSpPr>
              <p:spPr bwMode="auto">
                <a:xfrm>
                  <a:off x="1420745" y="3792183"/>
                  <a:ext cx="756084" cy="756084"/>
                </a:xfrm>
                <a:prstGeom prst="ellipse">
                  <a:avLst/>
                </a:prstGeom>
                <a:solidFill>
                  <a:schemeClr val="accent1">
                    <a:lumMod val="100000"/>
                  </a:schemeClr>
                </a:solidFill>
                <a:ln w="19050">
                  <a:noFill/>
                  <a:round/>
                </a:ln>
              </p:spPr>
              <p:txBody>
                <a:bodyPr rot="0" spcFirstLastPara="0" vert="horz" wrap="square" lIns="91440" tIns="45720" rIns="91440" bIns="45720" anchor="ctr" anchorCtr="1" forceAA="0" compatLnSpc="1">
                  <a:normAutofit fontScale="85000" lnSpcReduction="10000"/>
                </a:bodyPr>
                <a:lstStyle/>
                <a:p>
                  <a:pPr algn="ctr"/>
                  <a:r>
                    <a:rPr lang="en-US" altLang="zh-CN" sz="2800" b="1" dirty="0">
                      <a:solidFill>
                        <a:schemeClr val="bg1">
                          <a:lumMod val="100000"/>
                        </a:schemeClr>
                      </a:solidFill>
                    </a:rPr>
                    <a:t>01</a:t>
                  </a:r>
                </a:p>
              </p:txBody>
            </p:sp>
          </p:grpSp>
          <p:sp>
            <p:nvSpPr>
              <p:cNvPr id="19" name="iṣḷîḋe"/>
              <p:cNvSpPr/>
              <p:nvPr/>
            </p:nvSpPr>
            <p:spPr bwMode="auto">
              <a:xfrm>
                <a:off x="635221" y="5227354"/>
                <a:ext cx="2327132" cy="6554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20" name="ïṡḻîḑè"/>
              <p:cNvSpPr txBox="1"/>
              <p:nvPr/>
            </p:nvSpPr>
            <p:spPr bwMode="auto">
              <a:xfrm>
                <a:off x="635221" y="4839756"/>
                <a:ext cx="2327132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11" name="ï$1îḋè"/>
            <p:cNvGrpSpPr/>
            <p:nvPr/>
          </p:nvGrpSpPr>
          <p:grpSpPr>
            <a:xfrm>
              <a:off x="7643884" y="3652119"/>
              <a:ext cx="2327132" cy="2230715"/>
              <a:chOff x="3528681" y="3652119"/>
              <a:chExt cx="2327132" cy="2230715"/>
            </a:xfrm>
          </p:grpSpPr>
          <p:grpSp>
            <p:nvGrpSpPr>
              <p:cNvPr id="12" name="ïS1îḑè"/>
              <p:cNvGrpSpPr/>
              <p:nvPr/>
            </p:nvGrpSpPr>
            <p:grpSpPr>
              <a:xfrm>
                <a:off x="4170189" y="3652119"/>
                <a:ext cx="1044116" cy="896148"/>
                <a:chOff x="4159173" y="3652119"/>
                <a:chExt cx="1044116" cy="896148"/>
              </a:xfrm>
            </p:grpSpPr>
            <p:sp>
              <p:nvSpPr>
                <p:cNvPr id="15" name="íṩḻíḑe"/>
                <p:cNvSpPr/>
                <p:nvPr/>
              </p:nvSpPr>
              <p:spPr bwMode="auto">
                <a:xfrm>
                  <a:off x="4159173" y="3652119"/>
                  <a:ext cx="1044116" cy="280129"/>
                </a:xfrm>
                <a:prstGeom prst="trapezoid">
                  <a:avLst>
                    <a:gd name="adj" fmla="val 50654"/>
                  </a:avLst>
                </a:prstGeom>
                <a:solidFill>
                  <a:schemeClr val="tx1">
                    <a:alpha val="70000"/>
                  </a:scheme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anchor="ctr">
                  <a:normAutofit fontScale="70000" lnSpcReduction="20000"/>
                </a:bodyPr>
                <a:lstStyle/>
                <a:p>
                  <a:pPr algn="ctr"/>
                  <a:endParaRPr dirty="0"/>
                </a:p>
              </p:txBody>
            </p:sp>
            <p:sp>
              <p:nvSpPr>
                <p:cNvPr id="16" name="ísḷïḑe"/>
                <p:cNvSpPr/>
                <p:nvPr/>
              </p:nvSpPr>
              <p:spPr bwMode="auto">
                <a:xfrm>
                  <a:off x="4303189" y="3652119"/>
                  <a:ext cx="756084" cy="532156"/>
                </a:xfrm>
                <a:prstGeom prst="rect">
                  <a:avLst/>
                </a:prstGeom>
                <a:solidFill>
                  <a:schemeClr val="accent2"/>
                </a:solidFill>
                <a:ln w="19050">
                  <a:noFill/>
                  <a:round/>
                </a:ln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 dirty="0"/>
                </a:p>
              </p:txBody>
            </p:sp>
            <p:sp>
              <p:nvSpPr>
                <p:cNvPr id="17" name="îšľîḍe"/>
                <p:cNvSpPr/>
                <p:nvPr/>
              </p:nvSpPr>
              <p:spPr bwMode="auto">
                <a:xfrm>
                  <a:off x="4303189" y="3792183"/>
                  <a:ext cx="756084" cy="756084"/>
                </a:xfrm>
                <a:prstGeom prst="ellipse">
                  <a:avLst/>
                </a:prstGeom>
                <a:solidFill>
                  <a:schemeClr val="accent2"/>
                </a:solidFill>
                <a:ln w="19050">
                  <a:noFill/>
                  <a:round/>
                </a:ln>
              </p:spPr>
              <p:txBody>
                <a:bodyPr rot="0" spcFirstLastPara="0" vert="horz" wrap="square" lIns="91440" tIns="45720" rIns="91440" bIns="45720" anchor="ctr" anchorCtr="1" forceAA="0" compatLnSpc="1">
                  <a:normAutofit fontScale="85000" lnSpcReduction="10000"/>
                </a:bodyPr>
                <a:lstStyle/>
                <a:p>
                  <a:pPr algn="ctr"/>
                  <a:r>
                    <a:rPr lang="en-US" altLang="zh-CN" sz="2800" b="1" dirty="0">
                      <a:solidFill>
                        <a:schemeClr val="bg1">
                          <a:lumMod val="100000"/>
                        </a:schemeClr>
                      </a:solidFill>
                    </a:rPr>
                    <a:t>02</a:t>
                  </a:r>
                </a:p>
              </p:txBody>
            </p:sp>
          </p:grpSp>
          <p:sp>
            <p:nvSpPr>
              <p:cNvPr id="13" name="ïSḷiḑé"/>
              <p:cNvSpPr/>
              <p:nvPr/>
            </p:nvSpPr>
            <p:spPr bwMode="auto">
              <a:xfrm>
                <a:off x="3528681" y="5227354"/>
                <a:ext cx="2327132" cy="6554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14" name="îṥľîḋé"/>
              <p:cNvSpPr txBox="1"/>
              <p:nvPr/>
            </p:nvSpPr>
            <p:spPr bwMode="auto">
              <a:xfrm>
                <a:off x="3528681" y="4839756"/>
                <a:ext cx="2327132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330631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5A56F34-943B-4203-B6C6-2FF6C3A5B7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8B63A2D2-E6C5-4CE4-A15B-9264951B87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C3FFCBCB-07DC-4797-82F6-3E2F323BDE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20</a:t>
            </a:fld>
            <a:endParaRPr lang="zh-CN" altLang="en-US"/>
          </a:p>
        </p:txBody>
      </p:sp>
      <p:grpSp>
        <p:nvGrpSpPr>
          <p:cNvPr id="5" name="997e0b69-8920-4265-9cf1-6dea7c5dd26b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1DEBE549-46A2-4C6A-A3A7-652EC8246505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80800" y="1449000"/>
            <a:ext cx="10839689" cy="4306352"/>
            <a:chOff x="680800" y="1449000"/>
            <a:chExt cx="10839689" cy="4306352"/>
          </a:xfrm>
        </p:grpSpPr>
        <p:grpSp>
          <p:nvGrpSpPr>
            <p:cNvPr id="6" name="ïṡḷíḑê">
              <a:extLst>
                <a:ext uri="{FF2B5EF4-FFF2-40B4-BE49-F238E27FC236}">
                  <a16:creationId xmlns:a16="http://schemas.microsoft.com/office/drawing/2014/main" xmlns="" id="{20B12C04-1A8A-46E4-9155-DC6DE03CA0AA}"/>
                </a:ext>
              </a:extLst>
            </p:cNvPr>
            <p:cNvGrpSpPr/>
            <p:nvPr/>
          </p:nvGrpSpPr>
          <p:grpSpPr>
            <a:xfrm>
              <a:off x="3705225" y="1449000"/>
              <a:ext cx="4781550" cy="4141912"/>
              <a:chOff x="3705226" y="1449000"/>
              <a:chExt cx="4781550" cy="4141912"/>
            </a:xfrm>
          </p:grpSpPr>
          <p:sp>
            <p:nvSpPr>
              <p:cNvPr id="21" name="íṩḻiďé">
                <a:extLst>
                  <a:ext uri="{FF2B5EF4-FFF2-40B4-BE49-F238E27FC236}">
                    <a16:creationId xmlns:a16="http://schemas.microsoft.com/office/drawing/2014/main" xmlns="" id="{D5BF9093-0E3E-4627-BECA-B02C2CACA0B7}"/>
                  </a:ext>
                </a:extLst>
              </p:cNvPr>
              <p:cNvSpPr/>
              <p:nvPr/>
            </p:nvSpPr>
            <p:spPr bwMode="auto">
              <a:xfrm>
                <a:off x="5388208" y="1449000"/>
                <a:ext cx="1399863" cy="1216359"/>
              </a:xfrm>
              <a:custGeom>
                <a:avLst/>
                <a:gdLst>
                  <a:gd name="T0" fmla="*/ 0 w 267"/>
                  <a:gd name="T1" fmla="*/ 232 h 232"/>
                  <a:gd name="T2" fmla="*/ 135 w 267"/>
                  <a:gd name="T3" fmla="*/ 0 h 232"/>
                  <a:gd name="T4" fmla="*/ 267 w 267"/>
                  <a:gd name="T5" fmla="*/ 232 h 232"/>
                  <a:gd name="T6" fmla="*/ 0 w 267"/>
                  <a:gd name="T7" fmla="*/ 232 h 2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67" h="232">
                    <a:moveTo>
                      <a:pt x="0" y="232"/>
                    </a:moveTo>
                    <a:lnTo>
                      <a:pt x="135" y="0"/>
                    </a:lnTo>
                    <a:lnTo>
                      <a:pt x="267" y="232"/>
                    </a:lnTo>
                    <a:lnTo>
                      <a:pt x="0" y="232"/>
                    </a:lnTo>
                    <a:close/>
                  </a:path>
                </a:pathLst>
              </a:custGeom>
              <a:solidFill>
                <a:schemeClr val="accent1"/>
              </a:solidFill>
              <a:ln w="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none" lIns="91440" tIns="45720" rIns="91440" bIns="45720" numCol="1" anchor="b" anchorCtr="0" compatLnSpc="1">
                <a:prstTxWarp prst="textNoShape">
                  <a:avLst/>
                </a:prstTxWarp>
                <a:normAutofit/>
              </a:bodyPr>
              <a:lstStyle/>
              <a:p>
                <a:pPr algn="ctr"/>
                <a:r>
                  <a:rPr lang="en-US" altLang="zh-CN" dirty="0">
                    <a:solidFill>
                      <a:schemeClr val="bg1"/>
                    </a:solidFill>
                  </a:rPr>
                  <a:t>Text</a:t>
                </a:r>
                <a:endParaRPr lang="zh-CN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22" name="ïṡḻîḍè">
                <a:extLst>
                  <a:ext uri="{FF2B5EF4-FFF2-40B4-BE49-F238E27FC236}">
                    <a16:creationId xmlns:a16="http://schemas.microsoft.com/office/drawing/2014/main" xmlns="" id="{913CA535-E8D0-4853-8A1C-F021EE4528FF}"/>
                  </a:ext>
                </a:extLst>
              </p:cNvPr>
              <p:cNvSpPr/>
              <p:nvPr/>
            </p:nvSpPr>
            <p:spPr bwMode="auto">
              <a:xfrm>
                <a:off x="4905857" y="2922265"/>
                <a:ext cx="2364562" cy="571480"/>
              </a:xfrm>
              <a:custGeom>
                <a:avLst/>
                <a:gdLst>
                  <a:gd name="T0" fmla="*/ 0 w 451"/>
                  <a:gd name="T1" fmla="*/ 109 h 109"/>
                  <a:gd name="T2" fmla="*/ 64 w 451"/>
                  <a:gd name="T3" fmla="*/ 0 h 109"/>
                  <a:gd name="T4" fmla="*/ 387 w 451"/>
                  <a:gd name="T5" fmla="*/ 0 h 109"/>
                  <a:gd name="T6" fmla="*/ 451 w 451"/>
                  <a:gd name="T7" fmla="*/ 109 h 109"/>
                  <a:gd name="T8" fmla="*/ 0 w 451"/>
                  <a:gd name="T9" fmla="*/ 109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1" h="109">
                    <a:moveTo>
                      <a:pt x="0" y="109"/>
                    </a:moveTo>
                    <a:lnTo>
                      <a:pt x="64" y="0"/>
                    </a:lnTo>
                    <a:lnTo>
                      <a:pt x="387" y="0"/>
                    </a:lnTo>
                    <a:lnTo>
                      <a:pt x="451" y="109"/>
                    </a:lnTo>
                    <a:lnTo>
                      <a:pt x="0" y="109"/>
                    </a:lnTo>
                    <a:close/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 w="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none" lIns="91440" tIns="45720" rIns="91440" bIns="45720" numCol="1" anchor="ctr" anchorCtr="0" compatLnSpc="1">
                <a:prstTxWarp prst="textNoShape">
                  <a:avLst/>
                </a:prstTxWarp>
                <a:normAutofit/>
              </a:bodyPr>
              <a:lstStyle/>
              <a:p>
                <a:pPr algn="ctr"/>
                <a:r>
                  <a:rPr lang="en-US" altLang="zh-CN" dirty="0">
                    <a:solidFill>
                      <a:schemeClr val="bg1"/>
                    </a:solidFill>
                  </a:rPr>
                  <a:t>Text here</a:t>
                </a:r>
                <a:endParaRPr lang="zh-CN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23" name="îṧ1ïḑê">
                <a:extLst>
                  <a:ext uri="{FF2B5EF4-FFF2-40B4-BE49-F238E27FC236}">
                    <a16:creationId xmlns:a16="http://schemas.microsoft.com/office/drawing/2014/main" xmlns="" id="{702B76CE-D0F2-4C5B-98FB-61B0EED197B0}"/>
                  </a:ext>
                </a:extLst>
              </p:cNvPr>
              <p:cNvSpPr/>
              <p:nvPr/>
            </p:nvSpPr>
            <p:spPr bwMode="auto">
              <a:xfrm>
                <a:off x="4433995" y="3755887"/>
                <a:ext cx="3318774" cy="566237"/>
              </a:xfrm>
              <a:custGeom>
                <a:avLst/>
                <a:gdLst>
                  <a:gd name="T0" fmla="*/ 0 w 633"/>
                  <a:gd name="T1" fmla="*/ 108 h 108"/>
                  <a:gd name="T2" fmla="*/ 62 w 633"/>
                  <a:gd name="T3" fmla="*/ 0 h 108"/>
                  <a:gd name="T4" fmla="*/ 570 w 633"/>
                  <a:gd name="T5" fmla="*/ 0 h 108"/>
                  <a:gd name="T6" fmla="*/ 633 w 633"/>
                  <a:gd name="T7" fmla="*/ 108 h 108"/>
                  <a:gd name="T8" fmla="*/ 0 w 633"/>
                  <a:gd name="T9" fmla="*/ 108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33" h="108">
                    <a:moveTo>
                      <a:pt x="0" y="108"/>
                    </a:moveTo>
                    <a:lnTo>
                      <a:pt x="62" y="0"/>
                    </a:lnTo>
                    <a:lnTo>
                      <a:pt x="570" y="0"/>
                    </a:lnTo>
                    <a:lnTo>
                      <a:pt x="633" y="108"/>
                    </a:lnTo>
                    <a:lnTo>
                      <a:pt x="0" y="108"/>
                    </a:lnTo>
                    <a:close/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 w="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none" lIns="91440" tIns="45720" rIns="91440" bIns="45720" numCol="1" anchor="ctr" anchorCtr="0" compatLnSpc="1">
                <a:prstTxWarp prst="textNoShape">
                  <a:avLst/>
                </a:prstTxWarp>
                <a:normAutofit/>
              </a:bodyPr>
              <a:lstStyle/>
              <a:p>
                <a:pPr algn="ctr"/>
                <a:r>
                  <a:rPr lang="en-US" altLang="zh-CN" dirty="0">
                    <a:solidFill>
                      <a:schemeClr val="bg1"/>
                    </a:solidFill>
                  </a:rPr>
                  <a:t>Text here</a:t>
                </a:r>
                <a:endParaRPr lang="zh-CN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24" name="íşḷïdè">
                <a:extLst>
                  <a:ext uri="{FF2B5EF4-FFF2-40B4-BE49-F238E27FC236}">
                    <a16:creationId xmlns:a16="http://schemas.microsoft.com/office/drawing/2014/main" xmlns="" id="{D9D2B8D8-6A8E-41F1-9368-32F8D4F62553}"/>
                  </a:ext>
                </a:extLst>
              </p:cNvPr>
              <p:cNvSpPr/>
              <p:nvPr/>
            </p:nvSpPr>
            <p:spPr bwMode="auto">
              <a:xfrm>
                <a:off x="3705226" y="4584270"/>
                <a:ext cx="4781550" cy="1006642"/>
              </a:xfrm>
              <a:custGeom>
                <a:avLst/>
                <a:gdLst>
                  <a:gd name="T0" fmla="*/ 0 w 912"/>
                  <a:gd name="T1" fmla="*/ 192 h 192"/>
                  <a:gd name="T2" fmla="*/ 111 w 912"/>
                  <a:gd name="T3" fmla="*/ 0 h 192"/>
                  <a:gd name="T4" fmla="*/ 801 w 912"/>
                  <a:gd name="T5" fmla="*/ 0 h 192"/>
                  <a:gd name="T6" fmla="*/ 912 w 912"/>
                  <a:gd name="T7" fmla="*/ 192 h 192"/>
                  <a:gd name="T8" fmla="*/ 0 w 912"/>
                  <a:gd name="T9" fmla="*/ 192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12" h="192">
                    <a:moveTo>
                      <a:pt x="0" y="192"/>
                    </a:moveTo>
                    <a:lnTo>
                      <a:pt x="111" y="0"/>
                    </a:lnTo>
                    <a:lnTo>
                      <a:pt x="801" y="0"/>
                    </a:lnTo>
                    <a:lnTo>
                      <a:pt x="912" y="192"/>
                    </a:lnTo>
                    <a:lnTo>
                      <a:pt x="0" y="192"/>
                    </a:lnTo>
                    <a:close/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 w="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none" lIns="91440" tIns="45720" rIns="91440" bIns="45720" numCol="1" anchor="ctr" anchorCtr="0" compatLnSpc="1">
                <a:prstTxWarp prst="textNoShape">
                  <a:avLst/>
                </a:prstTxWarp>
                <a:normAutofit/>
              </a:bodyPr>
              <a:lstStyle/>
              <a:p>
                <a:pPr algn="ctr"/>
                <a:r>
                  <a:rPr lang="en-US" altLang="zh-CN" dirty="0">
                    <a:solidFill>
                      <a:schemeClr val="bg1"/>
                    </a:solidFill>
                  </a:rPr>
                  <a:t>Text here</a:t>
                </a:r>
                <a:endParaRPr lang="zh-CN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25" name="îṣ1îḑè">
                <a:extLst>
                  <a:ext uri="{FF2B5EF4-FFF2-40B4-BE49-F238E27FC236}">
                    <a16:creationId xmlns:a16="http://schemas.microsoft.com/office/drawing/2014/main" xmlns="" id="{7DE77180-AD29-41CB-A1F0-D20084694E33}"/>
                  </a:ext>
                </a:extLst>
              </p:cNvPr>
              <p:cNvSpPr/>
              <p:nvPr/>
            </p:nvSpPr>
            <p:spPr bwMode="auto">
              <a:xfrm>
                <a:off x="5388207" y="2665358"/>
                <a:ext cx="1546665" cy="256905"/>
              </a:xfrm>
              <a:custGeom>
                <a:avLst/>
                <a:gdLst>
                  <a:gd name="T0" fmla="*/ 0 w 295"/>
                  <a:gd name="T1" fmla="*/ 0 h 49"/>
                  <a:gd name="T2" fmla="*/ 206 w 295"/>
                  <a:gd name="T3" fmla="*/ 0 h 49"/>
                  <a:gd name="T4" fmla="*/ 295 w 295"/>
                  <a:gd name="T5" fmla="*/ 49 h 49"/>
                  <a:gd name="T6" fmla="*/ 90 w 295"/>
                  <a:gd name="T7" fmla="*/ 49 h 49"/>
                  <a:gd name="T8" fmla="*/ 0 w 295"/>
                  <a:gd name="T9" fmla="*/ 0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5" h="49">
                    <a:moveTo>
                      <a:pt x="0" y="0"/>
                    </a:moveTo>
                    <a:lnTo>
                      <a:pt x="206" y="0"/>
                    </a:lnTo>
                    <a:lnTo>
                      <a:pt x="295" y="49"/>
                    </a:lnTo>
                    <a:lnTo>
                      <a:pt x="90" y="4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 w="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" name="ïś1íďe">
                <a:extLst>
                  <a:ext uri="{FF2B5EF4-FFF2-40B4-BE49-F238E27FC236}">
                    <a16:creationId xmlns:a16="http://schemas.microsoft.com/office/drawing/2014/main" xmlns="" id="{27150AFC-3A7C-4FF9-BAE3-C2FBBA05CDA4}"/>
                  </a:ext>
                </a:extLst>
              </p:cNvPr>
              <p:cNvSpPr/>
              <p:nvPr/>
            </p:nvSpPr>
            <p:spPr bwMode="auto">
              <a:xfrm>
                <a:off x="4905857" y="3493742"/>
                <a:ext cx="2516606" cy="262146"/>
              </a:xfrm>
              <a:custGeom>
                <a:avLst/>
                <a:gdLst>
                  <a:gd name="T0" fmla="*/ 0 w 480"/>
                  <a:gd name="T1" fmla="*/ 0 h 50"/>
                  <a:gd name="T2" fmla="*/ 333 w 480"/>
                  <a:gd name="T3" fmla="*/ 0 h 50"/>
                  <a:gd name="T4" fmla="*/ 480 w 480"/>
                  <a:gd name="T5" fmla="*/ 50 h 50"/>
                  <a:gd name="T6" fmla="*/ 146 w 480"/>
                  <a:gd name="T7" fmla="*/ 50 h 50"/>
                  <a:gd name="T8" fmla="*/ 0 w 480"/>
                  <a:gd name="T9" fmla="*/ 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0" h="50">
                    <a:moveTo>
                      <a:pt x="0" y="0"/>
                    </a:moveTo>
                    <a:lnTo>
                      <a:pt x="333" y="0"/>
                    </a:lnTo>
                    <a:lnTo>
                      <a:pt x="480" y="50"/>
                    </a:lnTo>
                    <a:lnTo>
                      <a:pt x="146" y="5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 w="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" name="ïşḻîḑé">
                <a:extLst>
                  <a:ext uri="{FF2B5EF4-FFF2-40B4-BE49-F238E27FC236}">
                    <a16:creationId xmlns:a16="http://schemas.microsoft.com/office/drawing/2014/main" xmlns="" id="{E18BEBA0-8175-4693-AD1B-E6509820BBC0}"/>
                  </a:ext>
                </a:extLst>
              </p:cNvPr>
              <p:cNvSpPr/>
              <p:nvPr/>
            </p:nvSpPr>
            <p:spPr bwMode="auto">
              <a:xfrm>
                <a:off x="4433995" y="4322125"/>
                <a:ext cx="3470818" cy="262146"/>
              </a:xfrm>
              <a:custGeom>
                <a:avLst/>
                <a:gdLst>
                  <a:gd name="T0" fmla="*/ 0 w 662"/>
                  <a:gd name="T1" fmla="*/ 0 h 50"/>
                  <a:gd name="T2" fmla="*/ 461 w 662"/>
                  <a:gd name="T3" fmla="*/ 0 h 50"/>
                  <a:gd name="T4" fmla="*/ 662 w 662"/>
                  <a:gd name="T5" fmla="*/ 50 h 50"/>
                  <a:gd name="T6" fmla="*/ 201 w 662"/>
                  <a:gd name="T7" fmla="*/ 50 h 50"/>
                  <a:gd name="T8" fmla="*/ 0 w 662"/>
                  <a:gd name="T9" fmla="*/ 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62" h="50">
                    <a:moveTo>
                      <a:pt x="0" y="0"/>
                    </a:moveTo>
                    <a:lnTo>
                      <a:pt x="461" y="0"/>
                    </a:lnTo>
                    <a:lnTo>
                      <a:pt x="662" y="50"/>
                    </a:lnTo>
                    <a:lnTo>
                      <a:pt x="201" y="5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 w="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7" name="îśḻïďè">
              <a:extLst>
                <a:ext uri="{FF2B5EF4-FFF2-40B4-BE49-F238E27FC236}">
                  <a16:creationId xmlns:a16="http://schemas.microsoft.com/office/drawing/2014/main" xmlns="" id="{898A62AE-E025-4380-8359-E0319E4B04E4}"/>
                </a:ext>
              </a:extLst>
            </p:cNvPr>
            <p:cNvGrpSpPr/>
            <p:nvPr/>
          </p:nvGrpSpPr>
          <p:grpSpPr>
            <a:xfrm>
              <a:off x="7086000" y="1449000"/>
              <a:ext cx="4434482" cy="1254907"/>
              <a:chOff x="7086000" y="1449000"/>
              <a:chExt cx="4434482" cy="1254907"/>
            </a:xfrm>
          </p:grpSpPr>
          <p:sp>
            <p:nvSpPr>
              <p:cNvPr id="17" name="iṥľïḍé">
                <a:extLst>
                  <a:ext uri="{FF2B5EF4-FFF2-40B4-BE49-F238E27FC236}">
                    <a16:creationId xmlns:a16="http://schemas.microsoft.com/office/drawing/2014/main" xmlns="" id="{1A8BA345-D158-49E5-889D-0DACA61B5F6B}"/>
                  </a:ext>
                </a:extLst>
              </p:cNvPr>
              <p:cNvSpPr txBox="1"/>
              <p:nvPr/>
            </p:nvSpPr>
            <p:spPr>
              <a:xfrm>
                <a:off x="7086000" y="1773596"/>
                <a:ext cx="951341" cy="713505"/>
              </a:xfrm>
              <a:prstGeom prst="rect">
                <a:avLst/>
              </a:prstGeom>
              <a:noFill/>
            </p:spPr>
            <p:txBody>
              <a:bodyPr wrap="none" anchor="ctr" anchorCtr="0">
                <a:prstTxWarp prst="textPlain">
                  <a:avLst/>
                </a:prstTxWarp>
                <a:normAutofit fontScale="85000" lnSpcReduction="20000"/>
              </a:bodyPr>
              <a:lstStyle/>
              <a:p>
                <a:r>
                  <a:rPr lang="en-US" sz="6000" dirty="0">
                    <a:solidFill>
                      <a:schemeClr val="accent1"/>
                    </a:solidFill>
                    <a:latin typeface="Impact" panose="020B0806030902050204" pitchFamily="34" charset="0"/>
                  </a:rPr>
                  <a:t>66%</a:t>
                </a:r>
              </a:p>
            </p:txBody>
          </p:sp>
          <p:cxnSp>
            <p:nvCxnSpPr>
              <p:cNvPr id="18" name="直接连接符 17">
                <a:extLst>
                  <a:ext uri="{FF2B5EF4-FFF2-40B4-BE49-F238E27FC236}">
                    <a16:creationId xmlns:a16="http://schemas.microsoft.com/office/drawing/2014/main" xmlns="" id="{91E5ECFB-BE5A-4D87-84F5-35C0E016A9D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256000" y="1674000"/>
                <a:ext cx="0" cy="900000"/>
              </a:xfrm>
              <a:prstGeom prst="line">
                <a:avLst/>
              </a:prstGeom>
              <a:ln w="3175" cap="rnd">
                <a:solidFill>
                  <a:schemeClr val="bg1">
                    <a:lumMod val="75000"/>
                  </a:schemeClr>
                </a:solidFill>
                <a:round/>
                <a:headEnd type="none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9" name="ísľïde">
                <a:extLst>
                  <a:ext uri="{FF2B5EF4-FFF2-40B4-BE49-F238E27FC236}">
                    <a16:creationId xmlns:a16="http://schemas.microsoft.com/office/drawing/2014/main" xmlns="" id="{1367B7DA-A6F2-4BF2-BC4D-DAFF8B9D9C2A}"/>
                  </a:ext>
                </a:extLst>
              </p:cNvPr>
              <p:cNvSpPr txBox="1"/>
              <p:nvPr/>
            </p:nvSpPr>
            <p:spPr bwMode="auto">
              <a:xfrm>
                <a:off x="8389225" y="1449000"/>
                <a:ext cx="3131257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  <p:sp>
            <p:nvSpPr>
              <p:cNvPr id="20" name="ïṥlîḑè">
                <a:extLst>
                  <a:ext uri="{FF2B5EF4-FFF2-40B4-BE49-F238E27FC236}">
                    <a16:creationId xmlns:a16="http://schemas.microsoft.com/office/drawing/2014/main" xmlns="" id="{8B6243C1-9B2C-436F-BA34-07C65463824E}"/>
                  </a:ext>
                </a:extLst>
              </p:cNvPr>
              <p:cNvSpPr/>
              <p:nvPr/>
            </p:nvSpPr>
            <p:spPr bwMode="auto">
              <a:xfrm>
                <a:off x="8389225" y="1890806"/>
                <a:ext cx="3131257" cy="81310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 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</p:grpSp>
        <p:grpSp>
          <p:nvGrpSpPr>
            <p:cNvPr id="8" name="ïṣḷîḑé">
              <a:extLst>
                <a:ext uri="{FF2B5EF4-FFF2-40B4-BE49-F238E27FC236}">
                  <a16:creationId xmlns:a16="http://schemas.microsoft.com/office/drawing/2014/main" xmlns="" id="{ACA1F56D-D76A-4494-9CF9-2D65896B6E50}"/>
                </a:ext>
              </a:extLst>
            </p:cNvPr>
            <p:cNvGrpSpPr/>
            <p:nvPr/>
          </p:nvGrpSpPr>
          <p:grpSpPr>
            <a:xfrm>
              <a:off x="680800" y="2477281"/>
              <a:ext cx="4091832" cy="1196386"/>
              <a:chOff x="666932" y="4425289"/>
              <a:chExt cx="3082945" cy="1196386"/>
            </a:xfrm>
          </p:grpSpPr>
          <p:sp>
            <p:nvSpPr>
              <p:cNvPr id="15" name="îṡḷîḓe">
                <a:extLst>
                  <a:ext uri="{FF2B5EF4-FFF2-40B4-BE49-F238E27FC236}">
                    <a16:creationId xmlns:a16="http://schemas.microsoft.com/office/drawing/2014/main" xmlns="" id="{DE84298A-8A01-44C4-B05E-107C6B9DC2B2}"/>
                  </a:ext>
                </a:extLst>
              </p:cNvPr>
              <p:cNvSpPr txBox="1"/>
              <p:nvPr/>
            </p:nvSpPr>
            <p:spPr bwMode="auto">
              <a:xfrm>
                <a:off x="666932" y="4425289"/>
                <a:ext cx="3082945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  <p:sp>
            <p:nvSpPr>
              <p:cNvPr id="16" name="iṡḻïḋé">
                <a:extLst>
                  <a:ext uri="{FF2B5EF4-FFF2-40B4-BE49-F238E27FC236}">
                    <a16:creationId xmlns:a16="http://schemas.microsoft.com/office/drawing/2014/main" xmlns="" id="{5765F2F1-6BC4-4FE7-BC57-316E2C761D80}"/>
                  </a:ext>
                </a:extLst>
              </p:cNvPr>
              <p:cNvSpPr/>
              <p:nvPr/>
            </p:nvSpPr>
            <p:spPr bwMode="auto">
              <a:xfrm>
                <a:off x="666932" y="4867096"/>
                <a:ext cx="3082945" cy="75457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 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</p:grpSp>
        <p:grpSp>
          <p:nvGrpSpPr>
            <p:cNvPr id="9" name="iS1iḓê">
              <a:extLst>
                <a:ext uri="{FF2B5EF4-FFF2-40B4-BE49-F238E27FC236}">
                  <a16:creationId xmlns:a16="http://schemas.microsoft.com/office/drawing/2014/main" xmlns="" id="{51CCFE08-635F-4376-BB82-4B90B8D2FCE9}"/>
                </a:ext>
              </a:extLst>
            </p:cNvPr>
            <p:cNvGrpSpPr/>
            <p:nvPr/>
          </p:nvGrpSpPr>
          <p:grpSpPr>
            <a:xfrm>
              <a:off x="7742281" y="3494166"/>
              <a:ext cx="3778208" cy="1220011"/>
              <a:chOff x="666932" y="4425289"/>
              <a:chExt cx="3082945" cy="1220011"/>
            </a:xfrm>
          </p:grpSpPr>
          <p:sp>
            <p:nvSpPr>
              <p:cNvPr id="13" name="iṣľiďé">
                <a:extLst>
                  <a:ext uri="{FF2B5EF4-FFF2-40B4-BE49-F238E27FC236}">
                    <a16:creationId xmlns:a16="http://schemas.microsoft.com/office/drawing/2014/main" xmlns="" id="{C1DF865D-FDFF-4758-AEDC-42F7308B02EF}"/>
                  </a:ext>
                </a:extLst>
              </p:cNvPr>
              <p:cNvSpPr txBox="1"/>
              <p:nvPr/>
            </p:nvSpPr>
            <p:spPr bwMode="auto">
              <a:xfrm>
                <a:off x="666932" y="4425289"/>
                <a:ext cx="3082945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  <p:sp>
            <p:nvSpPr>
              <p:cNvPr id="14" name="ïšlîḋé">
                <a:extLst>
                  <a:ext uri="{FF2B5EF4-FFF2-40B4-BE49-F238E27FC236}">
                    <a16:creationId xmlns:a16="http://schemas.microsoft.com/office/drawing/2014/main" xmlns="" id="{483D2F32-B7D5-4368-91F7-FB012C1CDD6D}"/>
                  </a:ext>
                </a:extLst>
              </p:cNvPr>
              <p:cNvSpPr/>
              <p:nvPr/>
            </p:nvSpPr>
            <p:spPr bwMode="auto">
              <a:xfrm>
                <a:off x="666932" y="4867096"/>
                <a:ext cx="3082945" cy="77820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 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</p:grpSp>
        <p:grpSp>
          <p:nvGrpSpPr>
            <p:cNvPr id="10" name="ïṡḻîḋê">
              <a:extLst>
                <a:ext uri="{FF2B5EF4-FFF2-40B4-BE49-F238E27FC236}">
                  <a16:creationId xmlns:a16="http://schemas.microsoft.com/office/drawing/2014/main" xmlns="" id="{EF4B93D1-C0E2-46A5-BB26-BD0CEADCD378}"/>
                </a:ext>
              </a:extLst>
            </p:cNvPr>
            <p:cNvGrpSpPr/>
            <p:nvPr/>
          </p:nvGrpSpPr>
          <p:grpSpPr>
            <a:xfrm>
              <a:off x="680800" y="4419829"/>
              <a:ext cx="3171231" cy="1335523"/>
              <a:chOff x="666932" y="4425289"/>
              <a:chExt cx="3082945" cy="1335523"/>
            </a:xfrm>
          </p:grpSpPr>
          <p:sp>
            <p:nvSpPr>
              <p:cNvPr id="11" name="ïSlïḑè">
                <a:extLst>
                  <a:ext uri="{FF2B5EF4-FFF2-40B4-BE49-F238E27FC236}">
                    <a16:creationId xmlns:a16="http://schemas.microsoft.com/office/drawing/2014/main" xmlns="" id="{F5BCD6B0-A7EC-4050-ABA3-ABC528050D9B}"/>
                  </a:ext>
                </a:extLst>
              </p:cNvPr>
              <p:cNvSpPr txBox="1"/>
              <p:nvPr/>
            </p:nvSpPr>
            <p:spPr bwMode="auto">
              <a:xfrm>
                <a:off x="666932" y="4425289"/>
                <a:ext cx="3082945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  <p:sp>
            <p:nvSpPr>
              <p:cNvPr id="12" name="ïśľîde">
                <a:extLst>
                  <a:ext uri="{FF2B5EF4-FFF2-40B4-BE49-F238E27FC236}">
                    <a16:creationId xmlns:a16="http://schemas.microsoft.com/office/drawing/2014/main" xmlns="" id="{A6B89E7F-D655-4D99-BDD2-107CFE4CE528}"/>
                  </a:ext>
                </a:extLst>
              </p:cNvPr>
              <p:cNvSpPr/>
              <p:nvPr/>
            </p:nvSpPr>
            <p:spPr bwMode="auto">
              <a:xfrm>
                <a:off x="666932" y="4867096"/>
                <a:ext cx="3082945" cy="8937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 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2241947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5A56F34-943B-4203-B6C6-2FF6C3A5B7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8B63A2D2-E6C5-4CE4-A15B-9264951B87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C3FFCBCB-07DC-4797-82F6-3E2F323BDE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21</a:t>
            </a:fld>
            <a:endParaRPr lang="zh-CN" altLang="en-US"/>
          </a:p>
        </p:txBody>
      </p:sp>
      <p:grpSp>
        <p:nvGrpSpPr>
          <p:cNvPr id="5" name="6a01450b-ccf5-4c92-8db3-1b41b04e1d5e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592A0EA9-0F4E-489D-96AE-9A5A9E75F022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736745" y="1275545"/>
            <a:ext cx="10941360" cy="4811643"/>
            <a:chOff x="736745" y="1275545"/>
            <a:chExt cx="10941360" cy="4811643"/>
          </a:xfrm>
        </p:grpSpPr>
        <p:grpSp>
          <p:nvGrpSpPr>
            <p:cNvPr id="6" name="îsḻíḍè">
              <a:extLst>
                <a:ext uri="{FF2B5EF4-FFF2-40B4-BE49-F238E27FC236}">
                  <a16:creationId xmlns:a16="http://schemas.microsoft.com/office/drawing/2014/main" xmlns="" id="{0CFBFB6E-0730-4CC5-BEFF-9D95042F596B}"/>
                </a:ext>
              </a:extLst>
            </p:cNvPr>
            <p:cNvGrpSpPr/>
            <p:nvPr/>
          </p:nvGrpSpPr>
          <p:grpSpPr>
            <a:xfrm>
              <a:off x="736745" y="1356666"/>
              <a:ext cx="1933578" cy="1993257"/>
              <a:chOff x="736745" y="1356666"/>
              <a:chExt cx="1933578" cy="1993257"/>
            </a:xfrm>
          </p:grpSpPr>
          <p:sp>
            <p:nvSpPr>
              <p:cNvPr id="37" name="iṧļïḑé">
                <a:extLst>
                  <a:ext uri="{FF2B5EF4-FFF2-40B4-BE49-F238E27FC236}">
                    <a16:creationId xmlns:a16="http://schemas.microsoft.com/office/drawing/2014/main" xmlns="" id="{69D9884B-56A8-45E9-84DD-605A1E417C87}"/>
                  </a:ext>
                </a:extLst>
              </p:cNvPr>
              <p:cNvSpPr/>
              <p:nvPr/>
            </p:nvSpPr>
            <p:spPr>
              <a:xfrm>
                <a:off x="736745" y="1416345"/>
                <a:ext cx="1933578" cy="193357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</a:path>
                </a:pathLst>
              </a:custGeom>
              <a:noFill/>
              <a:ln w="25400" cap="flat" cmpd="sng" algn="ctr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miter lim="400000"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bg2">
                        <a:lumMod val="100000"/>
                      </a:schemeClr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8" name="iśḻîḑé">
                <a:extLst>
                  <a:ext uri="{FF2B5EF4-FFF2-40B4-BE49-F238E27FC236}">
                    <a16:creationId xmlns:a16="http://schemas.microsoft.com/office/drawing/2014/main" xmlns="" id="{6776F500-B0A5-4B2D-9DC7-3D48F6657707}"/>
                  </a:ext>
                </a:extLst>
              </p:cNvPr>
              <p:cNvSpPr/>
              <p:nvPr/>
            </p:nvSpPr>
            <p:spPr>
              <a:xfrm>
                <a:off x="805009" y="1493193"/>
                <a:ext cx="1797051" cy="179705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</a:path>
                </a:pathLst>
              </a:custGeom>
              <a:blipFill>
                <a:blip r:embed="rId3"/>
                <a:stretch>
                  <a:fillRect l="-25179" t="-1" r="-24825" b="-1"/>
                </a:stretch>
              </a:blip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914400"/>
                <a:endParaRPr>
                  <a:solidFill>
                    <a:schemeClr val="lt1"/>
                  </a:solidFill>
                </a:endParaRPr>
              </a:p>
            </p:txBody>
          </p:sp>
          <p:grpSp>
            <p:nvGrpSpPr>
              <p:cNvPr id="39" name="iSḻíḓe">
                <a:extLst>
                  <a:ext uri="{FF2B5EF4-FFF2-40B4-BE49-F238E27FC236}">
                    <a16:creationId xmlns:a16="http://schemas.microsoft.com/office/drawing/2014/main" xmlns="" id="{CE642CFC-0199-4292-8DE7-C2479145DCDE}"/>
                  </a:ext>
                </a:extLst>
              </p:cNvPr>
              <p:cNvGrpSpPr/>
              <p:nvPr/>
            </p:nvGrpSpPr>
            <p:grpSpPr>
              <a:xfrm>
                <a:off x="1936034" y="1356666"/>
                <a:ext cx="675000" cy="675005"/>
                <a:chOff x="7209746" y="4153276"/>
                <a:chExt cx="675000" cy="675005"/>
              </a:xfrm>
            </p:grpSpPr>
            <p:sp>
              <p:nvSpPr>
                <p:cNvPr id="40" name="íšḷïďê">
                  <a:extLst>
                    <a:ext uri="{FF2B5EF4-FFF2-40B4-BE49-F238E27FC236}">
                      <a16:creationId xmlns:a16="http://schemas.microsoft.com/office/drawing/2014/main" xmlns="" id="{CA47C855-35F1-40DB-A48D-76BA987384B7}"/>
                    </a:ext>
                  </a:extLst>
                </p:cNvPr>
                <p:cNvSpPr/>
                <p:nvPr/>
              </p:nvSpPr>
              <p:spPr>
                <a:xfrm>
                  <a:off x="7209746" y="4153276"/>
                  <a:ext cx="675000" cy="675005"/>
                </a:xfrm>
                <a:prstGeom prst="ellipse">
                  <a:avLst/>
                </a:prstGeom>
                <a:solidFill>
                  <a:schemeClr val="accent1"/>
                </a:solidFill>
                <a:ln w="3810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9pPr>
                </a:lstStyle>
                <a:p>
                  <a:pPr algn="ctr"/>
                  <a:endParaRPr lang="zh-CN" altLang="en-US" dirty="0"/>
                </a:p>
              </p:txBody>
            </p:sp>
            <p:sp>
              <p:nvSpPr>
                <p:cNvPr id="41" name="îs1îďè">
                  <a:extLst>
                    <a:ext uri="{FF2B5EF4-FFF2-40B4-BE49-F238E27FC236}">
                      <a16:creationId xmlns:a16="http://schemas.microsoft.com/office/drawing/2014/main" xmlns="" id="{E5A4EA3D-4943-4C38-BAD0-10B0D57A6D9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375153" y="4322040"/>
                  <a:ext cx="344185" cy="337474"/>
                </a:xfrm>
                <a:custGeom>
                  <a:avLst/>
                  <a:gdLst>
                    <a:gd name="T0" fmla="*/ 1312 w 1990"/>
                    <a:gd name="T1" fmla="*/ 1552 h 1954"/>
                    <a:gd name="T2" fmla="*/ 291 w 1990"/>
                    <a:gd name="T3" fmla="*/ 1746 h 1954"/>
                    <a:gd name="T4" fmla="*/ 0 w 1990"/>
                    <a:gd name="T5" fmla="*/ 540 h 1954"/>
                    <a:gd name="T6" fmla="*/ 515 w 1990"/>
                    <a:gd name="T7" fmla="*/ 249 h 1954"/>
                    <a:gd name="T8" fmla="*/ 1205 w 1990"/>
                    <a:gd name="T9" fmla="*/ 0 h 1954"/>
                    <a:gd name="T10" fmla="*/ 1496 w 1990"/>
                    <a:gd name="T11" fmla="*/ 489 h 1954"/>
                    <a:gd name="T12" fmla="*/ 1413 w 1990"/>
                    <a:gd name="T13" fmla="*/ 291 h 1954"/>
                    <a:gd name="T14" fmla="*/ 802 w 1990"/>
                    <a:gd name="T15" fmla="*/ 83 h 1954"/>
                    <a:gd name="T16" fmla="*/ 1039 w 1990"/>
                    <a:gd name="T17" fmla="*/ 249 h 1954"/>
                    <a:gd name="T18" fmla="*/ 1243 w 1990"/>
                    <a:gd name="T19" fmla="*/ 499 h 1954"/>
                    <a:gd name="T20" fmla="*/ 291 w 1990"/>
                    <a:gd name="T21" fmla="*/ 333 h 1954"/>
                    <a:gd name="T22" fmla="*/ 83 w 1990"/>
                    <a:gd name="T23" fmla="*/ 1455 h 1954"/>
                    <a:gd name="T24" fmla="*/ 1039 w 1990"/>
                    <a:gd name="T25" fmla="*/ 1663 h 1954"/>
                    <a:gd name="T26" fmla="*/ 1641 w 1990"/>
                    <a:gd name="T27" fmla="*/ 1453 h 1954"/>
                    <a:gd name="T28" fmla="*/ 1138 w 1990"/>
                    <a:gd name="T29" fmla="*/ 583 h 1954"/>
                    <a:gd name="T30" fmla="*/ 1641 w 1990"/>
                    <a:gd name="T31" fmla="*/ 1453 h 1954"/>
                    <a:gd name="T32" fmla="*/ 1752 w 1990"/>
                    <a:gd name="T33" fmla="*/ 809 h 1954"/>
                    <a:gd name="T34" fmla="*/ 1026 w 1990"/>
                    <a:gd name="T35" fmla="*/ 1228 h 1954"/>
                    <a:gd name="T36" fmla="*/ 1767 w 1990"/>
                    <a:gd name="T37" fmla="*/ 1422 h 1954"/>
                    <a:gd name="T38" fmla="*/ 1717 w 1990"/>
                    <a:gd name="T39" fmla="*/ 1835 h 1954"/>
                    <a:gd name="T40" fmla="*/ 1767 w 1990"/>
                    <a:gd name="T41" fmla="*/ 1422 h 1954"/>
                    <a:gd name="T42" fmla="*/ 1739 w 1990"/>
                    <a:gd name="T43" fmla="*/ 1874 h 1954"/>
                    <a:gd name="T44" fmla="*/ 1956 w 1990"/>
                    <a:gd name="T45" fmla="*/ 1749 h 1954"/>
                    <a:gd name="T46" fmla="*/ 249 w 1990"/>
                    <a:gd name="T47" fmla="*/ 551 h 1954"/>
                    <a:gd name="T48" fmla="*/ 803 w 1990"/>
                    <a:gd name="T49" fmla="*/ 613 h 1954"/>
                    <a:gd name="T50" fmla="*/ 675 w 1990"/>
                    <a:gd name="T51" fmla="*/ 828 h 1954"/>
                    <a:gd name="T52" fmla="*/ 249 w 1990"/>
                    <a:gd name="T53" fmla="*/ 890 h 1954"/>
                    <a:gd name="T54" fmla="*/ 675 w 1990"/>
                    <a:gd name="T55" fmla="*/ 828 h 1954"/>
                    <a:gd name="T56" fmla="*/ 675 w 1990"/>
                    <a:gd name="T57" fmla="*/ 1167 h 1954"/>
                    <a:gd name="T58" fmla="*/ 249 w 1990"/>
                    <a:gd name="T59" fmla="*/ 1105 h 1954"/>
                    <a:gd name="T60" fmla="*/ 249 w 1990"/>
                    <a:gd name="T61" fmla="*/ 1444 h 1954"/>
                    <a:gd name="T62" fmla="*/ 803 w 1990"/>
                    <a:gd name="T63" fmla="*/ 1382 h 1954"/>
                    <a:gd name="T64" fmla="*/ 249 w 1990"/>
                    <a:gd name="T65" fmla="*/ 1444 h 1954"/>
                    <a:gd name="T66" fmla="*/ 1179 w 1990"/>
                    <a:gd name="T67" fmla="*/ 961 h 1954"/>
                    <a:gd name="T68" fmla="*/ 1300 w 1990"/>
                    <a:gd name="T69" fmla="*/ 1219 h 1954"/>
                    <a:gd name="T70" fmla="*/ 1604 w 1990"/>
                    <a:gd name="T71" fmla="*/ 858 h 19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1990" h="1954">
                      <a:moveTo>
                        <a:pt x="1231" y="1534"/>
                      </a:moveTo>
                      <a:cubicBezTo>
                        <a:pt x="1258" y="1542"/>
                        <a:pt x="1285" y="1548"/>
                        <a:pt x="1312" y="1552"/>
                      </a:cubicBezTo>
                      <a:cubicBezTo>
                        <a:pt x="1272" y="1665"/>
                        <a:pt x="1165" y="1746"/>
                        <a:pt x="1039" y="1746"/>
                      </a:cubicBezTo>
                      <a:lnTo>
                        <a:pt x="291" y="1746"/>
                      </a:lnTo>
                      <a:cubicBezTo>
                        <a:pt x="131" y="1746"/>
                        <a:pt x="0" y="1615"/>
                        <a:pt x="0" y="1455"/>
                      </a:cubicBezTo>
                      <a:lnTo>
                        <a:pt x="0" y="540"/>
                      </a:lnTo>
                      <a:cubicBezTo>
                        <a:pt x="0" y="380"/>
                        <a:pt x="131" y="249"/>
                        <a:pt x="291" y="249"/>
                      </a:cubicBezTo>
                      <a:lnTo>
                        <a:pt x="515" y="249"/>
                      </a:lnTo>
                      <a:cubicBezTo>
                        <a:pt x="535" y="109"/>
                        <a:pt x="656" y="0"/>
                        <a:pt x="802" y="0"/>
                      </a:cubicBezTo>
                      <a:lnTo>
                        <a:pt x="1205" y="0"/>
                      </a:lnTo>
                      <a:cubicBezTo>
                        <a:pt x="1366" y="0"/>
                        <a:pt x="1496" y="131"/>
                        <a:pt x="1496" y="291"/>
                      </a:cubicBezTo>
                      <a:lnTo>
                        <a:pt x="1496" y="489"/>
                      </a:lnTo>
                      <a:cubicBezTo>
                        <a:pt x="1469" y="484"/>
                        <a:pt x="1441" y="480"/>
                        <a:pt x="1413" y="479"/>
                      </a:cubicBezTo>
                      <a:lnTo>
                        <a:pt x="1413" y="291"/>
                      </a:lnTo>
                      <a:cubicBezTo>
                        <a:pt x="1413" y="176"/>
                        <a:pt x="1320" y="83"/>
                        <a:pt x="1205" y="83"/>
                      </a:cubicBezTo>
                      <a:lnTo>
                        <a:pt x="802" y="83"/>
                      </a:lnTo>
                      <a:cubicBezTo>
                        <a:pt x="701" y="83"/>
                        <a:pt x="617" y="155"/>
                        <a:pt x="598" y="249"/>
                      </a:cubicBezTo>
                      <a:lnTo>
                        <a:pt x="1039" y="249"/>
                      </a:lnTo>
                      <a:cubicBezTo>
                        <a:pt x="1180" y="249"/>
                        <a:pt x="1297" y="349"/>
                        <a:pt x="1324" y="482"/>
                      </a:cubicBezTo>
                      <a:cubicBezTo>
                        <a:pt x="1297" y="485"/>
                        <a:pt x="1270" y="491"/>
                        <a:pt x="1243" y="499"/>
                      </a:cubicBezTo>
                      <a:cubicBezTo>
                        <a:pt x="1224" y="404"/>
                        <a:pt x="1140" y="333"/>
                        <a:pt x="1039" y="333"/>
                      </a:cubicBezTo>
                      <a:lnTo>
                        <a:pt x="291" y="333"/>
                      </a:lnTo>
                      <a:cubicBezTo>
                        <a:pt x="177" y="333"/>
                        <a:pt x="83" y="426"/>
                        <a:pt x="83" y="540"/>
                      </a:cubicBezTo>
                      <a:lnTo>
                        <a:pt x="83" y="1455"/>
                      </a:lnTo>
                      <a:cubicBezTo>
                        <a:pt x="83" y="1569"/>
                        <a:pt x="177" y="1663"/>
                        <a:pt x="291" y="1663"/>
                      </a:cubicBezTo>
                      <a:lnTo>
                        <a:pt x="1039" y="1663"/>
                      </a:lnTo>
                      <a:cubicBezTo>
                        <a:pt x="1126" y="1663"/>
                        <a:pt x="1200" y="1609"/>
                        <a:pt x="1231" y="1534"/>
                      </a:cubicBezTo>
                      <a:close/>
                      <a:moveTo>
                        <a:pt x="1641" y="1453"/>
                      </a:moveTo>
                      <a:cubicBezTo>
                        <a:pt x="1401" y="1591"/>
                        <a:pt x="1093" y="1509"/>
                        <a:pt x="955" y="1269"/>
                      </a:cubicBezTo>
                      <a:cubicBezTo>
                        <a:pt x="816" y="1029"/>
                        <a:pt x="899" y="722"/>
                        <a:pt x="1138" y="583"/>
                      </a:cubicBezTo>
                      <a:cubicBezTo>
                        <a:pt x="1378" y="445"/>
                        <a:pt x="1686" y="527"/>
                        <a:pt x="1824" y="767"/>
                      </a:cubicBezTo>
                      <a:cubicBezTo>
                        <a:pt x="1963" y="1007"/>
                        <a:pt x="1880" y="1314"/>
                        <a:pt x="1641" y="1453"/>
                      </a:cubicBezTo>
                      <a:close/>
                      <a:moveTo>
                        <a:pt x="1599" y="1381"/>
                      </a:moveTo>
                      <a:cubicBezTo>
                        <a:pt x="1799" y="1266"/>
                        <a:pt x="1868" y="1009"/>
                        <a:pt x="1752" y="809"/>
                      </a:cubicBezTo>
                      <a:cubicBezTo>
                        <a:pt x="1637" y="608"/>
                        <a:pt x="1380" y="539"/>
                        <a:pt x="1180" y="655"/>
                      </a:cubicBezTo>
                      <a:cubicBezTo>
                        <a:pt x="980" y="771"/>
                        <a:pt x="911" y="1027"/>
                        <a:pt x="1026" y="1228"/>
                      </a:cubicBezTo>
                      <a:cubicBezTo>
                        <a:pt x="1142" y="1428"/>
                        <a:pt x="1399" y="1497"/>
                        <a:pt x="1599" y="1381"/>
                      </a:cubicBezTo>
                      <a:close/>
                      <a:moveTo>
                        <a:pt x="1767" y="1422"/>
                      </a:moveTo>
                      <a:lnTo>
                        <a:pt x="1551" y="1547"/>
                      </a:lnTo>
                      <a:lnTo>
                        <a:pt x="1717" y="1835"/>
                      </a:lnTo>
                      <a:lnTo>
                        <a:pt x="1933" y="1710"/>
                      </a:lnTo>
                      <a:lnTo>
                        <a:pt x="1767" y="1422"/>
                      </a:lnTo>
                      <a:close/>
                      <a:moveTo>
                        <a:pt x="1956" y="1749"/>
                      </a:moveTo>
                      <a:lnTo>
                        <a:pt x="1739" y="1874"/>
                      </a:lnTo>
                      <a:cubicBezTo>
                        <a:pt x="1774" y="1934"/>
                        <a:pt x="1850" y="1954"/>
                        <a:pt x="1910" y="1919"/>
                      </a:cubicBezTo>
                      <a:cubicBezTo>
                        <a:pt x="1969" y="1885"/>
                        <a:pt x="1990" y="1809"/>
                        <a:pt x="1956" y="1749"/>
                      </a:cubicBezTo>
                      <a:close/>
                      <a:moveTo>
                        <a:pt x="803" y="551"/>
                      </a:moveTo>
                      <a:lnTo>
                        <a:pt x="249" y="551"/>
                      </a:lnTo>
                      <a:lnTo>
                        <a:pt x="249" y="613"/>
                      </a:lnTo>
                      <a:lnTo>
                        <a:pt x="803" y="613"/>
                      </a:lnTo>
                      <a:lnTo>
                        <a:pt x="803" y="551"/>
                      </a:lnTo>
                      <a:close/>
                      <a:moveTo>
                        <a:pt x="675" y="828"/>
                      </a:moveTo>
                      <a:lnTo>
                        <a:pt x="249" y="828"/>
                      </a:lnTo>
                      <a:lnTo>
                        <a:pt x="249" y="890"/>
                      </a:lnTo>
                      <a:lnTo>
                        <a:pt x="675" y="890"/>
                      </a:lnTo>
                      <a:lnTo>
                        <a:pt x="675" y="828"/>
                      </a:lnTo>
                      <a:close/>
                      <a:moveTo>
                        <a:pt x="249" y="1167"/>
                      </a:moveTo>
                      <a:lnTo>
                        <a:pt x="675" y="1167"/>
                      </a:lnTo>
                      <a:lnTo>
                        <a:pt x="675" y="1105"/>
                      </a:lnTo>
                      <a:lnTo>
                        <a:pt x="249" y="1105"/>
                      </a:lnTo>
                      <a:lnTo>
                        <a:pt x="249" y="1167"/>
                      </a:lnTo>
                      <a:close/>
                      <a:moveTo>
                        <a:pt x="249" y="1444"/>
                      </a:moveTo>
                      <a:lnTo>
                        <a:pt x="803" y="1444"/>
                      </a:lnTo>
                      <a:lnTo>
                        <a:pt x="803" y="1382"/>
                      </a:lnTo>
                      <a:lnTo>
                        <a:pt x="249" y="1382"/>
                      </a:lnTo>
                      <a:lnTo>
                        <a:pt x="249" y="1444"/>
                      </a:lnTo>
                      <a:close/>
                      <a:moveTo>
                        <a:pt x="1308" y="1105"/>
                      </a:moveTo>
                      <a:lnTo>
                        <a:pt x="1179" y="961"/>
                      </a:lnTo>
                      <a:lnTo>
                        <a:pt x="1118" y="1017"/>
                      </a:lnTo>
                      <a:lnTo>
                        <a:pt x="1300" y="1219"/>
                      </a:lnTo>
                      <a:lnTo>
                        <a:pt x="1657" y="922"/>
                      </a:lnTo>
                      <a:lnTo>
                        <a:pt x="1604" y="858"/>
                      </a:lnTo>
                      <a:lnTo>
                        <a:pt x="1308" y="1105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182832" tIns="91416" rIns="182832" bIns="91416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endParaRPr lang="en-US" sz="7198" dirty="0"/>
                </a:p>
              </p:txBody>
            </p:sp>
          </p:grpSp>
        </p:grpSp>
        <p:grpSp>
          <p:nvGrpSpPr>
            <p:cNvPr id="7" name="ïṧļïḍè">
              <a:extLst>
                <a:ext uri="{FF2B5EF4-FFF2-40B4-BE49-F238E27FC236}">
                  <a16:creationId xmlns:a16="http://schemas.microsoft.com/office/drawing/2014/main" xmlns="" id="{3E626945-3DD9-475E-8D8D-A11D1011CAF2}"/>
                </a:ext>
              </a:extLst>
            </p:cNvPr>
            <p:cNvGrpSpPr/>
            <p:nvPr/>
          </p:nvGrpSpPr>
          <p:grpSpPr>
            <a:xfrm>
              <a:off x="6411000" y="1356666"/>
              <a:ext cx="1933578" cy="1993257"/>
              <a:chOff x="736745" y="1356666"/>
              <a:chExt cx="1933578" cy="1993257"/>
            </a:xfrm>
          </p:grpSpPr>
          <p:sp>
            <p:nvSpPr>
              <p:cNvPr id="32" name="îS1íḓé">
                <a:extLst>
                  <a:ext uri="{FF2B5EF4-FFF2-40B4-BE49-F238E27FC236}">
                    <a16:creationId xmlns:a16="http://schemas.microsoft.com/office/drawing/2014/main" xmlns="" id="{CD15CF31-FBFF-47E5-A96D-61058E32ED04}"/>
                  </a:ext>
                </a:extLst>
              </p:cNvPr>
              <p:cNvSpPr/>
              <p:nvPr/>
            </p:nvSpPr>
            <p:spPr>
              <a:xfrm>
                <a:off x="736745" y="1416345"/>
                <a:ext cx="1933578" cy="193357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</a:path>
                </a:pathLst>
              </a:custGeom>
              <a:noFill/>
              <a:ln w="25400" cap="flat" cmpd="sng" algn="ctr">
                <a:solidFill>
                  <a:schemeClr val="accent2">
                    <a:lumMod val="60000"/>
                    <a:lumOff val="40000"/>
                  </a:schemeClr>
                </a:solidFill>
                <a:prstDash val="solid"/>
                <a:miter lim="400000"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bg2">
                        <a:lumMod val="100000"/>
                      </a:schemeClr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" name="ïşḻïdè">
                <a:extLst>
                  <a:ext uri="{FF2B5EF4-FFF2-40B4-BE49-F238E27FC236}">
                    <a16:creationId xmlns:a16="http://schemas.microsoft.com/office/drawing/2014/main" xmlns="" id="{ADA7927D-4CB1-4744-9C36-64A9D9260CEF}"/>
                  </a:ext>
                </a:extLst>
              </p:cNvPr>
              <p:cNvSpPr/>
              <p:nvPr/>
            </p:nvSpPr>
            <p:spPr>
              <a:xfrm>
                <a:off x="805009" y="1493193"/>
                <a:ext cx="1797051" cy="179705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</a:path>
                </a:pathLst>
              </a:custGeom>
              <a:blipFill>
                <a:blip r:embed="rId4"/>
                <a:stretch>
                  <a:fillRect l="-25226" t="-1" r="-24872" b="-1"/>
                </a:stretch>
              </a:blip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914400"/>
                <a:endParaRPr>
                  <a:solidFill>
                    <a:schemeClr val="lt1"/>
                  </a:solidFill>
                </a:endParaRPr>
              </a:p>
            </p:txBody>
          </p:sp>
          <p:grpSp>
            <p:nvGrpSpPr>
              <p:cNvPr id="34" name="islidê">
                <a:extLst>
                  <a:ext uri="{FF2B5EF4-FFF2-40B4-BE49-F238E27FC236}">
                    <a16:creationId xmlns:a16="http://schemas.microsoft.com/office/drawing/2014/main" xmlns="" id="{C4A4A485-EBFE-48B8-A189-E4F73EB680CA}"/>
                  </a:ext>
                </a:extLst>
              </p:cNvPr>
              <p:cNvGrpSpPr/>
              <p:nvPr/>
            </p:nvGrpSpPr>
            <p:grpSpPr>
              <a:xfrm>
                <a:off x="1936034" y="1356666"/>
                <a:ext cx="675000" cy="675005"/>
                <a:chOff x="7209746" y="4153276"/>
                <a:chExt cx="675000" cy="675005"/>
              </a:xfrm>
            </p:grpSpPr>
            <p:sp>
              <p:nvSpPr>
                <p:cNvPr id="35" name="ïšḷiďé">
                  <a:extLst>
                    <a:ext uri="{FF2B5EF4-FFF2-40B4-BE49-F238E27FC236}">
                      <a16:creationId xmlns:a16="http://schemas.microsoft.com/office/drawing/2014/main" xmlns="" id="{036FEDE4-E592-4B35-A457-39D4A83C4E84}"/>
                    </a:ext>
                  </a:extLst>
                </p:cNvPr>
                <p:cNvSpPr/>
                <p:nvPr/>
              </p:nvSpPr>
              <p:spPr>
                <a:xfrm>
                  <a:off x="7209746" y="4153276"/>
                  <a:ext cx="675000" cy="675005"/>
                </a:xfrm>
                <a:prstGeom prst="ellipse">
                  <a:avLst/>
                </a:prstGeom>
                <a:solidFill>
                  <a:schemeClr val="accent2"/>
                </a:solidFill>
                <a:ln w="3810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9pPr>
                </a:lstStyle>
                <a:p>
                  <a:pPr algn="ctr"/>
                  <a:endParaRPr lang="zh-CN" altLang="en-US" dirty="0"/>
                </a:p>
              </p:txBody>
            </p:sp>
            <p:sp>
              <p:nvSpPr>
                <p:cNvPr id="36" name="i$ļïḍé">
                  <a:extLst>
                    <a:ext uri="{FF2B5EF4-FFF2-40B4-BE49-F238E27FC236}">
                      <a16:creationId xmlns:a16="http://schemas.microsoft.com/office/drawing/2014/main" xmlns="" id="{8647BE63-7A0C-42EE-B2F2-065C7572504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375153" y="4322040"/>
                  <a:ext cx="344185" cy="337474"/>
                </a:xfrm>
                <a:custGeom>
                  <a:avLst/>
                  <a:gdLst>
                    <a:gd name="T0" fmla="*/ 1312 w 1990"/>
                    <a:gd name="T1" fmla="*/ 1552 h 1954"/>
                    <a:gd name="T2" fmla="*/ 291 w 1990"/>
                    <a:gd name="T3" fmla="*/ 1746 h 1954"/>
                    <a:gd name="T4" fmla="*/ 0 w 1990"/>
                    <a:gd name="T5" fmla="*/ 540 h 1954"/>
                    <a:gd name="T6" fmla="*/ 515 w 1990"/>
                    <a:gd name="T7" fmla="*/ 249 h 1954"/>
                    <a:gd name="T8" fmla="*/ 1205 w 1990"/>
                    <a:gd name="T9" fmla="*/ 0 h 1954"/>
                    <a:gd name="T10" fmla="*/ 1496 w 1990"/>
                    <a:gd name="T11" fmla="*/ 489 h 1954"/>
                    <a:gd name="T12" fmla="*/ 1413 w 1990"/>
                    <a:gd name="T13" fmla="*/ 291 h 1954"/>
                    <a:gd name="T14" fmla="*/ 802 w 1990"/>
                    <a:gd name="T15" fmla="*/ 83 h 1954"/>
                    <a:gd name="T16" fmla="*/ 1039 w 1990"/>
                    <a:gd name="T17" fmla="*/ 249 h 1954"/>
                    <a:gd name="T18" fmla="*/ 1243 w 1990"/>
                    <a:gd name="T19" fmla="*/ 499 h 1954"/>
                    <a:gd name="T20" fmla="*/ 291 w 1990"/>
                    <a:gd name="T21" fmla="*/ 333 h 1954"/>
                    <a:gd name="T22" fmla="*/ 83 w 1990"/>
                    <a:gd name="T23" fmla="*/ 1455 h 1954"/>
                    <a:gd name="T24" fmla="*/ 1039 w 1990"/>
                    <a:gd name="T25" fmla="*/ 1663 h 1954"/>
                    <a:gd name="T26" fmla="*/ 1641 w 1990"/>
                    <a:gd name="T27" fmla="*/ 1453 h 1954"/>
                    <a:gd name="T28" fmla="*/ 1138 w 1990"/>
                    <a:gd name="T29" fmla="*/ 583 h 1954"/>
                    <a:gd name="T30" fmla="*/ 1641 w 1990"/>
                    <a:gd name="T31" fmla="*/ 1453 h 1954"/>
                    <a:gd name="T32" fmla="*/ 1752 w 1990"/>
                    <a:gd name="T33" fmla="*/ 809 h 1954"/>
                    <a:gd name="T34" fmla="*/ 1026 w 1990"/>
                    <a:gd name="T35" fmla="*/ 1228 h 1954"/>
                    <a:gd name="T36" fmla="*/ 1767 w 1990"/>
                    <a:gd name="T37" fmla="*/ 1422 h 1954"/>
                    <a:gd name="T38" fmla="*/ 1717 w 1990"/>
                    <a:gd name="T39" fmla="*/ 1835 h 1954"/>
                    <a:gd name="T40" fmla="*/ 1767 w 1990"/>
                    <a:gd name="T41" fmla="*/ 1422 h 1954"/>
                    <a:gd name="T42" fmla="*/ 1739 w 1990"/>
                    <a:gd name="T43" fmla="*/ 1874 h 1954"/>
                    <a:gd name="T44" fmla="*/ 1956 w 1990"/>
                    <a:gd name="T45" fmla="*/ 1749 h 1954"/>
                    <a:gd name="T46" fmla="*/ 249 w 1990"/>
                    <a:gd name="T47" fmla="*/ 551 h 1954"/>
                    <a:gd name="T48" fmla="*/ 803 w 1990"/>
                    <a:gd name="T49" fmla="*/ 613 h 1954"/>
                    <a:gd name="T50" fmla="*/ 675 w 1990"/>
                    <a:gd name="T51" fmla="*/ 828 h 1954"/>
                    <a:gd name="T52" fmla="*/ 249 w 1990"/>
                    <a:gd name="T53" fmla="*/ 890 h 1954"/>
                    <a:gd name="T54" fmla="*/ 675 w 1990"/>
                    <a:gd name="T55" fmla="*/ 828 h 1954"/>
                    <a:gd name="T56" fmla="*/ 675 w 1990"/>
                    <a:gd name="T57" fmla="*/ 1167 h 1954"/>
                    <a:gd name="T58" fmla="*/ 249 w 1990"/>
                    <a:gd name="T59" fmla="*/ 1105 h 1954"/>
                    <a:gd name="T60" fmla="*/ 249 w 1990"/>
                    <a:gd name="T61" fmla="*/ 1444 h 1954"/>
                    <a:gd name="T62" fmla="*/ 803 w 1990"/>
                    <a:gd name="T63" fmla="*/ 1382 h 1954"/>
                    <a:gd name="T64" fmla="*/ 249 w 1990"/>
                    <a:gd name="T65" fmla="*/ 1444 h 1954"/>
                    <a:gd name="T66" fmla="*/ 1179 w 1990"/>
                    <a:gd name="T67" fmla="*/ 961 h 1954"/>
                    <a:gd name="T68" fmla="*/ 1300 w 1990"/>
                    <a:gd name="T69" fmla="*/ 1219 h 1954"/>
                    <a:gd name="T70" fmla="*/ 1604 w 1990"/>
                    <a:gd name="T71" fmla="*/ 858 h 19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1990" h="1954">
                      <a:moveTo>
                        <a:pt x="1231" y="1534"/>
                      </a:moveTo>
                      <a:cubicBezTo>
                        <a:pt x="1258" y="1542"/>
                        <a:pt x="1285" y="1548"/>
                        <a:pt x="1312" y="1552"/>
                      </a:cubicBezTo>
                      <a:cubicBezTo>
                        <a:pt x="1272" y="1665"/>
                        <a:pt x="1165" y="1746"/>
                        <a:pt x="1039" y="1746"/>
                      </a:cubicBezTo>
                      <a:lnTo>
                        <a:pt x="291" y="1746"/>
                      </a:lnTo>
                      <a:cubicBezTo>
                        <a:pt x="131" y="1746"/>
                        <a:pt x="0" y="1615"/>
                        <a:pt x="0" y="1455"/>
                      </a:cubicBezTo>
                      <a:lnTo>
                        <a:pt x="0" y="540"/>
                      </a:lnTo>
                      <a:cubicBezTo>
                        <a:pt x="0" y="380"/>
                        <a:pt x="131" y="249"/>
                        <a:pt x="291" y="249"/>
                      </a:cubicBezTo>
                      <a:lnTo>
                        <a:pt x="515" y="249"/>
                      </a:lnTo>
                      <a:cubicBezTo>
                        <a:pt x="535" y="109"/>
                        <a:pt x="656" y="0"/>
                        <a:pt x="802" y="0"/>
                      </a:cubicBezTo>
                      <a:lnTo>
                        <a:pt x="1205" y="0"/>
                      </a:lnTo>
                      <a:cubicBezTo>
                        <a:pt x="1366" y="0"/>
                        <a:pt x="1496" y="131"/>
                        <a:pt x="1496" y="291"/>
                      </a:cubicBezTo>
                      <a:lnTo>
                        <a:pt x="1496" y="489"/>
                      </a:lnTo>
                      <a:cubicBezTo>
                        <a:pt x="1469" y="484"/>
                        <a:pt x="1441" y="480"/>
                        <a:pt x="1413" y="479"/>
                      </a:cubicBezTo>
                      <a:lnTo>
                        <a:pt x="1413" y="291"/>
                      </a:lnTo>
                      <a:cubicBezTo>
                        <a:pt x="1413" y="176"/>
                        <a:pt x="1320" y="83"/>
                        <a:pt x="1205" y="83"/>
                      </a:cubicBezTo>
                      <a:lnTo>
                        <a:pt x="802" y="83"/>
                      </a:lnTo>
                      <a:cubicBezTo>
                        <a:pt x="701" y="83"/>
                        <a:pt x="617" y="155"/>
                        <a:pt x="598" y="249"/>
                      </a:cubicBezTo>
                      <a:lnTo>
                        <a:pt x="1039" y="249"/>
                      </a:lnTo>
                      <a:cubicBezTo>
                        <a:pt x="1180" y="249"/>
                        <a:pt x="1297" y="349"/>
                        <a:pt x="1324" y="482"/>
                      </a:cubicBezTo>
                      <a:cubicBezTo>
                        <a:pt x="1297" y="485"/>
                        <a:pt x="1270" y="491"/>
                        <a:pt x="1243" y="499"/>
                      </a:cubicBezTo>
                      <a:cubicBezTo>
                        <a:pt x="1224" y="404"/>
                        <a:pt x="1140" y="333"/>
                        <a:pt x="1039" y="333"/>
                      </a:cubicBezTo>
                      <a:lnTo>
                        <a:pt x="291" y="333"/>
                      </a:lnTo>
                      <a:cubicBezTo>
                        <a:pt x="177" y="333"/>
                        <a:pt x="83" y="426"/>
                        <a:pt x="83" y="540"/>
                      </a:cubicBezTo>
                      <a:lnTo>
                        <a:pt x="83" y="1455"/>
                      </a:lnTo>
                      <a:cubicBezTo>
                        <a:pt x="83" y="1569"/>
                        <a:pt x="177" y="1663"/>
                        <a:pt x="291" y="1663"/>
                      </a:cubicBezTo>
                      <a:lnTo>
                        <a:pt x="1039" y="1663"/>
                      </a:lnTo>
                      <a:cubicBezTo>
                        <a:pt x="1126" y="1663"/>
                        <a:pt x="1200" y="1609"/>
                        <a:pt x="1231" y="1534"/>
                      </a:cubicBezTo>
                      <a:close/>
                      <a:moveTo>
                        <a:pt x="1641" y="1453"/>
                      </a:moveTo>
                      <a:cubicBezTo>
                        <a:pt x="1401" y="1591"/>
                        <a:pt x="1093" y="1509"/>
                        <a:pt x="955" y="1269"/>
                      </a:cubicBezTo>
                      <a:cubicBezTo>
                        <a:pt x="816" y="1029"/>
                        <a:pt x="899" y="722"/>
                        <a:pt x="1138" y="583"/>
                      </a:cubicBezTo>
                      <a:cubicBezTo>
                        <a:pt x="1378" y="445"/>
                        <a:pt x="1686" y="527"/>
                        <a:pt x="1824" y="767"/>
                      </a:cubicBezTo>
                      <a:cubicBezTo>
                        <a:pt x="1963" y="1007"/>
                        <a:pt x="1880" y="1314"/>
                        <a:pt x="1641" y="1453"/>
                      </a:cubicBezTo>
                      <a:close/>
                      <a:moveTo>
                        <a:pt x="1599" y="1381"/>
                      </a:moveTo>
                      <a:cubicBezTo>
                        <a:pt x="1799" y="1266"/>
                        <a:pt x="1868" y="1009"/>
                        <a:pt x="1752" y="809"/>
                      </a:cubicBezTo>
                      <a:cubicBezTo>
                        <a:pt x="1637" y="608"/>
                        <a:pt x="1380" y="539"/>
                        <a:pt x="1180" y="655"/>
                      </a:cubicBezTo>
                      <a:cubicBezTo>
                        <a:pt x="980" y="771"/>
                        <a:pt x="911" y="1027"/>
                        <a:pt x="1026" y="1228"/>
                      </a:cubicBezTo>
                      <a:cubicBezTo>
                        <a:pt x="1142" y="1428"/>
                        <a:pt x="1399" y="1497"/>
                        <a:pt x="1599" y="1381"/>
                      </a:cubicBezTo>
                      <a:close/>
                      <a:moveTo>
                        <a:pt x="1767" y="1422"/>
                      </a:moveTo>
                      <a:lnTo>
                        <a:pt x="1551" y="1547"/>
                      </a:lnTo>
                      <a:lnTo>
                        <a:pt x="1717" y="1835"/>
                      </a:lnTo>
                      <a:lnTo>
                        <a:pt x="1933" y="1710"/>
                      </a:lnTo>
                      <a:lnTo>
                        <a:pt x="1767" y="1422"/>
                      </a:lnTo>
                      <a:close/>
                      <a:moveTo>
                        <a:pt x="1956" y="1749"/>
                      </a:moveTo>
                      <a:lnTo>
                        <a:pt x="1739" y="1874"/>
                      </a:lnTo>
                      <a:cubicBezTo>
                        <a:pt x="1774" y="1934"/>
                        <a:pt x="1850" y="1954"/>
                        <a:pt x="1910" y="1919"/>
                      </a:cubicBezTo>
                      <a:cubicBezTo>
                        <a:pt x="1969" y="1885"/>
                        <a:pt x="1990" y="1809"/>
                        <a:pt x="1956" y="1749"/>
                      </a:cubicBezTo>
                      <a:close/>
                      <a:moveTo>
                        <a:pt x="803" y="551"/>
                      </a:moveTo>
                      <a:lnTo>
                        <a:pt x="249" y="551"/>
                      </a:lnTo>
                      <a:lnTo>
                        <a:pt x="249" y="613"/>
                      </a:lnTo>
                      <a:lnTo>
                        <a:pt x="803" y="613"/>
                      </a:lnTo>
                      <a:lnTo>
                        <a:pt x="803" y="551"/>
                      </a:lnTo>
                      <a:close/>
                      <a:moveTo>
                        <a:pt x="675" y="828"/>
                      </a:moveTo>
                      <a:lnTo>
                        <a:pt x="249" y="828"/>
                      </a:lnTo>
                      <a:lnTo>
                        <a:pt x="249" y="890"/>
                      </a:lnTo>
                      <a:lnTo>
                        <a:pt x="675" y="890"/>
                      </a:lnTo>
                      <a:lnTo>
                        <a:pt x="675" y="828"/>
                      </a:lnTo>
                      <a:close/>
                      <a:moveTo>
                        <a:pt x="249" y="1167"/>
                      </a:moveTo>
                      <a:lnTo>
                        <a:pt x="675" y="1167"/>
                      </a:lnTo>
                      <a:lnTo>
                        <a:pt x="675" y="1105"/>
                      </a:lnTo>
                      <a:lnTo>
                        <a:pt x="249" y="1105"/>
                      </a:lnTo>
                      <a:lnTo>
                        <a:pt x="249" y="1167"/>
                      </a:lnTo>
                      <a:close/>
                      <a:moveTo>
                        <a:pt x="249" y="1444"/>
                      </a:moveTo>
                      <a:lnTo>
                        <a:pt x="803" y="1444"/>
                      </a:lnTo>
                      <a:lnTo>
                        <a:pt x="803" y="1382"/>
                      </a:lnTo>
                      <a:lnTo>
                        <a:pt x="249" y="1382"/>
                      </a:lnTo>
                      <a:lnTo>
                        <a:pt x="249" y="1444"/>
                      </a:lnTo>
                      <a:close/>
                      <a:moveTo>
                        <a:pt x="1308" y="1105"/>
                      </a:moveTo>
                      <a:lnTo>
                        <a:pt x="1179" y="961"/>
                      </a:lnTo>
                      <a:lnTo>
                        <a:pt x="1118" y="1017"/>
                      </a:lnTo>
                      <a:lnTo>
                        <a:pt x="1300" y="1219"/>
                      </a:lnTo>
                      <a:lnTo>
                        <a:pt x="1657" y="922"/>
                      </a:lnTo>
                      <a:lnTo>
                        <a:pt x="1604" y="858"/>
                      </a:lnTo>
                      <a:lnTo>
                        <a:pt x="1308" y="1105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182832" tIns="91416" rIns="182832" bIns="91416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endParaRPr lang="en-US" sz="7198" dirty="0"/>
                </a:p>
              </p:txBody>
            </p:sp>
          </p:grpSp>
        </p:grpSp>
        <p:grpSp>
          <p:nvGrpSpPr>
            <p:cNvPr id="8" name="ïśḷíḍe">
              <a:extLst>
                <a:ext uri="{FF2B5EF4-FFF2-40B4-BE49-F238E27FC236}">
                  <a16:creationId xmlns:a16="http://schemas.microsoft.com/office/drawing/2014/main" xmlns="" id="{E82356F9-47DB-4E24-9604-9C9D076921A3}"/>
                </a:ext>
              </a:extLst>
            </p:cNvPr>
            <p:cNvGrpSpPr/>
            <p:nvPr/>
          </p:nvGrpSpPr>
          <p:grpSpPr>
            <a:xfrm>
              <a:off x="736745" y="4014000"/>
              <a:ext cx="1933578" cy="1993257"/>
              <a:chOff x="736745" y="1356666"/>
              <a:chExt cx="1933578" cy="1993257"/>
            </a:xfrm>
          </p:grpSpPr>
          <p:sp>
            <p:nvSpPr>
              <p:cNvPr id="27" name="iṥḻiḑé">
                <a:extLst>
                  <a:ext uri="{FF2B5EF4-FFF2-40B4-BE49-F238E27FC236}">
                    <a16:creationId xmlns:a16="http://schemas.microsoft.com/office/drawing/2014/main" xmlns="" id="{FC993865-1B86-4472-AD7B-6661B6B8217A}"/>
                  </a:ext>
                </a:extLst>
              </p:cNvPr>
              <p:cNvSpPr/>
              <p:nvPr/>
            </p:nvSpPr>
            <p:spPr>
              <a:xfrm>
                <a:off x="736745" y="1416345"/>
                <a:ext cx="1933578" cy="193357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</a:path>
                </a:pathLst>
              </a:custGeom>
              <a:noFill/>
              <a:ln w="25400" cap="flat" cmpd="sng" algn="ctr">
                <a:solidFill>
                  <a:schemeClr val="accent3">
                    <a:lumMod val="60000"/>
                    <a:lumOff val="40000"/>
                  </a:schemeClr>
                </a:solidFill>
                <a:prstDash val="solid"/>
                <a:miter lim="400000"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bg2">
                        <a:lumMod val="100000"/>
                      </a:schemeClr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" name="îṥḻíḋè">
                <a:extLst>
                  <a:ext uri="{FF2B5EF4-FFF2-40B4-BE49-F238E27FC236}">
                    <a16:creationId xmlns:a16="http://schemas.microsoft.com/office/drawing/2014/main" xmlns="" id="{C5AC2056-B55C-45E9-88EB-5BE3007330A0}"/>
                  </a:ext>
                </a:extLst>
              </p:cNvPr>
              <p:cNvSpPr/>
              <p:nvPr/>
            </p:nvSpPr>
            <p:spPr>
              <a:xfrm>
                <a:off x="805009" y="1493193"/>
                <a:ext cx="1797051" cy="179705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</a:path>
                </a:pathLst>
              </a:custGeom>
              <a:blipFill>
                <a:blip r:embed="rId5"/>
                <a:stretch>
                  <a:fillRect l="-39166" t="-1" r="-38616" b="-1"/>
                </a:stretch>
              </a:blip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914400"/>
                <a:endParaRPr>
                  <a:solidFill>
                    <a:schemeClr val="lt1"/>
                  </a:solidFill>
                </a:endParaRPr>
              </a:p>
            </p:txBody>
          </p:sp>
          <p:grpSp>
            <p:nvGrpSpPr>
              <p:cNvPr id="29" name="íṧ1íḍê">
                <a:extLst>
                  <a:ext uri="{FF2B5EF4-FFF2-40B4-BE49-F238E27FC236}">
                    <a16:creationId xmlns:a16="http://schemas.microsoft.com/office/drawing/2014/main" xmlns="" id="{2F759D4B-78F0-4F26-9BB1-F2B07141224D}"/>
                  </a:ext>
                </a:extLst>
              </p:cNvPr>
              <p:cNvGrpSpPr/>
              <p:nvPr/>
            </p:nvGrpSpPr>
            <p:grpSpPr>
              <a:xfrm>
                <a:off x="1936034" y="1356666"/>
                <a:ext cx="675000" cy="675005"/>
                <a:chOff x="7209746" y="4153276"/>
                <a:chExt cx="675000" cy="675005"/>
              </a:xfrm>
            </p:grpSpPr>
            <p:sp>
              <p:nvSpPr>
                <p:cNvPr id="30" name="îşľíḓé">
                  <a:extLst>
                    <a:ext uri="{FF2B5EF4-FFF2-40B4-BE49-F238E27FC236}">
                      <a16:creationId xmlns:a16="http://schemas.microsoft.com/office/drawing/2014/main" xmlns="" id="{75B84FC7-74A0-42AC-889D-260C32A1250A}"/>
                    </a:ext>
                  </a:extLst>
                </p:cNvPr>
                <p:cNvSpPr/>
                <p:nvPr/>
              </p:nvSpPr>
              <p:spPr>
                <a:xfrm>
                  <a:off x="7209746" y="4153276"/>
                  <a:ext cx="675000" cy="675005"/>
                </a:xfrm>
                <a:prstGeom prst="ellipse">
                  <a:avLst/>
                </a:prstGeom>
                <a:solidFill>
                  <a:schemeClr val="accent3"/>
                </a:solidFill>
                <a:ln w="3810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9pPr>
                </a:lstStyle>
                <a:p>
                  <a:pPr algn="ctr"/>
                  <a:endParaRPr lang="zh-CN" altLang="en-US" dirty="0"/>
                </a:p>
              </p:txBody>
            </p:sp>
            <p:sp>
              <p:nvSpPr>
                <p:cNvPr id="31" name="îṡḷíde">
                  <a:extLst>
                    <a:ext uri="{FF2B5EF4-FFF2-40B4-BE49-F238E27FC236}">
                      <a16:creationId xmlns:a16="http://schemas.microsoft.com/office/drawing/2014/main" xmlns="" id="{03F2E081-2CD5-44AE-9C15-328097077DB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375153" y="4322040"/>
                  <a:ext cx="344185" cy="337474"/>
                </a:xfrm>
                <a:custGeom>
                  <a:avLst/>
                  <a:gdLst>
                    <a:gd name="T0" fmla="*/ 1312 w 1990"/>
                    <a:gd name="T1" fmla="*/ 1552 h 1954"/>
                    <a:gd name="T2" fmla="*/ 291 w 1990"/>
                    <a:gd name="T3" fmla="*/ 1746 h 1954"/>
                    <a:gd name="T4" fmla="*/ 0 w 1990"/>
                    <a:gd name="T5" fmla="*/ 540 h 1954"/>
                    <a:gd name="T6" fmla="*/ 515 w 1990"/>
                    <a:gd name="T7" fmla="*/ 249 h 1954"/>
                    <a:gd name="T8" fmla="*/ 1205 w 1990"/>
                    <a:gd name="T9" fmla="*/ 0 h 1954"/>
                    <a:gd name="T10" fmla="*/ 1496 w 1990"/>
                    <a:gd name="T11" fmla="*/ 489 h 1954"/>
                    <a:gd name="T12" fmla="*/ 1413 w 1990"/>
                    <a:gd name="T13" fmla="*/ 291 h 1954"/>
                    <a:gd name="T14" fmla="*/ 802 w 1990"/>
                    <a:gd name="T15" fmla="*/ 83 h 1954"/>
                    <a:gd name="T16" fmla="*/ 1039 w 1990"/>
                    <a:gd name="T17" fmla="*/ 249 h 1954"/>
                    <a:gd name="T18" fmla="*/ 1243 w 1990"/>
                    <a:gd name="T19" fmla="*/ 499 h 1954"/>
                    <a:gd name="T20" fmla="*/ 291 w 1990"/>
                    <a:gd name="T21" fmla="*/ 333 h 1954"/>
                    <a:gd name="T22" fmla="*/ 83 w 1990"/>
                    <a:gd name="T23" fmla="*/ 1455 h 1954"/>
                    <a:gd name="T24" fmla="*/ 1039 w 1990"/>
                    <a:gd name="T25" fmla="*/ 1663 h 1954"/>
                    <a:gd name="T26" fmla="*/ 1641 w 1990"/>
                    <a:gd name="T27" fmla="*/ 1453 h 1954"/>
                    <a:gd name="T28" fmla="*/ 1138 w 1990"/>
                    <a:gd name="T29" fmla="*/ 583 h 1954"/>
                    <a:gd name="T30" fmla="*/ 1641 w 1990"/>
                    <a:gd name="T31" fmla="*/ 1453 h 1954"/>
                    <a:gd name="T32" fmla="*/ 1752 w 1990"/>
                    <a:gd name="T33" fmla="*/ 809 h 1954"/>
                    <a:gd name="T34" fmla="*/ 1026 w 1990"/>
                    <a:gd name="T35" fmla="*/ 1228 h 1954"/>
                    <a:gd name="T36" fmla="*/ 1767 w 1990"/>
                    <a:gd name="T37" fmla="*/ 1422 h 1954"/>
                    <a:gd name="T38" fmla="*/ 1717 w 1990"/>
                    <a:gd name="T39" fmla="*/ 1835 h 1954"/>
                    <a:gd name="T40" fmla="*/ 1767 w 1990"/>
                    <a:gd name="T41" fmla="*/ 1422 h 1954"/>
                    <a:gd name="T42" fmla="*/ 1739 w 1990"/>
                    <a:gd name="T43" fmla="*/ 1874 h 1954"/>
                    <a:gd name="T44" fmla="*/ 1956 w 1990"/>
                    <a:gd name="T45" fmla="*/ 1749 h 1954"/>
                    <a:gd name="T46" fmla="*/ 249 w 1990"/>
                    <a:gd name="T47" fmla="*/ 551 h 1954"/>
                    <a:gd name="T48" fmla="*/ 803 w 1990"/>
                    <a:gd name="T49" fmla="*/ 613 h 1954"/>
                    <a:gd name="T50" fmla="*/ 675 w 1990"/>
                    <a:gd name="T51" fmla="*/ 828 h 1954"/>
                    <a:gd name="T52" fmla="*/ 249 w 1990"/>
                    <a:gd name="T53" fmla="*/ 890 h 1954"/>
                    <a:gd name="T54" fmla="*/ 675 w 1990"/>
                    <a:gd name="T55" fmla="*/ 828 h 1954"/>
                    <a:gd name="T56" fmla="*/ 675 w 1990"/>
                    <a:gd name="T57" fmla="*/ 1167 h 1954"/>
                    <a:gd name="T58" fmla="*/ 249 w 1990"/>
                    <a:gd name="T59" fmla="*/ 1105 h 1954"/>
                    <a:gd name="T60" fmla="*/ 249 w 1990"/>
                    <a:gd name="T61" fmla="*/ 1444 h 1954"/>
                    <a:gd name="T62" fmla="*/ 803 w 1990"/>
                    <a:gd name="T63" fmla="*/ 1382 h 1954"/>
                    <a:gd name="T64" fmla="*/ 249 w 1990"/>
                    <a:gd name="T65" fmla="*/ 1444 h 1954"/>
                    <a:gd name="T66" fmla="*/ 1179 w 1990"/>
                    <a:gd name="T67" fmla="*/ 961 h 1954"/>
                    <a:gd name="T68" fmla="*/ 1300 w 1990"/>
                    <a:gd name="T69" fmla="*/ 1219 h 1954"/>
                    <a:gd name="T70" fmla="*/ 1604 w 1990"/>
                    <a:gd name="T71" fmla="*/ 858 h 19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1990" h="1954">
                      <a:moveTo>
                        <a:pt x="1231" y="1534"/>
                      </a:moveTo>
                      <a:cubicBezTo>
                        <a:pt x="1258" y="1542"/>
                        <a:pt x="1285" y="1548"/>
                        <a:pt x="1312" y="1552"/>
                      </a:cubicBezTo>
                      <a:cubicBezTo>
                        <a:pt x="1272" y="1665"/>
                        <a:pt x="1165" y="1746"/>
                        <a:pt x="1039" y="1746"/>
                      </a:cubicBezTo>
                      <a:lnTo>
                        <a:pt x="291" y="1746"/>
                      </a:lnTo>
                      <a:cubicBezTo>
                        <a:pt x="131" y="1746"/>
                        <a:pt x="0" y="1615"/>
                        <a:pt x="0" y="1455"/>
                      </a:cubicBezTo>
                      <a:lnTo>
                        <a:pt x="0" y="540"/>
                      </a:lnTo>
                      <a:cubicBezTo>
                        <a:pt x="0" y="380"/>
                        <a:pt x="131" y="249"/>
                        <a:pt x="291" y="249"/>
                      </a:cubicBezTo>
                      <a:lnTo>
                        <a:pt x="515" y="249"/>
                      </a:lnTo>
                      <a:cubicBezTo>
                        <a:pt x="535" y="109"/>
                        <a:pt x="656" y="0"/>
                        <a:pt x="802" y="0"/>
                      </a:cubicBezTo>
                      <a:lnTo>
                        <a:pt x="1205" y="0"/>
                      </a:lnTo>
                      <a:cubicBezTo>
                        <a:pt x="1366" y="0"/>
                        <a:pt x="1496" y="131"/>
                        <a:pt x="1496" y="291"/>
                      </a:cubicBezTo>
                      <a:lnTo>
                        <a:pt x="1496" y="489"/>
                      </a:lnTo>
                      <a:cubicBezTo>
                        <a:pt x="1469" y="484"/>
                        <a:pt x="1441" y="480"/>
                        <a:pt x="1413" y="479"/>
                      </a:cubicBezTo>
                      <a:lnTo>
                        <a:pt x="1413" y="291"/>
                      </a:lnTo>
                      <a:cubicBezTo>
                        <a:pt x="1413" y="176"/>
                        <a:pt x="1320" y="83"/>
                        <a:pt x="1205" y="83"/>
                      </a:cubicBezTo>
                      <a:lnTo>
                        <a:pt x="802" y="83"/>
                      </a:lnTo>
                      <a:cubicBezTo>
                        <a:pt x="701" y="83"/>
                        <a:pt x="617" y="155"/>
                        <a:pt x="598" y="249"/>
                      </a:cubicBezTo>
                      <a:lnTo>
                        <a:pt x="1039" y="249"/>
                      </a:lnTo>
                      <a:cubicBezTo>
                        <a:pt x="1180" y="249"/>
                        <a:pt x="1297" y="349"/>
                        <a:pt x="1324" y="482"/>
                      </a:cubicBezTo>
                      <a:cubicBezTo>
                        <a:pt x="1297" y="485"/>
                        <a:pt x="1270" y="491"/>
                        <a:pt x="1243" y="499"/>
                      </a:cubicBezTo>
                      <a:cubicBezTo>
                        <a:pt x="1224" y="404"/>
                        <a:pt x="1140" y="333"/>
                        <a:pt x="1039" y="333"/>
                      </a:cubicBezTo>
                      <a:lnTo>
                        <a:pt x="291" y="333"/>
                      </a:lnTo>
                      <a:cubicBezTo>
                        <a:pt x="177" y="333"/>
                        <a:pt x="83" y="426"/>
                        <a:pt x="83" y="540"/>
                      </a:cubicBezTo>
                      <a:lnTo>
                        <a:pt x="83" y="1455"/>
                      </a:lnTo>
                      <a:cubicBezTo>
                        <a:pt x="83" y="1569"/>
                        <a:pt x="177" y="1663"/>
                        <a:pt x="291" y="1663"/>
                      </a:cubicBezTo>
                      <a:lnTo>
                        <a:pt x="1039" y="1663"/>
                      </a:lnTo>
                      <a:cubicBezTo>
                        <a:pt x="1126" y="1663"/>
                        <a:pt x="1200" y="1609"/>
                        <a:pt x="1231" y="1534"/>
                      </a:cubicBezTo>
                      <a:close/>
                      <a:moveTo>
                        <a:pt x="1641" y="1453"/>
                      </a:moveTo>
                      <a:cubicBezTo>
                        <a:pt x="1401" y="1591"/>
                        <a:pt x="1093" y="1509"/>
                        <a:pt x="955" y="1269"/>
                      </a:cubicBezTo>
                      <a:cubicBezTo>
                        <a:pt x="816" y="1029"/>
                        <a:pt x="899" y="722"/>
                        <a:pt x="1138" y="583"/>
                      </a:cubicBezTo>
                      <a:cubicBezTo>
                        <a:pt x="1378" y="445"/>
                        <a:pt x="1686" y="527"/>
                        <a:pt x="1824" y="767"/>
                      </a:cubicBezTo>
                      <a:cubicBezTo>
                        <a:pt x="1963" y="1007"/>
                        <a:pt x="1880" y="1314"/>
                        <a:pt x="1641" y="1453"/>
                      </a:cubicBezTo>
                      <a:close/>
                      <a:moveTo>
                        <a:pt x="1599" y="1381"/>
                      </a:moveTo>
                      <a:cubicBezTo>
                        <a:pt x="1799" y="1266"/>
                        <a:pt x="1868" y="1009"/>
                        <a:pt x="1752" y="809"/>
                      </a:cubicBezTo>
                      <a:cubicBezTo>
                        <a:pt x="1637" y="608"/>
                        <a:pt x="1380" y="539"/>
                        <a:pt x="1180" y="655"/>
                      </a:cubicBezTo>
                      <a:cubicBezTo>
                        <a:pt x="980" y="771"/>
                        <a:pt x="911" y="1027"/>
                        <a:pt x="1026" y="1228"/>
                      </a:cubicBezTo>
                      <a:cubicBezTo>
                        <a:pt x="1142" y="1428"/>
                        <a:pt x="1399" y="1497"/>
                        <a:pt x="1599" y="1381"/>
                      </a:cubicBezTo>
                      <a:close/>
                      <a:moveTo>
                        <a:pt x="1767" y="1422"/>
                      </a:moveTo>
                      <a:lnTo>
                        <a:pt x="1551" y="1547"/>
                      </a:lnTo>
                      <a:lnTo>
                        <a:pt x="1717" y="1835"/>
                      </a:lnTo>
                      <a:lnTo>
                        <a:pt x="1933" y="1710"/>
                      </a:lnTo>
                      <a:lnTo>
                        <a:pt x="1767" y="1422"/>
                      </a:lnTo>
                      <a:close/>
                      <a:moveTo>
                        <a:pt x="1956" y="1749"/>
                      </a:moveTo>
                      <a:lnTo>
                        <a:pt x="1739" y="1874"/>
                      </a:lnTo>
                      <a:cubicBezTo>
                        <a:pt x="1774" y="1934"/>
                        <a:pt x="1850" y="1954"/>
                        <a:pt x="1910" y="1919"/>
                      </a:cubicBezTo>
                      <a:cubicBezTo>
                        <a:pt x="1969" y="1885"/>
                        <a:pt x="1990" y="1809"/>
                        <a:pt x="1956" y="1749"/>
                      </a:cubicBezTo>
                      <a:close/>
                      <a:moveTo>
                        <a:pt x="803" y="551"/>
                      </a:moveTo>
                      <a:lnTo>
                        <a:pt x="249" y="551"/>
                      </a:lnTo>
                      <a:lnTo>
                        <a:pt x="249" y="613"/>
                      </a:lnTo>
                      <a:lnTo>
                        <a:pt x="803" y="613"/>
                      </a:lnTo>
                      <a:lnTo>
                        <a:pt x="803" y="551"/>
                      </a:lnTo>
                      <a:close/>
                      <a:moveTo>
                        <a:pt x="675" y="828"/>
                      </a:moveTo>
                      <a:lnTo>
                        <a:pt x="249" y="828"/>
                      </a:lnTo>
                      <a:lnTo>
                        <a:pt x="249" y="890"/>
                      </a:lnTo>
                      <a:lnTo>
                        <a:pt x="675" y="890"/>
                      </a:lnTo>
                      <a:lnTo>
                        <a:pt x="675" y="828"/>
                      </a:lnTo>
                      <a:close/>
                      <a:moveTo>
                        <a:pt x="249" y="1167"/>
                      </a:moveTo>
                      <a:lnTo>
                        <a:pt x="675" y="1167"/>
                      </a:lnTo>
                      <a:lnTo>
                        <a:pt x="675" y="1105"/>
                      </a:lnTo>
                      <a:lnTo>
                        <a:pt x="249" y="1105"/>
                      </a:lnTo>
                      <a:lnTo>
                        <a:pt x="249" y="1167"/>
                      </a:lnTo>
                      <a:close/>
                      <a:moveTo>
                        <a:pt x="249" y="1444"/>
                      </a:moveTo>
                      <a:lnTo>
                        <a:pt x="803" y="1444"/>
                      </a:lnTo>
                      <a:lnTo>
                        <a:pt x="803" y="1382"/>
                      </a:lnTo>
                      <a:lnTo>
                        <a:pt x="249" y="1382"/>
                      </a:lnTo>
                      <a:lnTo>
                        <a:pt x="249" y="1444"/>
                      </a:lnTo>
                      <a:close/>
                      <a:moveTo>
                        <a:pt x="1308" y="1105"/>
                      </a:moveTo>
                      <a:lnTo>
                        <a:pt x="1179" y="961"/>
                      </a:lnTo>
                      <a:lnTo>
                        <a:pt x="1118" y="1017"/>
                      </a:lnTo>
                      <a:lnTo>
                        <a:pt x="1300" y="1219"/>
                      </a:lnTo>
                      <a:lnTo>
                        <a:pt x="1657" y="922"/>
                      </a:lnTo>
                      <a:lnTo>
                        <a:pt x="1604" y="858"/>
                      </a:lnTo>
                      <a:lnTo>
                        <a:pt x="1308" y="1105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182832" tIns="91416" rIns="182832" bIns="91416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endParaRPr lang="en-US" sz="7198" dirty="0"/>
                </a:p>
              </p:txBody>
            </p:sp>
          </p:grpSp>
        </p:grpSp>
        <p:grpSp>
          <p:nvGrpSpPr>
            <p:cNvPr id="9" name="îsľíde">
              <a:extLst>
                <a:ext uri="{FF2B5EF4-FFF2-40B4-BE49-F238E27FC236}">
                  <a16:creationId xmlns:a16="http://schemas.microsoft.com/office/drawing/2014/main" xmlns="" id="{16FCB239-5B9B-47CD-BAE8-27FCBA6D1C61}"/>
                </a:ext>
              </a:extLst>
            </p:cNvPr>
            <p:cNvGrpSpPr/>
            <p:nvPr/>
          </p:nvGrpSpPr>
          <p:grpSpPr>
            <a:xfrm>
              <a:off x="6411000" y="4014000"/>
              <a:ext cx="1933578" cy="1993257"/>
              <a:chOff x="736745" y="1356666"/>
              <a:chExt cx="1933578" cy="1993257"/>
            </a:xfrm>
          </p:grpSpPr>
          <p:sp>
            <p:nvSpPr>
              <p:cNvPr id="22" name="iṥ1íḑé">
                <a:extLst>
                  <a:ext uri="{FF2B5EF4-FFF2-40B4-BE49-F238E27FC236}">
                    <a16:creationId xmlns:a16="http://schemas.microsoft.com/office/drawing/2014/main" xmlns="" id="{EC82BBA9-ED8F-497E-8A8B-4C51FCF9C975}"/>
                  </a:ext>
                </a:extLst>
              </p:cNvPr>
              <p:cNvSpPr/>
              <p:nvPr/>
            </p:nvSpPr>
            <p:spPr>
              <a:xfrm>
                <a:off x="736745" y="1416345"/>
                <a:ext cx="1933578" cy="193357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</a:path>
                </a:pathLst>
              </a:custGeom>
              <a:noFill/>
              <a:ln w="25400" cap="flat" cmpd="sng" algn="ctr">
                <a:solidFill>
                  <a:schemeClr val="accent4">
                    <a:lumMod val="60000"/>
                    <a:lumOff val="40000"/>
                  </a:schemeClr>
                </a:solidFill>
                <a:prstDash val="solid"/>
                <a:miter lim="400000"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bg2">
                        <a:lumMod val="100000"/>
                      </a:schemeClr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" name="îṧļíde">
                <a:extLst>
                  <a:ext uri="{FF2B5EF4-FFF2-40B4-BE49-F238E27FC236}">
                    <a16:creationId xmlns:a16="http://schemas.microsoft.com/office/drawing/2014/main" xmlns="" id="{99D76B0D-1B31-4F85-B9FD-41FE357E6D5F}"/>
                  </a:ext>
                </a:extLst>
              </p:cNvPr>
              <p:cNvSpPr/>
              <p:nvPr/>
            </p:nvSpPr>
            <p:spPr>
              <a:xfrm>
                <a:off x="805009" y="1493193"/>
                <a:ext cx="1797051" cy="179705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</a:path>
                </a:pathLst>
              </a:custGeom>
              <a:blipFill>
                <a:blip r:embed="rId6"/>
                <a:stretch>
                  <a:fillRect l="-37988" t="-1" r="-37454" b="-1"/>
                </a:stretch>
              </a:blip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914400"/>
                <a:endParaRPr>
                  <a:solidFill>
                    <a:schemeClr val="lt1"/>
                  </a:solidFill>
                </a:endParaRPr>
              </a:p>
            </p:txBody>
          </p:sp>
          <p:grpSp>
            <p:nvGrpSpPr>
              <p:cNvPr id="24" name="ïšḻîḓé">
                <a:extLst>
                  <a:ext uri="{FF2B5EF4-FFF2-40B4-BE49-F238E27FC236}">
                    <a16:creationId xmlns:a16="http://schemas.microsoft.com/office/drawing/2014/main" xmlns="" id="{B3F43235-ACD4-4869-9987-8A183A0651BF}"/>
                  </a:ext>
                </a:extLst>
              </p:cNvPr>
              <p:cNvGrpSpPr/>
              <p:nvPr/>
            </p:nvGrpSpPr>
            <p:grpSpPr>
              <a:xfrm>
                <a:off x="1936034" y="1356666"/>
                <a:ext cx="675000" cy="675005"/>
                <a:chOff x="7209746" y="4153276"/>
                <a:chExt cx="675000" cy="675005"/>
              </a:xfrm>
            </p:grpSpPr>
            <p:sp>
              <p:nvSpPr>
                <p:cNvPr id="25" name="îŝľídé">
                  <a:extLst>
                    <a:ext uri="{FF2B5EF4-FFF2-40B4-BE49-F238E27FC236}">
                      <a16:creationId xmlns:a16="http://schemas.microsoft.com/office/drawing/2014/main" xmlns="" id="{092E780C-B66A-423D-A56E-6EDBA05AB25C}"/>
                    </a:ext>
                  </a:extLst>
                </p:cNvPr>
                <p:cNvSpPr/>
                <p:nvPr/>
              </p:nvSpPr>
              <p:spPr>
                <a:xfrm>
                  <a:off x="7209746" y="4153276"/>
                  <a:ext cx="675000" cy="675005"/>
                </a:xfrm>
                <a:prstGeom prst="ellipse">
                  <a:avLst/>
                </a:prstGeom>
                <a:solidFill>
                  <a:schemeClr val="accent4"/>
                </a:solidFill>
                <a:ln w="3810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9pPr>
                </a:lstStyle>
                <a:p>
                  <a:pPr algn="ctr"/>
                  <a:endParaRPr lang="zh-CN" altLang="en-US" dirty="0"/>
                </a:p>
              </p:txBody>
            </p:sp>
            <p:sp>
              <p:nvSpPr>
                <p:cNvPr id="26" name="íṩḷíḓê">
                  <a:extLst>
                    <a:ext uri="{FF2B5EF4-FFF2-40B4-BE49-F238E27FC236}">
                      <a16:creationId xmlns:a16="http://schemas.microsoft.com/office/drawing/2014/main" xmlns="" id="{94151385-7C40-4FB6-90BC-A5674E65113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375153" y="4322040"/>
                  <a:ext cx="344185" cy="337474"/>
                </a:xfrm>
                <a:custGeom>
                  <a:avLst/>
                  <a:gdLst>
                    <a:gd name="T0" fmla="*/ 1312 w 1990"/>
                    <a:gd name="T1" fmla="*/ 1552 h 1954"/>
                    <a:gd name="T2" fmla="*/ 291 w 1990"/>
                    <a:gd name="T3" fmla="*/ 1746 h 1954"/>
                    <a:gd name="T4" fmla="*/ 0 w 1990"/>
                    <a:gd name="T5" fmla="*/ 540 h 1954"/>
                    <a:gd name="T6" fmla="*/ 515 w 1990"/>
                    <a:gd name="T7" fmla="*/ 249 h 1954"/>
                    <a:gd name="T8" fmla="*/ 1205 w 1990"/>
                    <a:gd name="T9" fmla="*/ 0 h 1954"/>
                    <a:gd name="T10" fmla="*/ 1496 w 1990"/>
                    <a:gd name="T11" fmla="*/ 489 h 1954"/>
                    <a:gd name="T12" fmla="*/ 1413 w 1990"/>
                    <a:gd name="T13" fmla="*/ 291 h 1954"/>
                    <a:gd name="T14" fmla="*/ 802 w 1990"/>
                    <a:gd name="T15" fmla="*/ 83 h 1954"/>
                    <a:gd name="T16" fmla="*/ 1039 w 1990"/>
                    <a:gd name="T17" fmla="*/ 249 h 1954"/>
                    <a:gd name="T18" fmla="*/ 1243 w 1990"/>
                    <a:gd name="T19" fmla="*/ 499 h 1954"/>
                    <a:gd name="T20" fmla="*/ 291 w 1990"/>
                    <a:gd name="T21" fmla="*/ 333 h 1954"/>
                    <a:gd name="T22" fmla="*/ 83 w 1990"/>
                    <a:gd name="T23" fmla="*/ 1455 h 1954"/>
                    <a:gd name="T24" fmla="*/ 1039 w 1990"/>
                    <a:gd name="T25" fmla="*/ 1663 h 1954"/>
                    <a:gd name="T26" fmla="*/ 1641 w 1990"/>
                    <a:gd name="T27" fmla="*/ 1453 h 1954"/>
                    <a:gd name="T28" fmla="*/ 1138 w 1990"/>
                    <a:gd name="T29" fmla="*/ 583 h 1954"/>
                    <a:gd name="T30" fmla="*/ 1641 w 1990"/>
                    <a:gd name="T31" fmla="*/ 1453 h 1954"/>
                    <a:gd name="T32" fmla="*/ 1752 w 1990"/>
                    <a:gd name="T33" fmla="*/ 809 h 1954"/>
                    <a:gd name="T34" fmla="*/ 1026 w 1990"/>
                    <a:gd name="T35" fmla="*/ 1228 h 1954"/>
                    <a:gd name="T36" fmla="*/ 1767 w 1990"/>
                    <a:gd name="T37" fmla="*/ 1422 h 1954"/>
                    <a:gd name="T38" fmla="*/ 1717 w 1990"/>
                    <a:gd name="T39" fmla="*/ 1835 h 1954"/>
                    <a:gd name="T40" fmla="*/ 1767 w 1990"/>
                    <a:gd name="T41" fmla="*/ 1422 h 1954"/>
                    <a:gd name="T42" fmla="*/ 1739 w 1990"/>
                    <a:gd name="T43" fmla="*/ 1874 h 1954"/>
                    <a:gd name="T44" fmla="*/ 1956 w 1990"/>
                    <a:gd name="T45" fmla="*/ 1749 h 1954"/>
                    <a:gd name="T46" fmla="*/ 249 w 1990"/>
                    <a:gd name="T47" fmla="*/ 551 h 1954"/>
                    <a:gd name="T48" fmla="*/ 803 w 1990"/>
                    <a:gd name="T49" fmla="*/ 613 h 1954"/>
                    <a:gd name="T50" fmla="*/ 675 w 1990"/>
                    <a:gd name="T51" fmla="*/ 828 h 1954"/>
                    <a:gd name="T52" fmla="*/ 249 w 1990"/>
                    <a:gd name="T53" fmla="*/ 890 h 1954"/>
                    <a:gd name="T54" fmla="*/ 675 w 1990"/>
                    <a:gd name="T55" fmla="*/ 828 h 1954"/>
                    <a:gd name="T56" fmla="*/ 675 w 1990"/>
                    <a:gd name="T57" fmla="*/ 1167 h 1954"/>
                    <a:gd name="T58" fmla="*/ 249 w 1990"/>
                    <a:gd name="T59" fmla="*/ 1105 h 1954"/>
                    <a:gd name="T60" fmla="*/ 249 w 1990"/>
                    <a:gd name="T61" fmla="*/ 1444 h 1954"/>
                    <a:gd name="T62" fmla="*/ 803 w 1990"/>
                    <a:gd name="T63" fmla="*/ 1382 h 1954"/>
                    <a:gd name="T64" fmla="*/ 249 w 1990"/>
                    <a:gd name="T65" fmla="*/ 1444 h 1954"/>
                    <a:gd name="T66" fmla="*/ 1179 w 1990"/>
                    <a:gd name="T67" fmla="*/ 961 h 1954"/>
                    <a:gd name="T68" fmla="*/ 1300 w 1990"/>
                    <a:gd name="T69" fmla="*/ 1219 h 1954"/>
                    <a:gd name="T70" fmla="*/ 1604 w 1990"/>
                    <a:gd name="T71" fmla="*/ 858 h 19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1990" h="1954">
                      <a:moveTo>
                        <a:pt x="1231" y="1534"/>
                      </a:moveTo>
                      <a:cubicBezTo>
                        <a:pt x="1258" y="1542"/>
                        <a:pt x="1285" y="1548"/>
                        <a:pt x="1312" y="1552"/>
                      </a:cubicBezTo>
                      <a:cubicBezTo>
                        <a:pt x="1272" y="1665"/>
                        <a:pt x="1165" y="1746"/>
                        <a:pt x="1039" y="1746"/>
                      </a:cubicBezTo>
                      <a:lnTo>
                        <a:pt x="291" y="1746"/>
                      </a:lnTo>
                      <a:cubicBezTo>
                        <a:pt x="131" y="1746"/>
                        <a:pt x="0" y="1615"/>
                        <a:pt x="0" y="1455"/>
                      </a:cubicBezTo>
                      <a:lnTo>
                        <a:pt x="0" y="540"/>
                      </a:lnTo>
                      <a:cubicBezTo>
                        <a:pt x="0" y="380"/>
                        <a:pt x="131" y="249"/>
                        <a:pt x="291" y="249"/>
                      </a:cubicBezTo>
                      <a:lnTo>
                        <a:pt x="515" y="249"/>
                      </a:lnTo>
                      <a:cubicBezTo>
                        <a:pt x="535" y="109"/>
                        <a:pt x="656" y="0"/>
                        <a:pt x="802" y="0"/>
                      </a:cubicBezTo>
                      <a:lnTo>
                        <a:pt x="1205" y="0"/>
                      </a:lnTo>
                      <a:cubicBezTo>
                        <a:pt x="1366" y="0"/>
                        <a:pt x="1496" y="131"/>
                        <a:pt x="1496" y="291"/>
                      </a:cubicBezTo>
                      <a:lnTo>
                        <a:pt x="1496" y="489"/>
                      </a:lnTo>
                      <a:cubicBezTo>
                        <a:pt x="1469" y="484"/>
                        <a:pt x="1441" y="480"/>
                        <a:pt x="1413" y="479"/>
                      </a:cubicBezTo>
                      <a:lnTo>
                        <a:pt x="1413" y="291"/>
                      </a:lnTo>
                      <a:cubicBezTo>
                        <a:pt x="1413" y="176"/>
                        <a:pt x="1320" y="83"/>
                        <a:pt x="1205" y="83"/>
                      </a:cubicBezTo>
                      <a:lnTo>
                        <a:pt x="802" y="83"/>
                      </a:lnTo>
                      <a:cubicBezTo>
                        <a:pt x="701" y="83"/>
                        <a:pt x="617" y="155"/>
                        <a:pt x="598" y="249"/>
                      </a:cubicBezTo>
                      <a:lnTo>
                        <a:pt x="1039" y="249"/>
                      </a:lnTo>
                      <a:cubicBezTo>
                        <a:pt x="1180" y="249"/>
                        <a:pt x="1297" y="349"/>
                        <a:pt x="1324" y="482"/>
                      </a:cubicBezTo>
                      <a:cubicBezTo>
                        <a:pt x="1297" y="485"/>
                        <a:pt x="1270" y="491"/>
                        <a:pt x="1243" y="499"/>
                      </a:cubicBezTo>
                      <a:cubicBezTo>
                        <a:pt x="1224" y="404"/>
                        <a:pt x="1140" y="333"/>
                        <a:pt x="1039" y="333"/>
                      </a:cubicBezTo>
                      <a:lnTo>
                        <a:pt x="291" y="333"/>
                      </a:lnTo>
                      <a:cubicBezTo>
                        <a:pt x="177" y="333"/>
                        <a:pt x="83" y="426"/>
                        <a:pt x="83" y="540"/>
                      </a:cubicBezTo>
                      <a:lnTo>
                        <a:pt x="83" y="1455"/>
                      </a:lnTo>
                      <a:cubicBezTo>
                        <a:pt x="83" y="1569"/>
                        <a:pt x="177" y="1663"/>
                        <a:pt x="291" y="1663"/>
                      </a:cubicBezTo>
                      <a:lnTo>
                        <a:pt x="1039" y="1663"/>
                      </a:lnTo>
                      <a:cubicBezTo>
                        <a:pt x="1126" y="1663"/>
                        <a:pt x="1200" y="1609"/>
                        <a:pt x="1231" y="1534"/>
                      </a:cubicBezTo>
                      <a:close/>
                      <a:moveTo>
                        <a:pt x="1641" y="1453"/>
                      </a:moveTo>
                      <a:cubicBezTo>
                        <a:pt x="1401" y="1591"/>
                        <a:pt x="1093" y="1509"/>
                        <a:pt x="955" y="1269"/>
                      </a:cubicBezTo>
                      <a:cubicBezTo>
                        <a:pt x="816" y="1029"/>
                        <a:pt x="899" y="722"/>
                        <a:pt x="1138" y="583"/>
                      </a:cubicBezTo>
                      <a:cubicBezTo>
                        <a:pt x="1378" y="445"/>
                        <a:pt x="1686" y="527"/>
                        <a:pt x="1824" y="767"/>
                      </a:cubicBezTo>
                      <a:cubicBezTo>
                        <a:pt x="1963" y="1007"/>
                        <a:pt x="1880" y="1314"/>
                        <a:pt x="1641" y="1453"/>
                      </a:cubicBezTo>
                      <a:close/>
                      <a:moveTo>
                        <a:pt x="1599" y="1381"/>
                      </a:moveTo>
                      <a:cubicBezTo>
                        <a:pt x="1799" y="1266"/>
                        <a:pt x="1868" y="1009"/>
                        <a:pt x="1752" y="809"/>
                      </a:cubicBezTo>
                      <a:cubicBezTo>
                        <a:pt x="1637" y="608"/>
                        <a:pt x="1380" y="539"/>
                        <a:pt x="1180" y="655"/>
                      </a:cubicBezTo>
                      <a:cubicBezTo>
                        <a:pt x="980" y="771"/>
                        <a:pt x="911" y="1027"/>
                        <a:pt x="1026" y="1228"/>
                      </a:cubicBezTo>
                      <a:cubicBezTo>
                        <a:pt x="1142" y="1428"/>
                        <a:pt x="1399" y="1497"/>
                        <a:pt x="1599" y="1381"/>
                      </a:cubicBezTo>
                      <a:close/>
                      <a:moveTo>
                        <a:pt x="1767" y="1422"/>
                      </a:moveTo>
                      <a:lnTo>
                        <a:pt x="1551" y="1547"/>
                      </a:lnTo>
                      <a:lnTo>
                        <a:pt x="1717" y="1835"/>
                      </a:lnTo>
                      <a:lnTo>
                        <a:pt x="1933" y="1710"/>
                      </a:lnTo>
                      <a:lnTo>
                        <a:pt x="1767" y="1422"/>
                      </a:lnTo>
                      <a:close/>
                      <a:moveTo>
                        <a:pt x="1956" y="1749"/>
                      </a:moveTo>
                      <a:lnTo>
                        <a:pt x="1739" y="1874"/>
                      </a:lnTo>
                      <a:cubicBezTo>
                        <a:pt x="1774" y="1934"/>
                        <a:pt x="1850" y="1954"/>
                        <a:pt x="1910" y="1919"/>
                      </a:cubicBezTo>
                      <a:cubicBezTo>
                        <a:pt x="1969" y="1885"/>
                        <a:pt x="1990" y="1809"/>
                        <a:pt x="1956" y="1749"/>
                      </a:cubicBezTo>
                      <a:close/>
                      <a:moveTo>
                        <a:pt x="803" y="551"/>
                      </a:moveTo>
                      <a:lnTo>
                        <a:pt x="249" y="551"/>
                      </a:lnTo>
                      <a:lnTo>
                        <a:pt x="249" y="613"/>
                      </a:lnTo>
                      <a:lnTo>
                        <a:pt x="803" y="613"/>
                      </a:lnTo>
                      <a:lnTo>
                        <a:pt x="803" y="551"/>
                      </a:lnTo>
                      <a:close/>
                      <a:moveTo>
                        <a:pt x="675" y="828"/>
                      </a:moveTo>
                      <a:lnTo>
                        <a:pt x="249" y="828"/>
                      </a:lnTo>
                      <a:lnTo>
                        <a:pt x="249" y="890"/>
                      </a:lnTo>
                      <a:lnTo>
                        <a:pt x="675" y="890"/>
                      </a:lnTo>
                      <a:lnTo>
                        <a:pt x="675" y="828"/>
                      </a:lnTo>
                      <a:close/>
                      <a:moveTo>
                        <a:pt x="249" y="1167"/>
                      </a:moveTo>
                      <a:lnTo>
                        <a:pt x="675" y="1167"/>
                      </a:lnTo>
                      <a:lnTo>
                        <a:pt x="675" y="1105"/>
                      </a:lnTo>
                      <a:lnTo>
                        <a:pt x="249" y="1105"/>
                      </a:lnTo>
                      <a:lnTo>
                        <a:pt x="249" y="1167"/>
                      </a:lnTo>
                      <a:close/>
                      <a:moveTo>
                        <a:pt x="249" y="1444"/>
                      </a:moveTo>
                      <a:lnTo>
                        <a:pt x="803" y="1444"/>
                      </a:lnTo>
                      <a:lnTo>
                        <a:pt x="803" y="1382"/>
                      </a:lnTo>
                      <a:lnTo>
                        <a:pt x="249" y="1382"/>
                      </a:lnTo>
                      <a:lnTo>
                        <a:pt x="249" y="1444"/>
                      </a:lnTo>
                      <a:close/>
                      <a:moveTo>
                        <a:pt x="1308" y="1105"/>
                      </a:moveTo>
                      <a:lnTo>
                        <a:pt x="1179" y="961"/>
                      </a:lnTo>
                      <a:lnTo>
                        <a:pt x="1118" y="1017"/>
                      </a:lnTo>
                      <a:lnTo>
                        <a:pt x="1300" y="1219"/>
                      </a:lnTo>
                      <a:lnTo>
                        <a:pt x="1657" y="922"/>
                      </a:lnTo>
                      <a:lnTo>
                        <a:pt x="1604" y="858"/>
                      </a:lnTo>
                      <a:lnTo>
                        <a:pt x="1308" y="1105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182832" tIns="91416" rIns="182832" bIns="91416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endParaRPr lang="en-US" sz="7198" dirty="0"/>
                </a:p>
              </p:txBody>
            </p:sp>
          </p:grpSp>
        </p:grpSp>
        <p:grpSp>
          <p:nvGrpSpPr>
            <p:cNvPr id="10" name="ïšľídê">
              <a:extLst>
                <a:ext uri="{FF2B5EF4-FFF2-40B4-BE49-F238E27FC236}">
                  <a16:creationId xmlns:a16="http://schemas.microsoft.com/office/drawing/2014/main" xmlns="" id="{7BCA6B1F-56C1-46FB-8EF5-BC794C244B4A}"/>
                </a:ext>
              </a:extLst>
            </p:cNvPr>
            <p:cNvGrpSpPr/>
            <p:nvPr/>
          </p:nvGrpSpPr>
          <p:grpSpPr>
            <a:xfrm>
              <a:off x="2767467" y="1275545"/>
              <a:ext cx="3236383" cy="2075204"/>
              <a:chOff x="2776441" y="1231264"/>
              <a:chExt cx="3236383" cy="2075204"/>
            </a:xfrm>
          </p:grpSpPr>
          <p:sp>
            <p:nvSpPr>
              <p:cNvPr id="20" name="íŝľïḋe">
                <a:extLst>
                  <a:ext uri="{FF2B5EF4-FFF2-40B4-BE49-F238E27FC236}">
                    <a16:creationId xmlns:a16="http://schemas.microsoft.com/office/drawing/2014/main" xmlns="" id="{DC0DF3DD-CA9B-435A-B26D-CC61EAE012DB}"/>
                  </a:ext>
                </a:extLst>
              </p:cNvPr>
              <p:cNvSpPr txBox="1"/>
              <p:nvPr/>
            </p:nvSpPr>
            <p:spPr>
              <a:xfrm>
                <a:off x="2776441" y="1231264"/>
                <a:ext cx="3236383" cy="588331"/>
              </a:xfrm>
              <a:prstGeom prst="rect">
                <a:avLst/>
              </a:prstGeom>
              <a:noFill/>
            </p:spPr>
            <p:txBody>
              <a:bodyPr wrap="none" lIns="90000" tIns="46800" rIns="90000" bIns="46800" rtlCol="0" anchor="ctr" anchorCtr="0">
                <a:normAutofit/>
              </a:bodyPr>
              <a:lstStyle/>
              <a:p>
                <a:r>
                  <a:rPr lang="en-US" altLang="zh-CN" b="1" dirty="0">
                    <a:solidFill>
                      <a:schemeClr val="accent1"/>
                    </a:solidFill>
                  </a:rPr>
                  <a:t>Text here</a:t>
                </a:r>
              </a:p>
            </p:txBody>
          </p:sp>
          <p:sp>
            <p:nvSpPr>
              <p:cNvPr id="21" name="ïŝľïde">
                <a:extLst>
                  <a:ext uri="{FF2B5EF4-FFF2-40B4-BE49-F238E27FC236}">
                    <a16:creationId xmlns:a16="http://schemas.microsoft.com/office/drawing/2014/main" xmlns="" id="{3D636ABF-30B6-407C-AF9C-D8393207FFB2}"/>
                  </a:ext>
                </a:extLst>
              </p:cNvPr>
              <p:cNvSpPr txBox="1"/>
              <p:nvPr/>
            </p:nvSpPr>
            <p:spPr>
              <a:xfrm>
                <a:off x="2776441" y="1819596"/>
                <a:ext cx="3236382" cy="1486872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rtlCol="0">
                <a:norm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1000" dirty="0"/>
                  <a:t>Unified fonts make reading more fluent.</a:t>
                </a:r>
              </a:p>
              <a:p>
                <a:pPr>
                  <a:lnSpc>
                    <a:spcPct val="150000"/>
                  </a:lnSpc>
                </a:pPr>
                <a:r>
                  <a:rPr lang="en-US" altLang="zh-CN" sz="1000" dirty="0"/>
                  <a:t>Theme color makes PPT more convenient to change.</a:t>
                </a:r>
              </a:p>
              <a:p>
                <a:pPr>
                  <a:lnSpc>
                    <a:spcPct val="150000"/>
                  </a:lnSpc>
                </a:pPr>
                <a:endParaRPr lang="en-US" altLang="zh-CN" sz="1000" dirty="0"/>
              </a:p>
              <a:p>
                <a:pPr>
                  <a:lnSpc>
                    <a:spcPct val="150000"/>
                  </a:lnSpc>
                </a:pPr>
                <a:r>
                  <a:rPr lang="en-US" altLang="zh-CN" sz="1000" dirty="0"/>
                  <a:t>Adjust the spacing to adapt to Chinese typesetting, use the reference line in PPT.</a:t>
                </a:r>
              </a:p>
            </p:txBody>
          </p:sp>
        </p:grpSp>
        <p:grpSp>
          <p:nvGrpSpPr>
            <p:cNvPr id="11" name="íṣ1iḍe">
              <a:extLst>
                <a:ext uri="{FF2B5EF4-FFF2-40B4-BE49-F238E27FC236}">
                  <a16:creationId xmlns:a16="http://schemas.microsoft.com/office/drawing/2014/main" xmlns="" id="{D409B577-2307-4E5F-8AD6-8BA69C9C3BAC}"/>
                </a:ext>
              </a:extLst>
            </p:cNvPr>
            <p:cNvGrpSpPr/>
            <p:nvPr/>
          </p:nvGrpSpPr>
          <p:grpSpPr>
            <a:xfrm>
              <a:off x="8441722" y="1275545"/>
              <a:ext cx="3236383" cy="2075204"/>
              <a:chOff x="2776441" y="1231264"/>
              <a:chExt cx="3236383" cy="2075204"/>
            </a:xfrm>
          </p:grpSpPr>
          <p:sp>
            <p:nvSpPr>
              <p:cNvPr id="18" name="íṡḻíḑè">
                <a:extLst>
                  <a:ext uri="{FF2B5EF4-FFF2-40B4-BE49-F238E27FC236}">
                    <a16:creationId xmlns:a16="http://schemas.microsoft.com/office/drawing/2014/main" xmlns="" id="{7D67DB7C-CEBA-4FD3-9228-A0222F853981}"/>
                  </a:ext>
                </a:extLst>
              </p:cNvPr>
              <p:cNvSpPr txBox="1"/>
              <p:nvPr/>
            </p:nvSpPr>
            <p:spPr>
              <a:xfrm>
                <a:off x="2776441" y="1231264"/>
                <a:ext cx="3236383" cy="588331"/>
              </a:xfrm>
              <a:prstGeom prst="rect">
                <a:avLst/>
              </a:prstGeom>
              <a:noFill/>
            </p:spPr>
            <p:txBody>
              <a:bodyPr wrap="none" lIns="90000" tIns="46800" rIns="90000" bIns="46800" rtlCol="0" anchor="ctr" anchorCtr="0">
                <a:normAutofit/>
              </a:bodyPr>
              <a:lstStyle/>
              <a:p>
                <a:r>
                  <a:rPr lang="en-US" altLang="zh-CN" b="1" dirty="0">
                    <a:solidFill>
                      <a:schemeClr val="accent2"/>
                    </a:solidFill>
                  </a:rPr>
                  <a:t>Text here</a:t>
                </a:r>
              </a:p>
            </p:txBody>
          </p:sp>
          <p:sp>
            <p:nvSpPr>
              <p:cNvPr id="19" name="ï$ḷiḓe">
                <a:extLst>
                  <a:ext uri="{FF2B5EF4-FFF2-40B4-BE49-F238E27FC236}">
                    <a16:creationId xmlns:a16="http://schemas.microsoft.com/office/drawing/2014/main" xmlns="" id="{5EABF314-E907-4685-B8B3-796DF708D35D}"/>
                  </a:ext>
                </a:extLst>
              </p:cNvPr>
              <p:cNvSpPr txBox="1"/>
              <p:nvPr/>
            </p:nvSpPr>
            <p:spPr>
              <a:xfrm>
                <a:off x="2776441" y="1819596"/>
                <a:ext cx="3236382" cy="1486872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rtlCol="0">
                <a:norm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1000" dirty="0"/>
                  <a:t>Unified fonts make reading more fluent.</a:t>
                </a:r>
              </a:p>
              <a:p>
                <a:pPr>
                  <a:lnSpc>
                    <a:spcPct val="150000"/>
                  </a:lnSpc>
                </a:pPr>
                <a:r>
                  <a:rPr lang="en-US" altLang="zh-CN" sz="1000" dirty="0"/>
                  <a:t>Theme color makes PPT more convenient to change.</a:t>
                </a:r>
              </a:p>
              <a:p>
                <a:pPr>
                  <a:lnSpc>
                    <a:spcPct val="150000"/>
                  </a:lnSpc>
                </a:pPr>
                <a:endParaRPr lang="en-US" altLang="zh-CN" sz="1000" dirty="0"/>
              </a:p>
              <a:p>
                <a:pPr>
                  <a:lnSpc>
                    <a:spcPct val="150000"/>
                  </a:lnSpc>
                </a:pPr>
                <a:r>
                  <a:rPr lang="en-US" altLang="zh-CN" sz="1000" dirty="0"/>
                  <a:t>Adjust the spacing to adapt to Chinese typesetting, use the reference line in PPT.</a:t>
                </a:r>
              </a:p>
            </p:txBody>
          </p:sp>
        </p:grpSp>
        <p:grpSp>
          <p:nvGrpSpPr>
            <p:cNvPr id="12" name="îšļïďê">
              <a:extLst>
                <a:ext uri="{FF2B5EF4-FFF2-40B4-BE49-F238E27FC236}">
                  <a16:creationId xmlns:a16="http://schemas.microsoft.com/office/drawing/2014/main" xmlns="" id="{2129AB5B-321D-493F-AE76-4CFBE4C66699}"/>
                </a:ext>
              </a:extLst>
            </p:cNvPr>
            <p:cNvGrpSpPr/>
            <p:nvPr/>
          </p:nvGrpSpPr>
          <p:grpSpPr>
            <a:xfrm>
              <a:off x="2767467" y="4011984"/>
              <a:ext cx="3236383" cy="2075204"/>
              <a:chOff x="2776441" y="1231264"/>
              <a:chExt cx="3236383" cy="2075204"/>
            </a:xfrm>
          </p:grpSpPr>
          <p:sp>
            <p:nvSpPr>
              <p:cNvPr id="16" name="i$lidé">
                <a:extLst>
                  <a:ext uri="{FF2B5EF4-FFF2-40B4-BE49-F238E27FC236}">
                    <a16:creationId xmlns:a16="http://schemas.microsoft.com/office/drawing/2014/main" xmlns="" id="{2581A09D-CE9F-43C1-94DA-F28660A52C40}"/>
                  </a:ext>
                </a:extLst>
              </p:cNvPr>
              <p:cNvSpPr txBox="1"/>
              <p:nvPr/>
            </p:nvSpPr>
            <p:spPr>
              <a:xfrm>
                <a:off x="2776441" y="1231264"/>
                <a:ext cx="3236383" cy="588331"/>
              </a:xfrm>
              <a:prstGeom prst="rect">
                <a:avLst/>
              </a:prstGeom>
              <a:noFill/>
            </p:spPr>
            <p:txBody>
              <a:bodyPr wrap="none" lIns="90000" tIns="46800" rIns="90000" bIns="46800" rtlCol="0" anchor="ctr" anchorCtr="0">
                <a:normAutofit/>
              </a:bodyPr>
              <a:lstStyle/>
              <a:p>
                <a:r>
                  <a:rPr lang="en-US" altLang="zh-CN" b="1" dirty="0">
                    <a:solidFill>
                      <a:schemeClr val="accent3"/>
                    </a:solidFill>
                  </a:rPr>
                  <a:t>Text here</a:t>
                </a:r>
              </a:p>
            </p:txBody>
          </p:sp>
          <p:sp>
            <p:nvSpPr>
              <p:cNvPr id="17" name="íṧḷidê">
                <a:extLst>
                  <a:ext uri="{FF2B5EF4-FFF2-40B4-BE49-F238E27FC236}">
                    <a16:creationId xmlns:a16="http://schemas.microsoft.com/office/drawing/2014/main" xmlns="" id="{751948B8-735E-463D-81D1-EDBE41E0D2F2}"/>
                  </a:ext>
                </a:extLst>
              </p:cNvPr>
              <p:cNvSpPr txBox="1"/>
              <p:nvPr/>
            </p:nvSpPr>
            <p:spPr>
              <a:xfrm>
                <a:off x="2776441" y="1819596"/>
                <a:ext cx="3236382" cy="1486872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rtlCol="0">
                <a:norm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1000" dirty="0"/>
                  <a:t>Unified fonts make reading more fluent.</a:t>
                </a:r>
              </a:p>
              <a:p>
                <a:pPr>
                  <a:lnSpc>
                    <a:spcPct val="150000"/>
                  </a:lnSpc>
                </a:pPr>
                <a:r>
                  <a:rPr lang="en-US" altLang="zh-CN" sz="1000" dirty="0"/>
                  <a:t>Theme color makes PPT more convenient to change.</a:t>
                </a:r>
              </a:p>
              <a:p>
                <a:pPr>
                  <a:lnSpc>
                    <a:spcPct val="150000"/>
                  </a:lnSpc>
                </a:pPr>
                <a:endParaRPr lang="en-US" altLang="zh-CN" sz="1000" dirty="0"/>
              </a:p>
              <a:p>
                <a:pPr>
                  <a:lnSpc>
                    <a:spcPct val="150000"/>
                  </a:lnSpc>
                </a:pPr>
                <a:r>
                  <a:rPr lang="en-US" altLang="zh-CN" sz="1000" dirty="0"/>
                  <a:t>Adjust the spacing to adapt to Chinese typesetting, use the reference line in PPT.</a:t>
                </a:r>
              </a:p>
            </p:txBody>
          </p:sp>
        </p:grpSp>
        <p:grpSp>
          <p:nvGrpSpPr>
            <p:cNvPr id="13" name="ïślîdè">
              <a:extLst>
                <a:ext uri="{FF2B5EF4-FFF2-40B4-BE49-F238E27FC236}">
                  <a16:creationId xmlns:a16="http://schemas.microsoft.com/office/drawing/2014/main" xmlns="" id="{D3A90A92-88CB-4E70-B97C-BDD4BD9C97F5}"/>
                </a:ext>
              </a:extLst>
            </p:cNvPr>
            <p:cNvGrpSpPr/>
            <p:nvPr/>
          </p:nvGrpSpPr>
          <p:grpSpPr>
            <a:xfrm>
              <a:off x="8441722" y="4011984"/>
              <a:ext cx="3236383" cy="2075204"/>
              <a:chOff x="2776441" y="1231264"/>
              <a:chExt cx="3236383" cy="2075204"/>
            </a:xfrm>
          </p:grpSpPr>
          <p:sp>
            <p:nvSpPr>
              <p:cNvPr id="14" name="iŝļîḍè">
                <a:extLst>
                  <a:ext uri="{FF2B5EF4-FFF2-40B4-BE49-F238E27FC236}">
                    <a16:creationId xmlns:a16="http://schemas.microsoft.com/office/drawing/2014/main" xmlns="" id="{2D2721C4-7B3C-4281-9EB0-FBC36BFC1925}"/>
                  </a:ext>
                </a:extLst>
              </p:cNvPr>
              <p:cNvSpPr txBox="1"/>
              <p:nvPr/>
            </p:nvSpPr>
            <p:spPr>
              <a:xfrm>
                <a:off x="2776441" y="1231264"/>
                <a:ext cx="3236383" cy="588331"/>
              </a:xfrm>
              <a:prstGeom prst="rect">
                <a:avLst/>
              </a:prstGeom>
              <a:noFill/>
            </p:spPr>
            <p:txBody>
              <a:bodyPr wrap="none" lIns="90000" tIns="46800" rIns="90000" bIns="46800" rtlCol="0" anchor="ctr" anchorCtr="0">
                <a:normAutofit/>
              </a:bodyPr>
              <a:lstStyle/>
              <a:p>
                <a:r>
                  <a:rPr lang="en-US" altLang="zh-CN" b="1" dirty="0">
                    <a:solidFill>
                      <a:schemeClr val="accent4"/>
                    </a:solidFill>
                  </a:rPr>
                  <a:t>Text here</a:t>
                </a:r>
              </a:p>
            </p:txBody>
          </p:sp>
          <p:sp>
            <p:nvSpPr>
              <p:cNvPr id="15" name="îṧḷídê">
                <a:extLst>
                  <a:ext uri="{FF2B5EF4-FFF2-40B4-BE49-F238E27FC236}">
                    <a16:creationId xmlns:a16="http://schemas.microsoft.com/office/drawing/2014/main" xmlns="" id="{340AF963-2417-42FE-947B-D98FB0FFAA4A}"/>
                  </a:ext>
                </a:extLst>
              </p:cNvPr>
              <p:cNvSpPr txBox="1"/>
              <p:nvPr/>
            </p:nvSpPr>
            <p:spPr>
              <a:xfrm>
                <a:off x="2776441" y="1819596"/>
                <a:ext cx="3236382" cy="1486872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rtlCol="0">
                <a:norm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1000" dirty="0"/>
                  <a:t>Unified fonts make reading more fluent.</a:t>
                </a:r>
              </a:p>
              <a:p>
                <a:pPr>
                  <a:lnSpc>
                    <a:spcPct val="150000"/>
                  </a:lnSpc>
                </a:pPr>
                <a:r>
                  <a:rPr lang="en-US" altLang="zh-CN" sz="1000" dirty="0"/>
                  <a:t>Theme color makes PPT more convenient to change.</a:t>
                </a:r>
              </a:p>
              <a:p>
                <a:pPr>
                  <a:lnSpc>
                    <a:spcPct val="150000"/>
                  </a:lnSpc>
                </a:pPr>
                <a:endParaRPr lang="en-US" altLang="zh-CN" sz="1000" dirty="0"/>
              </a:p>
              <a:p>
                <a:pPr>
                  <a:lnSpc>
                    <a:spcPct val="150000"/>
                  </a:lnSpc>
                </a:pPr>
                <a:r>
                  <a:rPr lang="en-US" altLang="zh-CN" sz="1000" dirty="0"/>
                  <a:t>Adjust the spacing to adapt to Chinese typesetting, use the reference line in PPT.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4538034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5A56F34-943B-4203-B6C6-2FF6C3A5B7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8B63A2D2-E6C5-4CE4-A15B-9264951B87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C3FFCBCB-07DC-4797-82F6-3E2F323BDE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22</a:t>
            </a:fld>
            <a:endParaRPr lang="zh-CN" altLang="en-US"/>
          </a:p>
        </p:txBody>
      </p:sp>
      <p:grpSp>
        <p:nvGrpSpPr>
          <p:cNvPr id="5" name="5c1ea693-f3f7-47a3-afe1-b9805252af93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B2F184EB-A4B7-439E-8D87-D65430EBEBB1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5" y="1125450"/>
            <a:ext cx="10848513" cy="5018175"/>
            <a:chOff x="669925" y="1125450"/>
            <a:chExt cx="10848513" cy="5018175"/>
          </a:xfrm>
        </p:grpSpPr>
        <p:sp>
          <p:nvSpPr>
            <p:cNvPr id="6" name="iṣľíďe">
              <a:extLst>
                <a:ext uri="{FF2B5EF4-FFF2-40B4-BE49-F238E27FC236}">
                  <a16:creationId xmlns:a16="http://schemas.microsoft.com/office/drawing/2014/main" xmlns="" id="{3214513A-A557-4611-A821-C994E5973971}"/>
                </a:ext>
              </a:extLst>
            </p:cNvPr>
            <p:cNvSpPr/>
            <p:nvPr/>
          </p:nvSpPr>
          <p:spPr bwMode="auto">
            <a:xfrm>
              <a:off x="674821" y="1125450"/>
              <a:ext cx="2508898" cy="497567"/>
            </a:xfrm>
            <a:prstGeom prst="rect">
              <a:avLst/>
            </a:prstGeom>
            <a:solidFill>
              <a:schemeClr val="accent1"/>
            </a:solidFill>
            <a:ln w="3175" algn="ctr">
              <a:solidFill>
                <a:schemeClr val="accent1"/>
              </a:solidFill>
              <a:round/>
              <a:headEnd/>
              <a:tailEnd/>
            </a:ln>
          </p:spPr>
          <p:txBody>
            <a:bodyPr wrap="square" lIns="91440" tIns="45720" rIns="91440" bIns="45720" anchor="ctr">
              <a:noAutofit/>
            </a:bodyPr>
            <a:lstStyle/>
            <a:p>
              <a:pPr algn="ctr" defTabSz="914400"/>
              <a:r>
                <a:rPr lang="en-US" altLang="zh-CN" sz="1400" b="1" kern="0" dirty="0">
                  <a:solidFill>
                    <a:srgbClr val="FFFFFF"/>
                  </a:solidFill>
                </a:rPr>
                <a:t>Text Here</a:t>
              </a:r>
              <a:endParaRPr lang="zh-CN" altLang="en-US" sz="1400" b="1" kern="0" dirty="0">
                <a:solidFill>
                  <a:srgbClr val="FFFFFF"/>
                </a:solidFill>
              </a:endParaRPr>
            </a:p>
          </p:txBody>
        </p:sp>
        <p:sp>
          <p:nvSpPr>
            <p:cNvPr id="7" name="ïśļîḍé">
              <a:extLst>
                <a:ext uri="{FF2B5EF4-FFF2-40B4-BE49-F238E27FC236}">
                  <a16:creationId xmlns:a16="http://schemas.microsoft.com/office/drawing/2014/main" xmlns="" id="{8224DF8F-6235-4D0C-AD9F-6153DD87F9C0}"/>
                </a:ext>
              </a:extLst>
            </p:cNvPr>
            <p:cNvSpPr/>
            <p:nvPr/>
          </p:nvSpPr>
          <p:spPr bwMode="auto">
            <a:xfrm>
              <a:off x="3451760" y="1125450"/>
              <a:ext cx="2508898" cy="497567"/>
            </a:xfrm>
            <a:prstGeom prst="rect">
              <a:avLst/>
            </a:prstGeom>
            <a:solidFill>
              <a:schemeClr val="accent1"/>
            </a:solidFill>
            <a:ln w="3175" algn="ctr">
              <a:solidFill>
                <a:schemeClr val="accent1"/>
              </a:solidFill>
              <a:round/>
              <a:headEnd/>
              <a:tailEnd/>
            </a:ln>
          </p:spPr>
          <p:txBody>
            <a:bodyPr wrap="none" lIns="91440" tIns="45720" rIns="91440" bIns="45720" anchor="ctr">
              <a:normAutofit/>
            </a:bodyPr>
            <a:lstStyle/>
            <a:p>
              <a:pPr algn="ctr" defTabSz="914400"/>
              <a:r>
                <a:rPr lang="en-US" altLang="zh-CN" sz="1400" b="1" kern="0" dirty="0">
                  <a:solidFill>
                    <a:srgbClr val="FFFFFF"/>
                  </a:solidFill>
                </a:rPr>
                <a:t>Text Here</a:t>
              </a:r>
              <a:endParaRPr lang="zh-CN" altLang="en-US" sz="1400" b="1" kern="0" dirty="0">
                <a:solidFill>
                  <a:srgbClr val="FFFFFF"/>
                </a:solidFill>
              </a:endParaRPr>
            </a:p>
          </p:txBody>
        </p:sp>
        <p:sp>
          <p:nvSpPr>
            <p:cNvPr id="8" name="íṩľîḑê">
              <a:extLst>
                <a:ext uri="{FF2B5EF4-FFF2-40B4-BE49-F238E27FC236}">
                  <a16:creationId xmlns:a16="http://schemas.microsoft.com/office/drawing/2014/main" xmlns="" id="{F1473DB2-F66D-443A-AC18-05EBF7B1D032}"/>
                </a:ext>
              </a:extLst>
            </p:cNvPr>
            <p:cNvSpPr/>
            <p:nvPr/>
          </p:nvSpPr>
          <p:spPr bwMode="auto">
            <a:xfrm>
              <a:off x="6228700" y="1125450"/>
              <a:ext cx="2508898" cy="497567"/>
            </a:xfrm>
            <a:prstGeom prst="rect">
              <a:avLst/>
            </a:prstGeom>
            <a:solidFill>
              <a:schemeClr val="accent1"/>
            </a:solidFill>
            <a:ln w="3175" algn="ctr">
              <a:solidFill>
                <a:schemeClr val="accent1"/>
              </a:solidFill>
              <a:round/>
              <a:headEnd/>
              <a:tailEnd/>
            </a:ln>
          </p:spPr>
          <p:txBody>
            <a:bodyPr wrap="none" lIns="91440" tIns="45720" rIns="91440" bIns="45720" anchor="ctr">
              <a:normAutofit/>
            </a:bodyPr>
            <a:lstStyle/>
            <a:p>
              <a:pPr algn="ctr" defTabSz="914400"/>
              <a:r>
                <a:rPr lang="en-US" altLang="zh-CN" sz="1400" b="1" kern="0" dirty="0">
                  <a:solidFill>
                    <a:srgbClr val="FFFFFF"/>
                  </a:solidFill>
                </a:rPr>
                <a:t>Text Here</a:t>
              </a:r>
              <a:endParaRPr lang="zh-CN" altLang="en-US" sz="1400" b="1" kern="0" dirty="0">
                <a:solidFill>
                  <a:srgbClr val="FFFFFF"/>
                </a:solidFill>
              </a:endParaRPr>
            </a:p>
          </p:txBody>
        </p:sp>
        <p:sp>
          <p:nvSpPr>
            <p:cNvPr id="9" name="iṡ1îḍê">
              <a:extLst>
                <a:ext uri="{FF2B5EF4-FFF2-40B4-BE49-F238E27FC236}">
                  <a16:creationId xmlns:a16="http://schemas.microsoft.com/office/drawing/2014/main" xmlns="" id="{CEF2E0B7-C919-4875-AFC0-03E9F38100B3}"/>
                </a:ext>
              </a:extLst>
            </p:cNvPr>
            <p:cNvSpPr/>
            <p:nvPr/>
          </p:nvSpPr>
          <p:spPr bwMode="auto">
            <a:xfrm>
              <a:off x="9005640" y="1125450"/>
              <a:ext cx="2508898" cy="497567"/>
            </a:xfrm>
            <a:prstGeom prst="rect">
              <a:avLst/>
            </a:prstGeom>
            <a:solidFill>
              <a:schemeClr val="accent1"/>
            </a:solidFill>
            <a:ln w="3175" algn="ctr">
              <a:solidFill>
                <a:schemeClr val="accent1"/>
              </a:solidFill>
              <a:round/>
              <a:headEnd/>
              <a:tailEnd/>
            </a:ln>
          </p:spPr>
          <p:txBody>
            <a:bodyPr wrap="none" lIns="91440" tIns="45720" rIns="91440" bIns="45720" anchor="ctr">
              <a:normAutofit/>
            </a:bodyPr>
            <a:lstStyle/>
            <a:p>
              <a:pPr algn="ctr" defTabSz="914400"/>
              <a:r>
                <a:rPr lang="en-US" altLang="zh-CN" sz="1400" b="1" kern="0" dirty="0">
                  <a:solidFill>
                    <a:srgbClr val="FFFFFF"/>
                  </a:solidFill>
                </a:rPr>
                <a:t>Text Here</a:t>
              </a:r>
              <a:endParaRPr lang="zh-CN" altLang="en-US" sz="1400" b="1" kern="0" dirty="0">
                <a:solidFill>
                  <a:srgbClr val="FFFFFF"/>
                </a:solidFill>
              </a:endParaRPr>
            </a:p>
          </p:txBody>
        </p:sp>
        <p:sp>
          <p:nvSpPr>
            <p:cNvPr id="10" name="ïṧľíďe">
              <a:extLst>
                <a:ext uri="{FF2B5EF4-FFF2-40B4-BE49-F238E27FC236}">
                  <a16:creationId xmlns:a16="http://schemas.microsoft.com/office/drawing/2014/main" xmlns="" id="{48390BC1-3D58-452E-94A9-0447BD4BC8C3}"/>
                </a:ext>
              </a:extLst>
            </p:cNvPr>
            <p:cNvSpPr/>
            <p:nvPr/>
          </p:nvSpPr>
          <p:spPr>
            <a:xfrm>
              <a:off x="673825" y="1804730"/>
              <a:ext cx="10844613" cy="1283331"/>
            </a:xfrm>
            <a:prstGeom prst="rect">
              <a:avLst/>
            </a:prstGeom>
            <a:noFill/>
            <a:ln w="3175">
              <a:solidFill>
                <a:schemeClr val="bg1">
                  <a:lumMod val="75000"/>
                </a:schemeClr>
              </a:solidFill>
            </a:ln>
          </p:spPr>
          <p:txBody>
            <a:bodyPr wrap="square" lIns="91440" tIns="45720" rIns="91440" bIns="45720" rtlCol="0" anchor="ctr">
              <a:normAutofit/>
            </a:bodyPr>
            <a:lstStyle/>
            <a:p>
              <a:endParaRPr lang="zh-CN" altLang="en-US" sz="10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1" name="îṣ1iḍe">
              <a:extLst>
                <a:ext uri="{FF2B5EF4-FFF2-40B4-BE49-F238E27FC236}">
                  <a16:creationId xmlns:a16="http://schemas.microsoft.com/office/drawing/2014/main" xmlns="" id="{139E3D3E-E7E8-4BE9-B0CD-489650301E45}"/>
                </a:ext>
              </a:extLst>
            </p:cNvPr>
            <p:cNvSpPr/>
            <p:nvPr/>
          </p:nvSpPr>
          <p:spPr>
            <a:xfrm>
              <a:off x="673825" y="3332512"/>
              <a:ext cx="10844613" cy="1283331"/>
            </a:xfrm>
            <a:prstGeom prst="rect">
              <a:avLst/>
            </a:prstGeom>
            <a:noFill/>
            <a:ln w="3175">
              <a:solidFill>
                <a:schemeClr val="bg1">
                  <a:lumMod val="75000"/>
                </a:schemeClr>
              </a:solidFill>
            </a:ln>
          </p:spPr>
          <p:txBody>
            <a:bodyPr wrap="square" lIns="91440" tIns="45720" rIns="91440" bIns="45720" rtlCol="0" anchor="ctr">
              <a:normAutofit/>
            </a:bodyPr>
            <a:lstStyle/>
            <a:p>
              <a:endParaRPr lang="zh-CN" altLang="en-US" sz="10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2" name="iš1ïḍê">
              <a:extLst>
                <a:ext uri="{FF2B5EF4-FFF2-40B4-BE49-F238E27FC236}">
                  <a16:creationId xmlns:a16="http://schemas.microsoft.com/office/drawing/2014/main" xmlns="" id="{5F32C593-1B7B-4E4B-BB90-F27A01F39451}"/>
                </a:ext>
              </a:extLst>
            </p:cNvPr>
            <p:cNvSpPr/>
            <p:nvPr/>
          </p:nvSpPr>
          <p:spPr>
            <a:xfrm>
              <a:off x="673825" y="4860294"/>
              <a:ext cx="10844613" cy="1283331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75000"/>
                </a:schemeClr>
              </a:solidFill>
            </a:ln>
          </p:spPr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r>
                <a:rPr lang="en-US" altLang="zh-CN" sz="1200" dirty="0"/>
                <a:t>Supporting text here</a:t>
              </a:r>
              <a:endParaRPr lang="zh-CN" altLang="en-US" sz="1200" dirty="0"/>
            </a:p>
          </p:txBody>
        </p:sp>
        <p:sp>
          <p:nvSpPr>
            <p:cNvPr id="13" name="îŝḻidé">
              <a:extLst>
                <a:ext uri="{FF2B5EF4-FFF2-40B4-BE49-F238E27FC236}">
                  <a16:creationId xmlns:a16="http://schemas.microsoft.com/office/drawing/2014/main" xmlns="" id="{CAEE7CE7-C63A-4E6A-8C3D-6DB66CC497E7}"/>
                </a:ext>
              </a:extLst>
            </p:cNvPr>
            <p:cNvSpPr txBox="1"/>
            <p:nvPr/>
          </p:nvSpPr>
          <p:spPr>
            <a:xfrm>
              <a:off x="3451760" y="1907569"/>
              <a:ext cx="2508897" cy="1077653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ctr" anchorCtr="0">
              <a:normAutofit/>
            </a:bodyPr>
            <a:lstStyle/>
            <a:p>
              <a:pPr algn="ctr"/>
              <a:r>
                <a:rPr lang="en-US" altLang="zh-CN" sz="1000" dirty="0"/>
                <a:t>Text </a:t>
              </a:r>
              <a:endParaRPr lang="en-US" sz="1000" dirty="0"/>
            </a:p>
          </p:txBody>
        </p:sp>
        <p:sp>
          <p:nvSpPr>
            <p:cNvPr id="14" name="ïš1îḓè">
              <a:extLst>
                <a:ext uri="{FF2B5EF4-FFF2-40B4-BE49-F238E27FC236}">
                  <a16:creationId xmlns:a16="http://schemas.microsoft.com/office/drawing/2014/main" xmlns="" id="{7451CC7D-20AF-43FE-89AE-09601175B385}"/>
                </a:ext>
              </a:extLst>
            </p:cNvPr>
            <p:cNvSpPr txBox="1"/>
            <p:nvPr/>
          </p:nvSpPr>
          <p:spPr>
            <a:xfrm>
              <a:off x="6228700" y="1907569"/>
              <a:ext cx="2508897" cy="1077653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ctr" anchorCtr="0">
              <a:normAutofit/>
            </a:bodyPr>
            <a:lstStyle/>
            <a:p>
              <a:pPr algn="ctr"/>
              <a:r>
                <a:rPr lang="en-US" altLang="zh-CN" sz="1000" dirty="0"/>
                <a:t>Text </a:t>
              </a:r>
              <a:endParaRPr lang="en-US" sz="1000" dirty="0"/>
            </a:p>
          </p:txBody>
        </p:sp>
        <p:sp>
          <p:nvSpPr>
            <p:cNvPr id="15" name="îṩlíḑe">
              <a:extLst>
                <a:ext uri="{FF2B5EF4-FFF2-40B4-BE49-F238E27FC236}">
                  <a16:creationId xmlns:a16="http://schemas.microsoft.com/office/drawing/2014/main" xmlns="" id="{9756BDC2-BFA1-4021-8FA8-39805930E18D}"/>
                </a:ext>
              </a:extLst>
            </p:cNvPr>
            <p:cNvSpPr txBox="1"/>
            <p:nvPr/>
          </p:nvSpPr>
          <p:spPr>
            <a:xfrm>
              <a:off x="9005638" y="1907569"/>
              <a:ext cx="2508897" cy="1077653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ctr" anchorCtr="0">
              <a:normAutofit/>
            </a:bodyPr>
            <a:lstStyle/>
            <a:p>
              <a:pPr algn="ctr"/>
              <a:r>
                <a:rPr lang="en-US" altLang="zh-CN" sz="1000" dirty="0"/>
                <a:t>Text </a:t>
              </a:r>
              <a:endParaRPr lang="en-US" sz="1000" dirty="0"/>
            </a:p>
          </p:txBody>
        </p:sp>
        <p:sp>
          <p:nvSpPr>
            <p:cNvPr id="16" name="îṣľíďê">
              <a:extLst>
                <a:ext uri="{FF2B5EF4-FFF2-40B4-BE49-F238E27FC236}">
                  <a16:creationId xmlns:a16="http://schemas.microsoft.com/office/drawing/2014/main" xmlns="" id="{0B97B558-1092-45D5-9C9D-599E7E8F6B02}"/>
                </a:ext>
              </a:extLst>
            </p:cNvPr>
            <p:cNvSpPr txBox="1"/>
            <p:nvPr/>
          </p:nvSpPr>
          <p:spPr>
            <a:xfrm>
              <a:off x="669925" y="1907569"/>
              <a:ext cx="2508897" cy="1077653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ctr" anchorCtr="0">
              <a:normAutofit/>
            </a:bodyPr>
            <a:lstStyle/>
            <a:p>
              <a:pPr algn="ctr"/>
              <a:r>
                <a:rPr lang="en-US" altLang="zh-CN" sz="1000" dirty="0"/>
                <a:t>Text </a:t>
              </a:r>
              <a:endParaRPr lang="en-US" sz="1000" dirty="0"/>
            </a:p>
          </p:txBody>
        </p:sp>
        <p:sp>
          <p:nvSpPr>
            <p:cNvPr id="17" name="íṡ1iḑé">
              <a:extLst>
                <a:ext uri="{FF2B5EF4-FFF2-40B4-BE49-F238E27FC236}">
                  <a16:creationId xmlns:a16="http://schemas.microsoft.com/office/drawing/2014/main" xmlns="" id="{C1E5A870-5769-43A8-BA96-E7D5DE3B6FAE}"/>
                </a:ext>
              </a:extLst>
            </p:cNvPr>
            <p:cNvSpPr txBox="1"/>
            <p:nvPr/>
          </p:nvSpPr>
          <p:spPr>
            <a:xfrm>
              <a:off x="3451760" y="3435351"/>
              <a:ext cx="2508897" cy="1077653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ctr" anchorCtr="0">
              <a:normAutofit/>
            </a:bodyPr>
            <a:lstStyle/>
            <a:p>
              <a:pPr algn="ctr"/>
              <a:r>
                <a:rPr lang="en-US" altLang="zh-CN" sz="1000" dirty="0"/>
                <a:t>Text </a:t>
              </a:r>
              <a:endParaRPr lang="en-US" sz="1000" dirty="0"/>
            </a:p>
          </p:txBody>
        </p:sp>
        <p:sp>
          <p:nvSpPr>
            <p:cNvPr id="18" name="ï$ḻídé">
              <a:extLst>
                <a:ext uri="{FF2B5EF4-FFF2-40B4-BE49-F238E27FC236}">
                  <a16:creationId xmlns:a16="http://schemas.microsoft.com/office/drawing/2014/main" xmlns="" id="{77441193-D25C-4042-A42A-8226529DFAA9}"/>
                </a:ext>
              </a:extLst>
            </p:cNvPr>
            <p:cNvSpPr txBox="1"/>
            <p:nvPr/>
          </p:nvSpPr>
          <p:spPr>
            <a:xfrm>
              <a:off x="6228700" y="3435351"/>
              <a:ext cx="2508897" cy="1077653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ctr" anchorCtr="0">
              <a:normAutofit/>
            </a:bodyPr>
            <a:lstStyle/>
            <a:p>
              <a:pPr algn="ctr"/>
              <a:r>
                <a:rPr lang="en-US" altLang="zh-CN" sz="1000" dirty="0"/>
                <a:t>Text </a:t>
              </a:r>
              <a:endParaRPr lang="en-US" sz="1000" dirty="0"/>
            </a:p>
          </p:txBody>
        </p:sp>
        <p:sp>
          <p:nvSpPr>
            <p:cNvPr id="19" name="iṧḷïḍê">
              <a:extLst>
                <a:ext uri="{FF2B5EF4-FFF2-40B4-BE49-F238E27FC236}">
                  <a16:creationId xmlns:a16="http://schemas.microsoft.com/office/drawing/2014/main" xmlns="" id="{B03BFD21-3B56-448D-A235-02EFE76F027A}"/>
                </a:ext>
              </a:extLst>
            </p:cNvPr>
            <p:cNvSpPr txBox="1"/>
            <p:nvPr/>
          </p:nvSpPr>
          <p:spPr>
            <a:xfrm>
              <a:off x="9005638" y="3435351"/>
              <a:ext cx="2508897" cy="1077653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ctr" anchorCtr="0">
              <a:normAutofit/>
            </a:bodyPr>
            <a:lstStyle/>
            <a:p>
              <a:pPr algn="ctr"/>
              <a:r>
                <a:rPr lang="en-US" altLang="zh-CN" sz="1000" dirty="0"/>
                <a:t>Text </a:t>
              </a:r>
              <a:endParaRPr lang="en-US" sz="1000" dirty="0"/>
            </a:p>
          </p:txBody>
        </p:sp>
        <p:sp>
          <p:nvSpPr>
            <p:cNvPr id="20" name="i$ḻîḋê">
              <a:extLst>
                <a:ext uri="{FF2B5EF4-FFF2-40B4-BE49-F238E27FC236}">
                  <a16:creationId xmlns:a16="http://schemas.microsoft.com/office/drawing/2014/main" xmlns="" id="{C464E3FA-23EB-4841-9113-1CCC6F827F8F}"/>
                </a:ext>
              </a:extLst>
            </p:cNvPr>
            <p:cNvSpPr txBox="1"/>
            <p:nvPr/>
          </p:nvSpPr>
          <p:spPr>
            <a:xfrm>
              <a:off x="669925" y="3435351"/>
              <a:ext cx="2508897" cy="1077653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ctr" anchorCtr="0">
              <a:normAutofit/>
            </a:bodyPr>
            <a:lstStyle/>
            <a:p>
              <a:pPr algn="ctr"/>
              <a:r>
                <a:rPr lang="en-US" altLang="zh-CN" sz="1000" dirty="0"/>
                <a:t>Text </a:t>
              </a:r>
              <a:endParaRPr lang="en-US" sz="1000" dirty="0"/>
            </a:p>
          </p:txBody>
        </p:sp>
      </p:grpSp>
    </p:spTree>
    <p:extLst>
      <p:ext uri="{BB962C8B-B14F-4D97-AF65-F5344CB8AC3E}">
        <p14:creationId xmlns:p14="http://schemas.microsoft.com/office/powerpoint/2010/main" val="22012216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4">
            <a:extLst>
              <a:ext uri="{FF2B5EF4-FFF2-40B4-BE49-F238E27FC236}">
                <a16:creationId xmlns="" xmlns:a16="http://schemas.microsoft.com/office/drawing/2014/main" id="{30F8E749-AC4A-46EE-A2D0-AC353638D6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43872" y="2420888"/>
            <a:ext cx="5419185" cy="895350"/>
          </a:xfrm>
        </p:spPr>
        <p:txBody>
          <a:bodyPr/>
          <a:lstStyle/>
          <a:p>
            <a:r>
              <a:rPr lang="en-US" altLang="zh-CN" dirty="0"/>
              <a:t>Section Header Here</a:t>
            </a:r>
            <a:endParaRPr lang="zh-CN" altLang="en-US" dirty="0"/>
          </a:p>
        </p:txBody>
      </p:sp>
      <p:sp>
        <p:nvSpPr>
          <p:cNvPr id="8" name="文本占位符 5">
            <a:extLst>
              <a:ext uri="{FF2B5EF4-FFF2-40B4-BE49-F238E27FC236}">
                <a16:creationId xmlns="" xmlns:a16="http://schemas.microsoft.com/office/drawing/2014/main" id="{8118A2C0-B0EF-458A-A13C-77E8541A53C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944988" y="3316238"/>
            <a:ext cx="5419185" cy="1015623"/>
          </a:xfrm>
        </p:spPr>
        <p:txBody>
          <a:bodyPr/>
          <a:lstStyle/>
          <a:p>
            <a:pPr lvl="0">
              <a:lnSpc>
                <a:spcPct val="100000"/>
              </a:lnSpc>
            </a:pPr>
            <a:r>
              <a:rPr lang="en-US" altLang="zh-CN" dirty="0"/>
              <a:t>Supporting text here.</a:t>
            </a:r>
          </a:p>
          <a:p>
            <a:pPr lvl="0">
              <a:lnSpc>
                <a:spcPct val="100000"/>
              </a:lnSpc>
            </a:pPr>
            <a:r>
              <a:rPr lang="en-US" altLang="zh-CN" dirty="0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5AF2A031-DDA4-4992-8E6F-167C31EA1A97}"/>
              </a:ext>
            </a:extLst>
          </p:cNvPr>
          <p:cNvSpPr txBox="1"/>
          <p:nvPr/>
        </p:nvSpPr>
        <p:spPr>
          <a:xfrm>
            <a:off x="3647728" y="2984045"/>
            <a:ext cx="1023516" cy="889909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accent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</a:t>
            </a:r>
            <a:r>
              <a:rPr lang="en-US" altLang="zh-CN" spc="100" dirty="0" smtClean="0">
                <a:solidFill>
                  <a:schemeClr val="accent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05</a:t>
            </a:r>
            <a:endParaRPr lang="zh-CN" altLang="en-US" spc="100" dirty="0">
              <a:solidFill>
                <a:schemeClr val="accent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237029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5A56F34-943B-4203-B6C6-2FF6C3A5B7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8B63A2D2-E6C5-4CE4-A15B-9264951B87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C3FFCBCB-07DC-4797-82F6-3E2F323BDE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24</a:t>
            </a:fld>
            <a:endParaRPr lang="zh-CN" altLang="en-US"/>
          </a:p>
        </p:txBody>
      </p:sp>
      <p:grpSp>
        <p:nvGrpSpPr>
          <p:cNvPr id="27" name="e6eb9a69-2ae0-4a7f-9a98-daad17ce0a01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169F6825-4922-4A55-A885-42B850A20876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100" y="1628140"/>
            <a:ext cx="10845800" cy="4020820"/>
            <a:chOff x="673100" y="1628140"/>
            <a:chExt cx="10845800" cy="4020820"/>
          </a:xfrm>
        </p:grpSpPr>
        <p:sp>
          <p:nvSpPr>
            <p:cNvPr id="28" name="iŝ1iďê">
              <a:extLst>
                <a:ext uri="{FF2B5EF4-FFF2-40B4-BE49-F238E27FC236}">
                  <a16:creationId xmlns:a16="http://schemas.microsoft.com/office/drawing/2014/main" xmlns="" id="{BEC05A96-4E64-4B4D-B960-8563C415C673}"/>
                </a:ext>
              </a:extLst>
            </p:cNvPr>
            <p:cNvSpPr/>
            <p:nvPr/>
          </p:nvSpPr>
          <p:spPr>
            <a:xfrm>
              <a:off x="4072185" y="3709450"/>
              <a:ext cx="1939511" cy="1939510"/>
            </a:xfrm>
            <a:prstGeom prst="teardrop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ru-RU"/>
            </a:p>
          </p:txBody>
        </p:sp>
        <p:sp>
          <p:nvSpPr>
            <p:cNvPr id="29" name="ïśḷïḑè">
              <a:extLst>
                <a:ext uri="{FF2B5EF4-FFF2-40B4-BE49-F238E27FC236}">
                  <a16:creationId xmlns:a16="http://schemas.microsoft.com/office/drawing/2014/main" xmlns="" id="{27FA3150-4DC2-4046-82C7-D20C6671E896}"/>
                </a:ext>
              </a:extLst>
            </p:cNvPr>
            <p:cNvSpPr/>
            <p:nvPr/>
          </p:nvSpPr>
          <p:spPr>
            <a:xfrm flipH="1">
              <a:off x="6180304" y="3709449"/>
              <a:ext cx="1939511" cy="1939510"/>
            </a:xfrm>
            <a:prstGeom prst="teardrop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ru-RU"/>
            </a:p>
          </p:txBody>
        </p:sp>
        <p:sp>
          <p:nvSpPr>
            <p:cNvPr id="30" name="ísḷïďè">
              <a:extLst>
                <a:ext uri="{FF2B5EF4-FFF2-40B4-BE49-F238E27FC236}">
                  <a16:creationId xmlns:a16="http://schemas.microsoft.com/office/drawing/2014/main" xmlns="" id="{72490B2E-CEF1-4D49-93CB-2E107DAF3B03}"/>
                </a:ext>
              </a:extLst>
            </p:cNvPr>
            <p:cNvSpPr/>
            <p:nvPr/>
          </p:nvSpPr>
          <p:spPr>
            <a:xfrm rot="10800000">
              <a:off x="6180304" y="1628140"/>
              <a:ext cx="1939511" cy="1939510"/>
            </a:xfrm>
            <a:prstGeom prst="teardrop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ru-RU"/>
            </a:p>
          </p:txBody>
        </p:sp>
        <p:sp>
          <p:nvSpPr>
            <p:cNvPr id="31" name="ïşļíḋe">
              <a:extLst>
                <a:ext uri="{FF2B5EF4-FFF2-40B4-BE49-F238E27FC236}">
                  <a16:creationId xmlns:a16="http://schemas.microsoft.com/office/drawing/2014/main" xmlns="" id="{BE5026DC-5640-4E5C-AC47-ED08B8840406}"/>
                </a:ext>
              </a:extLst>
            </p:cNvPr>
            <p:cNvSpPr/>
            <p:nvPr/>
          </p:nvSpPr>
          <p:spPr>
            <a:xfrm rot="10800000" flipH="1">
              <a:off x="4072185" y="1628141"/>
              <a:ext cx="1939511" cy="1939510"/>
            </a:xfrm>
            <a:prstGeom prst="teardrop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ru-RU"/>
            </a:p>
          </p:txBody>
        </p:sp>
        <p:grpSp>
          <p:nvGrpSpPr>
            <p:cNvPr id="32" name="isļîḑè">
              <a:extLst>
                <a:ext uri="{FF2B5EF4-FFF2-40B4-BE49-F238E27FC236}">
                  <a16:creationId xmlns:a16="http://schemas.microsoft.com/office/drawing/2014/main" xmlns="" id="{6CCC74AD-252C-48E0-9617-7254E1E233C3}"/>
                </a:ext>
              </a:extLst>
            </p:cNvPr>
            <p:cNvGrpSpPr/>
            <p:nvPr/>
          </p:nvGrpSpPr>
          <p:grpSpPr>
            <a:xfrm>
              <a:off x="4306436" y="1852487"/>
              <a:ext cx="1466501" cy="1466499"/>
              <a:chOff x="859599" y="2150302"/>
              <a:chExt cx="1466501" cy="1466499"/>
            </a:xfrm>
          </p:grpSpPr>
          <p:sp>
            <p:nvSpPr>
              <p:cNvPr id="50" name="íślïḋè">
                <a:extLst>
                  <a:ext uri="{FF2B5EF4-FFF2-40B4-BE49-F238E27FC236}">
                    <a16:creationId xmlns:a16="http://schemas.microsoft.com/office/drawing/2014/main" xmlns="" id="{8648C232-62F2-45D2-A272-656969657013}"/>
                  </a:ext>
                </a:extLst>
              </p:cNvPr>
              <p:cNvSpPr/>
              <p:nvPr/>
            </p:nvSpPr>
            <p:spPr>
              <a:xfrm>
                <a:off x="859599" y="2150302"/>
                <a:ext cx="1466501" cy="1466499"/>
              </a:xfrm>
              <a:prstGeom prst="ellipse">
                <a:avLst/>
              </a:prstGeom>
              <a:blipFill>
                <a:blip r:embed="rId3"/>
                <a:stretch>
                  <a:fillRect l="-25513" r="-25075"/>
                </a:stretch>
              </a:blipFill>
              <a:ln w="57150" cap="flat" cmpd="sng" algn="ctr">
                <a:solidFill>
                  <a:schemeClr val="bg1"/>
                </a:solidFill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ru-RU" dirty="0"/>
              </a:p>
            </p:txBody>
          </p:sp>
          <p:sp>
            <p:nvSpPr>
              <p:cNvPr id="51" name="íšľíḓê">
                <a:extLst>
                  <a:ext uri="{FF2B5EF4-FFF2-40B4-BE49-F238E27FC236}">
                    <a16:creationId xmlns:a16="http://schemas.microsoft.com/office/drawing/2014/main" xmlns="" id="{68FE9066-2F59-4A42-8747-02BF152A04D0}"/>
                  </a:ext>
                </a:extLst>
              </p:cNvPr>
              <p:cNvSpPr/>
              <p:nvPr/>
            </p:nvSpPr>
            <p:spPr>
              <a:xfrm flipH="1">
                <a:off x="1309273" y="2599975"/>
                <a:ext cx="567152" cy="567152"/>
              </a:xfrm>
              <a:prstGeom prst="ellipse">
                <a:avLst/>
              </a:prstGeom>
              <a:solidFill>
                <a:schemeClr val="bg1"/>
              </a:solidFill>
              <a:ln w="38100" cap="flat" cmpd="sng" algn="ctr">
                <a:solidFill>
                  <a:schemeClr val="tx2">
                    <a:lumMod val="20000"/>
                    <a:lumOff val="80000"/>
                  </a:schemeClr>
                </a:solidFill>
                <a:prstDash val="solid"/>
                <a:miter lim="800000"/>
              </a:ln>
              <a:effectLst/>
            </p:spPr>
            <p:txBody>
              <a:bodyPr rot="0" spcFirstLastPara="0" vert="horz" wrap="non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r>
                  <a:rPr lang="en-US" altLang="zh-CN" sz="2000" b="1" dirty="0"/>
                  <a:t>S</a:t>
                </a:r>
                <a:endParaRPr lang="zh-CN" altLang="en-US" sz="2000" b="1" dirty="0"/>
              </a:p>
            </p:txBody>
          </p:sp>
        </p:grpSp>
        <p:grpSp>
          <p:nvGrpSpPr>
            <p:cNvPr id="33" name="íşľiďê">
              <a:extLst>
                <a:ext uri="{FF2B5EF4-FFF2-40B4-BE49-F238E27FC236}">
                  <a16:creationId xmlns:a16="http://schemas.microsoft.com/office/drawing/2014/main" xmlns="" id="{CE284EF1-5033-45BA-B00D-0EF629C5929F}"/>
                </a:ext>
              </a:extLst>
            </p:cNvPr>
            <p:cNvGrpSpPr/>
            <p:nvPr/>
          </p:nvGrpSpPr>
          <p:grpSpPr>
            <a:xfrm>
              <a:off x="6416809" y="1864646"/>
              <a:ext cx="1466501" cy="1466499"/>
              <a:chOff x="2281282" y="2150302"/>
              <a:chExt cx="1466501" cy="1466499"/>
            </a:xfrm>
          </p:grpSpPr>
          <p:sp>
            <p:nvSpPr>
              <p:cNvPr id="48" name="íŝļiḑè">
                <a:extLst>
                  <a:ext uri="{FF2B5EF4-FFF2-40B4-BE49-F238E27FC236}">
                    <a16:creationId xmlns:a16="http://schemas.microsoft.com/office/drawing/2014/main" xmlns="" id="{72831BFA-66BD-40D1-B6C2-37FB33ED5AE7}"/>
                  </a:ext>
                </a:extLst>
              </p:cNvPr>
              <p:cNvSpPr/>
              <p:nvPr/>
            </p:nvSpPr>
            <p:spPr>
              <a:xfrm>
                <a:off x="2281282" y="2150302"/>
                <a:ext cx="1466501" cy="1466499"/>
              </a:xfrm>
              <a:prstGeom prst="ellipse">
                <a:avLst/>
              </a:prstGeom>
              <a:blipFill>
                <a:blip r:embed="rId3"/>
                <a:stretch>
                  <a:fillRect l="-25513" r="-25075"/>
                </a:stretch>
              </a:blipFill>
              <a:ln w="57150" cap="flat" cmpd="sng" algn="ctr">
                <a:solidFill>
                  <a:schemeClr val="bg1"/>
                </a:solidFill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ru-RU" dirty="0"/>
              </a:p>
            </p:txBody>
          </p:sp>
          <p:sp>
            <p:nvSpPr>
              <p:cNvPr id="49" name="íŝļiḋe">
                <a:extLst>
                  <a:ext uri="{FF2B5EF4-FFF2-40B4-BE49-F238E27FC236}">
                    <a16:creationId xmlns:a16="http://schemas.microsoft.com/office/drawing/2014/main" xmlns="" id="{52D23F5C-499C-4AD9-B4D8-E3752430225B}"/>
                  </a:ext>
                </a:extLst>
              </p:cNvPr>
              <p:cNvSpPr/>
              <p:nvPr/>
            </p:nvSpPr>
            <p:spPr>
              <a:xfrm flipH="1">
                <a:off x="2730956" y="2599975"/>
                <a:ext cx="567152" cy="567152"/>
              </a:xfrm>
              <a:prstGeom prst="ellipse">
                <a:avLst/>
              </a:prstGeom>
              <a:solidFill>
                <a:schemeClr val="bg1"/>
              </a:solidFill>
              <a:ln w="38100" cap="flat" cmpd="sng" algn="ctr">
                <a:solidFill>
                  <a:schemeClr val="tx2">
                    <a:lumMod val="20000"/>
                    <a:lumOff val="80000"/>
                  </a:schemeClr>
                </a:solidFill>
                <a:prstDash val="solid"/>
                <a:miter lim="800000"/>
              </a:ln>
              <a:effectLst/>
            </p:spPr>
            <p:txBody>
              <a:bodyPr rot="0" spcFirstLastPara="0" vert="horz" wrap="non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r>
                  <a:rPr lang="en-US" altLang="zh-CN" sz="2000" b="1" dirty="0"/>
                  <a:t>W</a:t>
                </a:r>
                <a:endParaRPr lang="zh-CN" altLang="en-US" sz="2000" b="1" dirty="0"/>
              </a:p>
            </p:txBody>
          </p:sp>
        </p:grpSp>
        <p:grpSp>
          <p:nvGrpSpPr>
            <p:cNvPr id="34" name="îṧḻïḑe">
              <a:extLst>
                <a:ext uri="{FF2B5EF4-FFF2-40B4-BE49-F238E27FC236}">
                  <a16:creationId xmlns:a16="http://schemas.microsoft.com/office/drawing/2014/main" xmlns="" id="{D80270C3-E2B2-457B-9A45-12B829F5F1A3}"/>
                </a:ext>
              </a:extLst>
            </p:cNvPr>
            <p:cNvGrpSpPr/>
            <p:nvPr/>
          </p:nvGrpSpPr>
          <p:grpSpPr>
            <a:xfrm>
              <a:off x="4306436" y="3945955"/>
              <a:ext cx="1466501" cy="1466499"/>
              <a:chOff x="859599" y="2150302"/>
              <a:chExt cx="1466501" cy="1466499"/>
            </a:xfrm>
          </p:grpSpPr>
          <p:sp>
            <p:nvSpPr>
              <p:cNvPr id="46" name="iśḻíḍé">
                <a:extLst>
                  <a:ext uri="{FF2B5EF4-FFF2-40B4-BE49-F238E27FC236}">
                    <a16:creationId xmlns:a16="http://schemas.microsoft.com/office/drawing/2014/main" xmlns="" id="{315159D4-CD83-404A-8B15-1EA402DDE5EA}"/>
                  </a:ext>
                </a:extLst>
              </p:cNvPr>
              <p:cNvSpPr/>
              <p:nvPr/>
            </p:nvSpPr>
            <p:spPr>
              <a:xfrm>
                <a:off x="859599" y="2150302"/>
                <a:ext cx="1466501" cy="1466499"/>
              </a:xfrm>
              <a:prstGeom prst="ellipse">
                <a:avLst/>
              </a:prstGeom>
              <a:blipFill>
                <a:blip r:embed="rId3"/>
                <a:stretch>
                  <a:fillRect l="-25513" r="-25075"/>
                </a:stretch>
              </a:blipFill>
              <a:ln w="57150" cap="flat" cmpd="sng" algn="ctr">
                <a:solidFill>
                  <a:schemeClr val="bg1"/>
                </a:solidFill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ru-RU" dirty="0"/>
              </a:p>
            </p:txBody>
          </p:sp>
          <p:sp>
            <p:nvSpPr>
              <p:cNvPr id="47" name="iṧļïďé">
                <a:extLst>
                  <a:ext uri="{FF2B5EF4-FFF2-40B4-BE49-F238E27FC236}">
                    <a16:creationId xmlns:a16="http://schemas.microsoft.com/office/drawing/2014/main" xmlns="" id="{EF0AF5CD-C62A-4644-855F-06517132A7F6}"/>
                  </a:ext>
                </a:extLst>
              </p:cNvPr>
              <p:cNvSpPr/>
              <p:nvPr/>
            </p:nvSpPr>
            <p:spPr>
              <a:xfrm flipH="1">
                <a:off x="1309273" y="2599975"/>
                <a:ext cx="567152" cy="567152"/>
              </a:xfrm>
              <a:prstGeom prst="ellipse">
                <a:avLst/>
              </a:prstGeom>
              <a:solidFill>
                <a:schemeClr val="bg1"/>
              </a:solidFill>
              <a:ln w="38100" cap="flat" cmpd="sng" algn="ctr">
                <a:solidFill>
                  <a:schemeClr val="tx2">
                    <a:lumMod val="20000"/>
                    <a:lumOff val="80000"/>
                  </a:schemeClr>
                </a:solidFill>
                <a:prstDash val="solid"/>
                <a:miter lim="800000"/>
              </a:ln>
              <a:effectLst/>
            </p:spPr>
            <p:txBody>
              <a:bodyPr rot="0" spcFirstLastPara="0" vert="horz" wrap="non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r>
                  <a:rPr lang="en-US" altLang="zh-CN" sz="2000" b="1" dirty="0"/>
                  <a:t>O</a:t>
                </a:r>
                <a:endParaRPr lang="zh-CN" altLang="en-US" sz="2000" b="1" dirty="0"/>
              </a:p>
            </p:txBody>
          </p:sp>
        </p:grpSp>
        <p:grpSp>
          <p:nvGrpSpPr>
            <p:cNvPr id="35" name="íṥľïḓé">
              <a:extLst>
                <a:ext uri="{FF2B5EF4-FFF2-40B4-BE49-F238E27FC236}">
                  <a16:creationId xmlns:a16="http://schemas.microsoft.com/office/drawing/2014/main" xmlns="" id="{B5233D78-88F0-4C9C-BF48-187E4276F58C}"/>
                </a:ext>
              </a:extLst>
            </p:cNvPr>
            <p:cNvGrpSpPr/>
            <p:nvPr/>
          </p:nvGrpSpPr>
          <p:grpSpPr>
            <a:xfrm>
              <a:off x="6416809" y="3945955"/>
              <a:ext cx="1466501" cy="1466499"/>
              <a:chOff x="2281282" y="2150302"/>
              <a:chExt cx="1466501" cy="1466499"/>
            </a:xfrm>
          </p:grpSpPr>
          <p:sp>
            <p:nvSpPr>
              <p:cNvPr id="44" name="îs1íḓé">
                <a:extLst>
                  <a:ext uri="{FF2B5EF4-FFF2-40B4-BE49-F238E27FC236}">
                    <a16:creationId xmlns:a16="http://schemas.microsoft.com/office/drawing/2014/main" xmlns="" id="{CE6078A2-ED26-4B13-ADE6-5F60EB69732A}"/>
                  </a:ext>
                </a:extLst>
              </p:cNvPr>
              <p:cNvSpPr/>
              <p:nvPr/>
            </p:nvSpPr>
            <p:spPr>
              <a:xfrm>
                <a:off x="2281282" y="2150302"/>
                <a:ext cx="1466501" cy="1466499"/>
              </a:xfrm>
              <a:prstGeom prst="ellipse">
                <a:avLst/>
              </a:prstGeom>
              <a:blipFill>
                <a:blip r:embed="rId3"/>
                <a:stretch>
                  <a:fillRect l="-25513" r="-25075"/>
                </a:stretch>
              </a:blipFill>
              <a:ln w="57150" cap="flat" cmpd="sng" algn="ctr">
                <a:solidFill>
                  <a:schemeClr val="bg1"/>
                </a:solidFill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ru-RU" dirty="0"/>
              </a:p>
            </p:txBody>
          </p:sp>
          <p:sp>
            <p:nvSpPr>
              <p:cNvPr id="45" name="işľïḓè">
                <a:extLst>
                  <a:ext uri="{FF2B5EF4-FFF2-40B4-BE49-F238E27FC236}">
                    <a16:creationId xmlns:a16="http://schemas.microsoft.com/office/drawing/2014/main" xmlns="" id="{7D4E34CD-A53E-4369-BADF-E39DE04D620A}"/>
                  </a:ext>
                </a:extLst>
              </p:cNvPr>
              <p:cNvSpPr/>
              <p:nvPr/>
            </p:nvSpPr>
            <p:spPr>
              <a:xfrm flipH="1">
                <a:off x="2730956" y="2599975"/>
                <a:ext cx="567152" cy="567152"/>
              </a:xfrm>
              <a:prstGeom prst="ellipse">
                <a:avLst/>
              </a:prstGeom>
              <a:solidFill>
                <a:schemeClr val="bg1"/>
              </a:solidFill>
              <a:ln w="38100" cap="flat" cmpd="sng" algn="ctr">
                <a:solidFill>
                  <a:schemeClr val="tx2">
                    <a:lumMod val="20000"/>
                    <a:lumOff val="80000"/>
                  </a:schemeClr>
                </a:solidFill>
                <a:prstDash val="solid"/>
                <a:miter lim="800000"/>
              </a:ln>
              <a:effectLst/>
            </p:spPr>
            <p:txBody>
              <a:bodyPr rot="0" spcFirstLastPara="0" vert="horz" wrap="non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r>
                  <a:rPr lang="en-US" altLang="zh-CN" sz="2000" b="1" dirty="0"/>
                  <a:t>T</a:t>
                </a:r>
                <a:endParaRPr lang="zh-CN" altLang="en-US" sz="2000" b="1" dirty="0"/>
              </a:p>
            </p:txBody>
          </p:sp>
        </p:grpSp>
        <p:sp>
          <p:nvSpPr>
            <p:cNvPr id="36" name="ïṧľiḓé">
              <a:extLst>
                <a:ext uri="{FF2B5EF4-FFF2-40B4-BE49-F238E27FC236}">
                  <a16:creationId xmlns:a16="http://schemas.microsoft.com/office/drawing/2014/main" xmlns="" id="{A8E3AF2F-E7E6-4385-9194-A6D4DF52246D}"/>
                </a:ext>
              </a:extLst>
            </p:cNvPr>
            <p:cNvSpPr txBox="1"/>
            <p:nvPr/>
          </p:nvSpPr>
          <p:spPr bwMode="auto">
            <a:xfrm>
              <a:off x="673100" y="2020955"/>
              <a:ext cx="3183661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37" name="îs1iḑê">
              <a:extLst>
                <a:ext uri="{FF2B5EF4-FFF2-40B4-BE49-F238E27FC236}">
                  <a16:creationId xmlns:a16="http://schemas.microsoft.com/office/drawing/2014/main" xmlns="" id="{83182D12-A32B-4C15-91C7-E83F179156FA}"/>
                </a:ext>
              </a:extLst>
            </p:cNvPr>
            <p:cNvSpPr/>
            <p:nvPr/>
          </p:nvSpPr>
          <p:spPr bwMode="auto">
            <a:xfrm>
              <a:off x="673100" y="2462761"/>
              <a:ext cx="3183661" cy="9662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Copy paste fonts. Choose the only option to retain text. 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38" name="íšļïḍê">
              <a:extLst>
                <a:ext uri="{FF2B5EF4-FFF2-40B4-BE49-F238E27FC236}">
                  <a16:creationId xmlns:a16="http://schemas.microsoft.com/office/drawing/2014/main" xmlns="" id="{9237E065-E232-40D3-934C-EBFF331303E3}"/>
                </a:ext>
              </a:extLst>
            </p:cNvPr>
            <p:cNvSpPr txBox="1"/>
            <p:nvPr/>
          </p:nvSpPr>
          <p:spPr bwMode="auto">
            <a:xfrm>
              <a:off x="8335239" y="2020955"/>
              <a:ext cx="3183661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39" name="íṡḷïḍè">
              <a:extLst>
                <a:ext uri="{FF2B5EF4-FFF2-40B4-BE49-F238E27FC236}">
                  <a16:creationId xmlns:a16="http://schemas.microsoft.com/office/drawing/2014/main" xmlns="" id="{D8DD2DA8-EE7A-41DC-B084-8C94A8BE9684}"/>
                </a:ext>
              </a:extLst>
            </p:cNvPr>
            <p:cNvSpPr/>
            <p:nvPr/>
          </p:nvSpPr>
          <p:spPr bwMode="auto">
            <a:xfrm>
              <a:off x="8335239" y="2462761"/>
              <a:ext cx="3183661" cy="9662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 algn="r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Copy paste fonts. Choose the only option to retain text. </a:t>
              </a:r>
            </a:p>
            <a:p>
              <a:pPr marL="171450" indent="-171450" algn="r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40" name="íşḻïḋe">
              <a:extLst>
                <a:ext uri="{FF2B5EF4-FFF2-40B4-BE49-F238E27FC236}">
                  <a16:creationId xmlns:a16="http://schemas.microsoft.com/office/drawing/2014/main" xmlns="" id="{88C90308-79C8-48EE-928F-384B9AF74D97}"/>
                </a:ext>
              </a:extLst>
            </p:cNvPr>
            <p:cNvSpPr txBox="1"/>
            <p:nvPr/>
          </p:nvSpPr>
          <p:spPr bwMode="auto">
            <a:xfrm>
              <a:off x="673100" y="4017323"/>
              <a:ext cx="3183661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41" name="îṡļîḑé">
              <a:extLst>
                <a:ext uri="{FF2B5EF4-FFF2-40B4-BE49-F238E27FC236}">
                  <a16:creationId xmlns:a16="http://schemas.microsoft.com/office/drawing/2014/main" xmlns="" id="{B9A91F40-AF17-4A17-BC36-86B27C73E76B}"/>
                </a:ext>
              </a:extLst>
            </p:cNvPr>
            <p:cNvSpPr/>
            <p:nvPr/>
          </p:nvSpPr>
          <p:spPr bwMode="auto">
            <a:xfrm>
              <a:off x="673100" y="4459129"/>
              <a:ext cx="3183661" cy="9662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Copy paste fonts. Choose the only option to retain text. 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42" name="išḻïḋê">
              <a:extLst>
                <a:ext uri="{FF2B5EF4-FFF2-40B4-BE49-F238E27FC236}">
                  <a16:creationId xmlns:a16="http://schemas.microsoft.com/office/drawing/2014/main" xmlns="" id="{CFE6A129-905E-41B7-A639-3B336FF0E370}"/>
                </a:ext>
              </a:extLst>
            </p:cNvPr>
            <p:cNvSpPr txBox="1"/>
            <p:nvPr/>
          </p:nvSpPr>
          <p:spPr bwMode="auto">
            <a:xfrm>
              <a:off x="8335239" y="4017323"/>
              <a:ext cx="3183661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43" name="íṥļiḋê">
              <a:extLst>
                <a:ext uri="{FF2B5EF4-FFF2-40B4-BE49-F238E27FC236}">
                  <a16:creationId xmlns:a16="http://schemas.microsoft.com/office/drawing/2014/main" xmlns="" id="{3A04D4C4-2726-47DC-801B-7511E3D875F3}"/>
                </a:ext>
              </a:extLst>
            </p:cNvPr>
            <p:cNvSpPr/>
            <p:nvPr/>
          </p:nvSpPr>
          <p:spPr bwMode="auto">
            <a:xfrm>
              <a:off x="8335239" y="4459129"/>
              <a:ext cx="3183661" cy="9662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 algn="r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Copy paste fonts. Choose the only option to retain text. </a:t>
              </a:r>
            </a:p>
            <a:p>
              <a:pPr marL="171450" indent="-171450" algn="r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7005080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5A56F34-943B-4203-B6C6-2FF6C3A5B7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4.3 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8B63A2D2-E6C5-4CE4-A15B-9264951B87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C3FFCBCB-07DC-4797-82F6-3E2F323BDE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25</a:t>
            </a:fld>
            <a:endParaRPr lang="zh-CN" altLang="en-US"/>
          </a:p>
        </p:txBody>
      </p:sp>
      <p:grpSp>
        <p:nvGrpSpPr>
          <p:cNvPr id="5" name="e3352c6b-b50d-470a-a1b7-01fde01956c7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E28D34E2-25AB-4012-B0D5-DFF0D82D63A0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-14513" y="0"/>
            <a:ext cx="12206513" cy="6143625"/>
            <a:chOff x="-14513" y="0"/>
            <a:chExt cx="12206513" cy="6143625"/>
          </a:xfrm>
        </p:grpSpPr>
        <p:sp>
          <p:nvSpPr>
            <p:cNvPr id="6" name="íśḷiḍe">
              <a:extLst>
                <a:ext uri="{FF2B5EF4-FFF2-40B4-BE49-F238E27FC236}">
                  <a16:creationId xmlns:a16="http://schemas.microsoft.com/office/drawing/2014/main" xmlns="" id="{F94D7312-4357-4631-89FA-BD923B88BFC4}"/>
                </a:ext>
              </a:extLst>
            </p:cNvPr>
            <p:cNvSpPr/>
            <p:nvPr/>
          </p:nvSpPr>
          <p:spPr>
            <a:xfrm>
              <a:off x="-14513" y="0"/>
              <a:ext cx="12206513" cy="4244637"/>
            </a:xfrm>
            <a:prstGeom prst="rect">
              <a:avLst/>
            </a:prstGeom>
            <a:blipFill>
              <a:blip r:embed="rId3"/>
              <a:srcRect/>
              <a:stretch>
                <a:fillRect t="-45620" b="-45348"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işlíḓe">
              <a:extLst>
                <a:ext uri="{FF2B5EF4-FFF2-40B4-BE49-F238E27FC236}">
                  <a16:creationId xmlns:a16="http://schemas.microsoft.com/office/drawing/2014/main" xmlns="" id="{E42A1CFD-B0EA-42B9-98E3-BCB4820D3A26}"/>
                </a:ext>
              </a:extLst>
            </p:cNvPr>
            <p:cNvSpPr/>
            <p:nvPr/>
          </p:nvSpPr>
          <p:spPr>
            <a:xfrm>
              <a:off x="5188427" y="3343390"/>
              <a:ext cx="1836043" cy="1835565"/>
            </a:xfrm>
            <a:prstGeom prst="ellipse">
              <a:avLst/>
            </a:prstGeom>
            <a:solidFill>
              <a:schemeClr val="accent3"/>
            </a:solid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íṧ1îdé">
              <a:extLst>
                <a:ext uri="{FF2B5EF4-FFF2-40B4-BE49-F238E27FC236}">
                  <a16:creationId xmlns:a16="http://schemas.microsoft.com/office/drawing/2014/main" xmlns="" id="{3807090D-7DD1-4CB7-B637-ECF4E1355828}"/>
                </a:ext>
              </a:extLst>
            </p:cNvPr>
            <p:cNvSpPr/>
            <p:nvPr/>
          </p:nvSpPr>
          <p:spPr bwMode="auto">
            <a:xfrm>
              <a:off x="1526876" y="4583429"/>
              <a:ext cx="328580" cy="481696"/>
            </a:xfrm>
            <a:custGeom>
              <a:avLst/>
              <a:gdLst>
                <a:gd name="connsiteX0" fmla="*/ 73930 w 328580"/>
                <a:gd name="connsiteY0" fmla="*/ 370536 h 481696"/>
                <a:gd name="connsiteX1" fmla="*/ 90359 w 328580"/>
                <a:gd name="connsiteY1" fmla="*/ 450818 h 481696"/>
                <a:gd name="connsiteX2" fmla="*/ 209470 w 328580"/>
                <a:gd name="connsiteY2" fmla="*/ 450818 h 481696"/>
                <a:gd name="connsiteX3" fmla="*/ 223845 w 328580"/>
                <a:gd name="connsiteY3" fmla="*/ 370536 h 481696"/>
                <a:gd name="connsiteX4" fmla="*/ 149915 w 328580"/>
                <a:gd name="connsiteY4" fmla="*/ 391121 h 481696"/>
                <a:gd name="connsiteX5" fmla="*/ 73930 w 328580"/>
                <a:gd name="connsiteY5" fmla="*/ 370536 h 481696"/>
                <a:gd name="connsiteX6" fmla="*/ 148644 w 328580"/>
                <a:gd name="connsiteY6" fmla="*/ 316494 h 481696"/>
                <a:gd name="connsiteX7" fmla="*/ 164291 w 328580"/>
                <a:gd name="connsiteY7" fmla="*/ 330841 h 481696"/>
                <a:gd name="connsiteX8" fmla="*/ 148644 w 328580"/>
                <a:gd name="connsiteY8" fmla="*/ 345188 h 481696"/>
                <a:gd name="connsiteX9" fmla="*/ 132997 w 328580"/>
                <a:gd name="connsiteY9" fmla="*/ 330841 h 481696"/>
                <a:gd name="connsiteX10" fmla="*/ 148644 w 328580"/>
                <a:gd name="connsiteY10" fmla="*/ 316494 h 481696"/>
                <a:gd name="connsiteX11" fmla="*/ 213061 w 328580"/>
                <a:gd name="connsiteY11" fmla="*/ 289350 h 481696"/>
                <a:gd name="connsiteX12" fmla="*/ 224158 w 328580"/>
                <a:gd name="connsiteY12" fmla="*/ 293996 h 481696"/>
                <a:gd name="connsiteX13" fmla="*/ 224158 w 328580"/>
                <a:gd name="connsiteY13" fmla="*/ 314646 h 481696"/>
                <a:gd name="connsiteX14" fmla="*/ 203513 w 328580"/>
                <a:gd name="connsiteY14" fmla="*/ 314646 h 481696"/>
                <a:gd name="connsiteX15" fmla="*/ 203513 w 328580"/>
                <a:gd name="connsiteY15" fmla="*/ 293996 h 481696"/>
                <a:gd name="connsiteX16" fmla="*/ 213061 w 328580"/>
                <a:gd name="connsiteY16" fmla="*/ 289350 h 481696"/>
                <a:gd name="connsiteX17" fmla="*/ 85282 w 328580"/>
                <a:gd name="connsiteY17" fmla="*/ 289350 h 481696"/>
                <a:gd name="connsiteX18" fmla="*/ 96379 w 328580"/>
                <a:gd name="connsiteY18" fmla="*/ 293996 h 481696"/>
                <a:gd name="connsiteX19" fmla="*/ 96379 w 328580"/>
                <a:gd name="connsiteY19" fmla="*/ 314646 h 481696"/>
                <a:gd name="connsiteX20" fmla="*/ 75734 w 328580"/>
                <a:gd name="connsiteY20" fmla="*/ 314646 h 481696"/>
                <a:gd name="connsiteX21" fmla="*/ 75734 w 328580"/>
                <a:gd name="connsiteY21" fmla="*/ 293996 h 481696"/>
                <a:gd name="connsiteX22" fmla="*/ 85282 w 328580"/>
                <a:gd name="connsiteY22" fmla="*/ 289350 h 481696"/>
                <a:gd name="connsiteX23" fmla="*/ 239480 w 328580"/>
                <a:gd name="connsiteY23" fmla="*/ 226067 h 481696"/>
                <a:gd name="connsiteX24" fmla="*/ 254692 w 328580"/>
                <a:gd name="connsiteY24" fmla="*/ 240414 h 481696"/>
                <a:gd name="connsiteX25" fmla="*/ 239480 w 328580"/>
                <a:gd name="connsiteY25" fmla="*/ 254761 h 481696"/>
                <a:gd name="connsiteX26" fmla="*/ 224268 w 328580"/>
                <a:gd name="connsiteY26" fmla="*/ 240414 h 481696"/>
                <a:gd name="connsiteX27" fmla="*/ 239480 w 328580"/>
                <a:gd name="connsiteY27" fmla="*/ 226067 h 481696"/>
                <a:gd name="connsiteX28" fmla="*/ 59545 w 328580"/>
                <a:gd name="connsiteY28" fmla="*/ 226067 h 481696"/>
                <a:gd name="connsiteX29" fmla="*/ 73888 w 328580"/>
                <a:gd name="connsiteY29" fmla="*/ 240414 h 481696"/>
                <a:gd name="connsiteX30" fmla="*/ 59545 w 328580"/>
                <a:gd name="connsiteY30" fmla="*/ 254761 h 481696"/>
                <a:gd name="connsiteX31" fmla="*/ 45202 w 328580"/>
                <a:gd name="connsiteY31" fmla="*/ 240414 h 481696"/>
                <a:gd name="connsiteX32" fmla="*/ 59545 w 328580"/>
                <a:gd name="connsiteY32" fmla="*/ 226067 h 481696"/>
                <a:gd name="connsiteX33" fmla="*/ 215676 w 328580"/>
                <a:gd name="connsiteY33" fmla="*/ 166389 h 481696"/>
                <a:gd name="connsiteX34" fmla="*/ 223943 w 328580"/>
                <a:gd name="connsiteY34" fmla="*/ 166389 h 481696"/>
                <a:gd name="connsiteX35" fmla="*/ 223943 w 328580"/>
                <a:gd name="connsiteY35" fmla="*/ 172555 h 481696"/>
                <a:gd name="connsiteX36" fmla="*/ 186739 w 328580"/>
                <a:gd name="connsiteY36" fmla="*/ 217768 h 481696"/>
                <a:gd name="connsiteX37" fmla="*/ 159869 w 328580"/>
                <a:gd name="connsiteY37" fmla="*/ 250651 h 481696"/>
                <a:gd name="connsiteX38" fmla="*/ 149534 w 328580"/>
                <a:gd name="connsiteY38" fmla="*/ 254761 h 481696"/>
                <a:gd name="connsiteX39" fmla="*/ 139200 w 328580"/>
                <a:gd name="connsiteY39" fmla="*/ 250651 h 481696"/>
                <a:gd name="connsiteX40" fmla="*/ 132999 w 328580"/>
                <a:gd name="connsiteY40" fmla="*/ 240375 h 481696"/>
                <a:gd name="connsiteX41" fmla="*/ 139200 w 328580"/>
                <a:gd name="connsiteY41" fmla="*/ 230099 h 481696"/>
                <a:gd name="connsiteX42" fmla="*/ 215676 w 328580"/>
                <a:gd name="connsiteY42" fmla="*/ 166389 h 481696"/>
                <a:gd name="connsiteX43" fmla="*/ 85282 w 328580"/>
                <a:gd name="connsiteY43" fmla="*/ 161536 h 481696"/>
                <a:gd name="connsiteX44" fmla="*/ 96379 w 328580"/>
                <a:gd name="connsiteY44" fmla="*/ 166182 h 481696"/>
                <a:gd name="connsiteX45" fmla="*/ 96379 w 328580"/>
                <a:gd name="connsiteY45" fmla="*/ 186832 h 481696"/>
                <a:gd name="connsiteX46" fmla="*/ 75734 w 328580"/>
                <a:gd name="connsiteY46" fmla="*/ 186832 h 481696"/>
                <a:gd name="connsiteX47" fmla="*/ 75734 w 328580"/>
                <a:gd name="connsiteY47" fmla="*/ 166182 h 481696"/>
                <a:gd name="connsiteX48" fmla="*/ 85282 w 328580"/>
                <a:gd name="connsiteY48" fmla="*/ 161536 h 481696"/>
                <a:gd name="connsiteX49" fmla="*/ 148644 w 328580"/>
                <a:gd name="connsiteY49" fmla="*/ 135641 h 481696"/>
                <a:gd name="connsiteX50" fmla="*/ 164291 w 328580"/>
                <a:gd name="connsiteY50" fmla="*/ 151292 h 481696"/>
                <a:gd name="connsiteX51" fmla="*/ 148644 w 328580"/>
                <a:gd name="connsiteY51" fmla="*/ 166943 h 481696"/>
                <a:gd name="connsiteX52" fmla="*/ 132997 w 328580"/>
                <a:gd name="connsiteY52" fmla="*/ 151292 h 481696"/>
                <a:gd name="connsiteX53" fmla="*/ 148644 w 328580"/>
                <a:gd name="connsiteY53" fmla="*/ 135641 h 481696"/>
                <a:gd name="connsiteX54" fmla="*/ 149915 w 328580"/>
                <a:gd name="connsiteY54" fmla="*/ 121453 h 481696"/>
                <a:gd name="connsiteX55" fmla="*/ 28751 w 328580"/>
                <a:gd name="connsiteY55" fmla="*/ 240848 h 481696"/>
                <a:gd name="connsiteX56" fmla="*/ 149915 w 328580"/>
                <a:gd name="connsiteY56" fmla="*/ 362301 h 481696"/>
                <a:gd name="connsiteX57" fmla="*/ 269025 w 328580"/>
                <a:gd name="connsiteY57" fmla="*/ 240848 h 481696"/>
                <a:gd name="connsiteX58" fmla="*/ 149915 w 328580"/>
                <a:gd name="connsiteY58" fmla="*/ 121453 h 481696"/>
                <a:gd name="connsiteX59" fmla="*/ 90359 w 328580"/>
                <a:gd name="connsiteY59" fmla="*/ 30878 h 481696"/>
                <a:gd name="connsiteX60" fmla="*/ 75984 w 328580"/>
                <a:gd name="connsiteY60" fmla="*/ 111160 h 481696"/>
                <a:gd name="connsiteX61" fmla="*/ 149915 w 328580"/>
                <a:gd name="connsiteY61" fmla="*/ 90575 h 481696"/>
                <a:gd name="connsiteX62" fmla="*/ 225899 w 328580"/>
                <a:gd name="connsiteY62" fmla="*/ 111160 h 481696"/>
                <a:gd name="connsiteX63" fmla="*/ 211523 w 328580"/>
                <a:gd name="connsiteY63" fmla="*/ 30878 h 481696"/>
                <a:gd name="connsiteX64" fmla="*/ 90359 w 328580"/>
                <a:gd name="connsiteY64" fmla="*/ 30878 h 481696"/>
                <a:gd name="connsiteX65" fmla="*/ 90359 w 328580"/>
                <a:gd name="connsiteY65" fmla="*/ 0 h 481696"/>
                <a:gd name="connsiteX66" fmla="*/ 211523 w 328580"/>
                <a:gd name="connsiteY66" fmla="*/ 0 h 481696"/>
                <a:gd name="connsiteX67" fmla="*/ 240274 w 328580"/>
                <a:gd name="connsiteY67" fmla="*/ 24702 h 481696"/>
                <a:gd name="connsiteX68" fmla="*/ 262864 w 328580"/>
                <a:gd name="connsiteY68" fmla="*/ 142038 h 481696"/>
                <a:gd name="connsiteX69" fmla="*/ 295722 w 328580"/>
                <a:gd name="connsiteY69" fmla="*/ 212029 h 481696"/>
                <a:gd name="connsiteX70" fmla="*/ 299829 w 328580"/>
                <a:gd name="connsiteY70" fmla="*/ 212029 h 481696"/>
                <a:gd name="connsiteX71" fmla="*/ 328580 w 328580"/>
                <a:gd name="connsiteY71" fmla="*/ 240848 h 481696"/>
                <a:gd name="connsiteX72" fmla="*/ 299829 w 328580"/>
                <a:gd name="connsiteY72" fmla="*/ 271726 h 481696"/>
                <a:gd name="connsiteX73" fmla="*/ 295722 w 328580"/>
                <a:gd name="connsiteY73" fmla="*/ 269668 h 481696"/>
                <a:gd name="connsiteX74" fmla="*/ 260810 w 328580"/>
                <a:gd name="connsiteY74" fmla="*/ 341716 h 481696"/>
                <a:gd name="connsiteX75" fmla="*/ 238221 w 328580"/>
                <a:gd name="connsiteY75" fmla="*/ 456994 h 481696"/>
                <a:gd name="connsiteX76" fmla="*/ 209470 w 328580"/>
                <a:gd name="connsiteY76" fmla="*/ 481696 h 481696"/>
                <a:gd name="connsiteX77" fmla="*/ 90359 w 328580"/>
                <a:gd name="connsiteY77" fmla="*/ 481696 h 481696"/>
                <a:gd name="connsiteX78" fmla="*/ 59555 w 328580"/>
                <a:gd name="connsiteY78" fmla="*/ 456994 h 481696"/>
                <a:gd name="connsiteX79" fmla="*/ 39019 w 328580"/>
                <a:gd name="connsiteY79" fmla="*/ 341716 h 481696"/>
                <a:gd name="connsiteX80" fmla="*/ 0 w 328580"/>
                <a:gd name="connsiteY80" fmla="*/ 240848 h 481696"/>
                <a:gd name="connsiteX81" fmla="*/ 41072 w 328580"/>
                <a:gd name="connsiteY81" fmla="*/ 137921 h 481696"/>
                <a:gd name="connsiteX82" fmla="*/ 61609 w 328580"/>
                <a:gd name="connsiteY82" fmla="*/ 24702 h 481696"/>
                <a:gd name="connsiteX83" fmla="*/ 90359 w 328580"/>
                <a:gd name="connsiteY83" fmla="*/ 0 h 4816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</a:cxnLst>
              <a:rect l="l" t="t" r="r" b="b"/>
              <a:pathLst>
                <a:path w="328580" h="481696">
                  <a:moveTo>
                    <a:pt x="73930" y="370536"/>
                  </a:moveTo>
                  <a:cubicBezTo>
                    <a:pt x="73930" y="370536"/>
                    <a:pt x="73930" y="370536"/>
                    <a:pt x="90359" y="450818"/>
                  </a:cubicBezTo>
                  <a:cubicBezTo>
                    <a:pt x="90359" y="450818"/>
                    <a:pt x="90359" y="450818"/>
                    <a:pt x="209470" y="450818"/>
                  </a:cubicBezTo>
                  <a:lnTo>
                    <a:pt x="223845" y="370536"/>
                  </a:lnTo>
                  <a:cubicBezTo>
                    <a:pt x="201255" y="382887"/>
                    <a:pt x="176612" y="391121"/>
                    <a:pt x="149915" y="391121"/>
                  </a:cubicBezTo>
                  <a:cubicBezTo>
                    <a:pt x="121164" y="391121"/>
                    <a:pt x="96520" y="382887"/>
                    <a:pt x="73930" y="370536"/>
                  </a:cubicBezTo>
                  <a:close/>
                  <a:moveTo>
                    <a:pt x="148644" y="316494"/>
                  </a:moveTo>
                  <a:cubicBezTo>
                    <a:pt x="157286" y="316494"/>
                    <a:pt x="164291" y="322917"/>
                    <a:pt x="164291" y="330841"/>
                  </a:cubicBezTo>
                  <a:cubicBezTo>
                    <a:pt x="164291" y="338765"/>
                    <a:pt x="157286" y="345188"/>
                    <a:pt x="148644" y="345188"/>
                  </a:cubicBezTo>
                  <a:cubicBezTo>
                    <a:pt x="140002" y="345188"/>
                    <a:pt x="132997" y="338765"/>
                    <a:pt x="132997" y="330841"/>
                  </a:cubicBezTo>
                  <a:cubicBezTo>
                    <a:pt x="132997" y="322917"/>
                    <a:pt x="140002" y="316494"/>
                    <a:pt x="148644" y="316494"/>
                  </a:cubicBezTo>
                  <a:close/>
                  <a:moveTo>
                    <a:pt x="213061" y="289350"/>
                  </a:moveTo>
                  <a:cubicBezTo>
                    <a:pt x="216932" y="289350"/>
                    <a:pt x="221061" y="290899"/>
                    <a:pt x="224158" y="293996"/>
                  </a:cubicBezTo>
                  <a:cubicBezTo>
                    <a:pt x="230351" y="300191"/>
                    <a:pt x="230351" y="308451"/>
                    <a:pt x="224158" y="314646"/>
                  </a:cubicBezTo>
                  <a:cubicBezTo>
                    <a:pt x="217964" y="320841"/>
                    <a:pt x="207642" y="320841"/>
                    <a:pt x="203513" y="314646"/>
                  </a:cubicBezTo>
                  <a:cubicBezTo>
                    <a:pt x="197320" y="308451"/>
                    <a:pt x="197320" y="300191"/>
                    <a:pt x="203513" y="293996"/>
                  </a:cubicBezTo>
                  <a:cubicBezTo>
                    <a:pt x="205578" y="290899"/>
                    <a:pt x="209191" y="289350"/>
                    <a:pt x="213061" y="289350"/>
                  </a:cubicBezTo>
                  <a:close/>
                  <a:moveTo>
                    <a:pt x="85282" y="289350"/>
                  </a:moveTo>
                  <a:cubicBezTo>
                    <a:pt x="89153" y="289350"/>
                    <a:pt x="93282" y="290899"/>
                    <a:pt x="96379" y="293996"/>
                  </a:cubicBezTo>
                  <a:cubicBezTo>
                    <a:pt x="102572" y="300191"/>
                    <a:pt x="102572" y="308451"/>
                    <a:pt x="96379" y="314646"/>
                  </a:cubicBezTo>
                  <a:cubicBezTo>
                    <a:pt x="90185" y="320841"/>
                    <a:pt x="79863" y="320841"/>
                    <a:pt x="75734" y="314646"/>
                  </a:cubicBezTo>
                  <a:cubicBezTo>
                    <a:pt x="69541" y="308451"/>
                    <a:pt x="69541" y="300191"/>
                    <a:pt x="75734" y="293996"/>
                  </a:cubicBezTo>
                  <a:cubicBezTo>
                    <a:pt x="77799" y="290899"/>
                    <a:pt x="81411" y="289350"/>
                    <a:pt x="85282" y="289350"/>
                  </a:cubicBezTo>
                  <a:close/>
                  <a:moveTo>
                    <a:pt x="239480" y="226067"/>
                  </a:moveTo>
                  <a:cubicBezTo>
                    <a:pt x="247881" y="226067"/>
                    <a:pt x="254692" y="232490"/>
                    <a:pt x="254692" y="240414"/>
                  </a:cubicBezTo>
                  <a:cubicBezTo>
                    <a:pt x="254692" y="248338"/>
                    <a:pt x="247881" y="254761"/>
                    <a:pt x="239480" y="254761"/>
                  </a:cubicBezTo>
                  <a:cubicBezTo>
                    <a:pt x="231079" y="254761"/>
                    <a:pt x="224268" y="248338"/>
                    <a:pt x="224268" y="240414"/>
                  </a:cubicBezTo>
                  <a:cubicBezTo>
                    <a:pt x="224268" y="232490"/>
                    <a:pt x="231079" y="226067"/>
                    <a:pt x="239480" y="226067"/>
                  </a:cubicBezTo>
                  <a:close/>
                  <a:moveTo>
                    <a:pt x="59545" y="226067"/>
                  </a:moveTo>
                  <a:cubicBezTo>
                    <a:pt x="67466" y="226067"/>
                    <a:pt x="73888" y="232490"/>
                    <a:pt x="73888" y="240414"/>
                  </a:cubicBezTo>
                  <a:cubicBezTo>
                    <a:pt x="73888" y="248338"/>
                    <a:pt x="67466" y="254761"/>
                    <a:pt x="59545" y="254761"/>
                  </a:cubicBezTo>
                  <a:cubicBezTo>
                    <a:pt x="51624" y="254761"/>
                    <a:pt x="45202" y="248338"/>
                    <a:pt x="45202" y="240414"/>
                  </a:cubicBezTo>
                  <a:cubicBezTo>
                    <a:pt x="45202" y="232490"/>
                    <a:pt x="51624" y="226067"/>
                    <a:pt x="59545" y="226067"/>
                  </a:cubicBezTo>
                  <a:close/>
                  <a:moveTo>
                    <a:pt x="215676" y="166389"/>
                  </a:moveTo>
                  <a:cubicBezTo>
                    <a:pt x="217742" y="164334"/>
                    <a:pt x="221876" y="164334"/>
                    <a:pt x="223943" y="166389"/>
                  </a:cubicBezTo>
                  <a:cubicBezTo>
                    <a:pt x="226010" y="168445"/>
                    <a:pt x="226010" y="170500"/>
                    <a:pt x="223943" y="172555"/>
                  </a:cubicBezTo>
                  <a:cubicBezTo>
                    <a:pt x="223943" y="172555"/>
                    <a:pt x="223943" y="172555"/>
                    <a:pt x="186739" y="217768"/>
                  </a:cubicBezTo>
                  <a:cubicBezTo>
                    <a:pt x="186739" y="217768"/>
                    <a:pt x="186739" y="217768"/>
                    <a:pt x="159869" y="250651"/>
                  </a:cubicBezTo>
                  <a:cubicBezTo>
                    <a:pt x="155735" y="254761"/>
                    <a:pt x="153668" y="254761"/>
                    <a:pt x="149534" y="254761"/>
                  </a:cubicBezTo>
                  <a:cubicBezTo>
                    <a:pt x="145401" y="254761"/>
                    <a:pt x="141267" y="254761"/>
                    <a:pt x="139200" y="250651"/>
                  </a:cubicBezTo>
                  <a:cubicBezTo>
                    <a:pt x="135066" y="248596"/>
                    <a:pt x="132999" y="244485"/>
                    <a:pt x="132999" y="240375"/>
                  </a:cubicBezTo>
                  <a:cubicBezTo>
                    <a:pt x="132999" y="236265"/>
                    <a:pt x="135066" y="232154"/>
                    <a:pt x="139200" y="230099"/>
                  </a:cubicBezTo>
                  <a:cubicBezTo>
                    <a:pt x="139200" y="230099"/>
                    <a:pt x="139200" y="230099"/>
                    <a:pt x="215676" y="166389"/>
                  </a:cubicBezTo>
                  <a:close/>
                  <a:moveTo>
                    <a:pt x="85282" y="161536"/>
                  </a:moveTo>
                  <a:cubicBezTo>
                    <a:pt x="89153" y="161536"/>
                    <a:pt x="93282" y="163084"/>
                    <a:pt x="96379" y="166182"/>
                  </a:cubicBezTo>
                  <a:cubicBezTo>
                    <a:pt x="102572" y="172377"/>
                    <a:pt x="102572" y="180637"/>
                    <a:pt x="96379" y="186832"/>
                  </a:cubicBezTo>
                  <a:cubicBezTo>
                    <a:pt x="90185" y="193027"/>
                    <a:pt x="79863" y="193027"/>
                    <a:pt x="75734" y="186832"/>
                  </a:cubicBezTo>
                  <a:cubicBezTo>
                    <a:pt x="69541" y="180637"/>
                    <a:pt x="69541" y="172377"/>
                    <a:pt x="75734" y="166182"/>
                  </a:cubicBezTo>
                  <a:cubicBezTo>
                    <a:pt x="77799" y="163084"/>
                    <a:pt x="81411" y="161536"/>
                    <a:pt x="85282" y="161536"/>
                  </a:cubicBezTo>
                  <a:close/>
                  <a:moveTo>
                    <a:pt x="148644" y="135641"/>
                  </a:moveTo>
                  <a:cubicBezTo>
                    <a:pt x="157286" y="135641"/>
                    <a:pt x="164291" y="142648"/>
                    <a:pt x="164291" y="151292"/>
                  </a:cubicBezTo>
                  <a:cubicBezTo>
                    <a:pt x="164291" y="159936"/>
                    <a:pt x="157286" y="166943"/>
                    <a:pt x="148644" y="166943"/>
                  </a:cubicBezTo>
                  <a:cubicBezTo>
                    <a:pt x="140002" y="166943"/>
                    <a:pt x="132997" y="159936"/>
                    <a:pt x="132997" y="151292"/>
                  </a:cubicBezTo>
                  <a:cubicBezTo>
                    <a:pt x="132997" y="142648"/>
                    <a:pt x="140002" y="135641"/>
                    <a:pt x="148644" y="135641"/>
                  </a:cubicBezTo>
                  <a:close/>
                  <a:moveTo>
                    <a:pt x="149915" y="121453"/>
                  </a:moveTo>
                  <a:cubicBezTo>
                    <a:pt x="82145" y="121453"/>
                    <a:pt x="28751" y="174975"/>
                    <a:pt x="28751" y="240848"/>
                  </a:cubicBezTo>
                  <a:cubicBezTo>
                    <a:pt x="28751" y="306721"/>
                    <a:pt x="82145" y="362301"/>
                    <a:pt x="149915" y="362301"/>
                  </a:cubicBezTo>
                  <a:cubicBezTo>
                    <a:pt x="215631" y="362301"/>
                    <a:pt x="269025" y="306721"/>
                    <a:pt x="269025" y="240848"/>
                  </a:cubicBezTo>
                  <a:cubicBezTo>
                    <a:pt x="269025" y="174975"/>
                    <a:pt x="215631" y="121453"/>
                    <a:pt x="149915" y="121453"/>
                  </a:cubicBezTo>
                  <a:close/>
                  <a:moveTo>
                    <a:pt x="90359" y="30878"/>
                  </a:moveTo>
                  <a:lnTo>
                    <a:pt x="75984" y="111160"/>
                  </a:lnTo>
                  <a:cubicBezTo>
                    <a:pt x="98574" y="98809"/>
                    <a:pt x="123217" y="90575"/>
                    <a:pt x="149915" y="90575"/>
                  </a:cubicBezTo>
                  <a:cubicBezTo>
                    <a:pt x="178665" y="90575"/>
                    <a:pt x="203309" y="98809"/>
                    <a:pt x="225899" y="111160"/>
                  </a:cubicBezTo>
                  <a:cubicBezTo>
                    <a:pt x="225899" y="111160"/>
                    <a:pt x="225899" y="111160"/>
                    <a:pt x="211523" y="30878"/>
                  </a:cubicBezTo>
                  <a:cubicBezTo>
                    <a:pt x="211523" y="30878"/>
                    <a:pt x="211523" y="30878"/>
                    <a:pt x="90359" y="30878"/>
                  </a:cubicBezTo>
                  <a:close/>
                  <a:moveTo>
                    <a:pt x="90359" y="0"/>
                  </a:moveTo>
                  <a:cubicBezTo>
                    <a:pt x="90359" y="0"/>
                    <a:pt x="90359" y="0"/>
                    <a:pt x="211523" y="0"/>
                  </a:cubicBezTo>
                  <a:cubicBezTo>
                    <a:pt x="225899" y="0"/>
                    <a:pt x="238221" y="10292"/>
                    <a:pt x="240274" y="24702"/>
                  </a:cubicBezTo>
                  <a:cubicBezTo>
                    <a:pt x="240274" y="24702"/>
                    <a:pt x="240274" y="24702"/>
                    <a:pt x="262864" y="142038"/>
                  </a:cubicBezTo>
                  <a:cubicBezTo>
                    <a:pt x="279293" y="162624"/>
                    <a:pt x="291615" y="185268"/>
                    <a:pt x="295722" y="212029"/>
                  </a:cubicBezTo>
                  <a:cubicBezTo>
                    <a:pt x="297776" y="212029"/>
                    <a:pt x="297776" y="212029"/>
                    <a:pt x="299829" y="212029"/>
                  </a:cubicBezTo>
                  <a:cubicBezTo>
                    <a:pt x="316258" y="212029"/>
                    <a:pt x="328580" y="224380"/>
                    <a:pt x="328580" y="240848"/>
                  </a:cubicBezTo>
                  <a:cubicBezTo>
                    <a:pt x="328580" y="257316"/>
                    <a:pt x="316258" y="271726"/>
                    <a:pt x="299829" y="271726"/>
                  </a:cubicBezTo>
                  <a:cubicBezTo>
                    <a:pt x="297776" y="271726"/>
                    <a:pt x="297776" y="271726"/>
                    <a:pt x="295722" y="269668"/>
                  </a:cubicBezTo>
                  <a:cubicBezTo>
                    <a:pt x="291615" y="298487"/>
                    <a:pt x="277239" y="321131"/>
                    <a:pt x="260810" y="341716"/>
                  </a:cubicBezTo>
                  <a:cubicBezTo>
                    <a:pt x="260810" y="341716"/>
                    <a:pt x="260810" y="341716"/>
                    <a:pt x="238221" y="456994"/>
                  </a:cubicBezTo>
                  <a:cubicBezTo>
                    <a:pt x="236167" y="471404"/>
                    <a:pt x="223845" y="481696"/>
                    <a:pt x="209470" y="481696"/>
                  </a:cubicBezTo>
                  <a:cubicBezTo>
                    <a:pt x="209470" y="481696"/>
                    <a:pt x="209470" y="481696"/>
                    <a:pt x="90359" y="481696"/>
                  </a:cubicBezTo>
                  <a:cubicBezTo>
                    <a:pt x="73930" y="481696"/>
                    <a:pt x="61609" y="471404"/>
                    <a:pt x="59555" y="456994"/>
                  </a:cubicBezTo>
                  <a:cubicBezTo>
                    <a:pt x="59555" y="456994"/>
                    <a:pt x="59555" y="456994"/>
                    <a:pt x="39019" y="341716"/>
                  </a:cubicBezTo>
                  <a:cubicBezTo>
                    <a:pt x="14375" y="314955"/>
                    <a:pt x="0" y="279960"/>
                    <a:pt x="0" y="240848"/>
                  </a:cubicBezTo>
                  <a:cubicBezTo>
                    <a:pt x="0" y="201736"/>
                    <a:pt x="14375" y="164683"/>
                    <a:pt x="41072" y="137921"/>
                  </a:cubicBezTo>
                  <a:cubicBezTo>
                    <a:pt x="41072" y="137921"/>
                    <a:pt x="41072" y="137921"/>
                    <a:pt x="61609" y="24702"/>
                  </a:cubicBezTo>
                  <a:cubicBezTo>
                    <a:pt x="63662" y="10292"/>
                    <a:pt x="75984" y="0"/>
                    <a:pt x="9035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="" xmlns:lc="http://schemas.openxmlformats.org/drawingml/2006/lockedCanvas" xmlns:dgm="http://schemas.openxmlformats.org/drawingml/2006/diagram" xmlns:p14="http://schemas.microsoft.com/office/powerpoint/2010/main" xmlns:a14="http://schemas.microsoft.com/office/drawing/2010/main" xmlns:a16="http://schemas.microsoft.com/office/drawing/2014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anchor="ctr">
              <a:noAutofit/>
            </a:bodyPr>
            <a:lstStyle/>
            <a:p>
              <a:pPr algn="ctr"/>
              <a:endParaRPr/>
            </a:p>
          </p:txBody>
        </p:sp>
        <p:sp>
          <p:nvSpPr>
            <p:cNvPr id="9" name="isļíḋè">
              <a:extLst>
                <a:ext uri="{FF2B5EF4-FFF2-40B4-BE49-F238E27FC236}">
                  <a16:creationId xmlns:a16="http://schemas.microsoft.com/office/drawing/2014/main" xmlns="" id="{2A8B815A-D6CD-4FB3-A2CD-30FCFBD9CBDE}"/>
                </a:ext>
              </a:extLst>
            </p:cNvPr>
            <p:cNvSpPr/>
            <p:nvPr/>
          </p:nvSpPr>
          <p:spPr bwMode="auto">
            <a:xfrm>
              <a:off x="3641512" y="4589670"/>
              <a:ext cx="472203" cy="472325"/>
            </a:xfrm>
            <a:custGeom>
              <a:avLst/>
              <a:gdLst>
                <a:gd name="connsiteX0" fmla="*/ 202267 w 472203"/>
                <a:gd name="connsiteY0" fmla="*/ 154831 h 472325"/>
                <a:gd name="connsiteX1" fmla="*/ 214093 w 472203"/>
                <a:gd name="connsiteY1" fmla="*/ 154831 h 472325"/>
                <a:gd name="connsiteX2" fmla="*/ 313663 w 472203"/>
                <a:gd name="connsiteY2" fmla="*/ 226097 h 472325"/>
                <a:gd name="connsiteX3" fmla="*/ 317478 w 472203"/>
                <a:gd name="connsiteY3" fmla="*/ 234100 h 472325"/>
                <a:gd name="connsiteX4" fmla="*/ 313663 w 472203"/>
                <a:gd name="connsiteY4" fmla="*/ 246295 h 472325"/>
                <a:gd name="connsiteX5" fmla="*/ 214093 w 472203"/>
                <a:gd name="connsiteY5" fmla="*/ 317560 h 472325"/>
                <a:gd name="connsiteX6" fmla="*/ 210278 w 472203"/>
                <a:gd name="connsiteY6" fmla="*/ 317560 h 472325"/>
                <a:gd name="connsiteX7" fmla="*/ 202267 w 472203"/>
                <a:gd name="connsiteY7" fmla="*/ 317560 h 472325"/>
                <a:gd name="connsiteX8" fmla="*/ 198452 w 472203"/>
                <a:gd name="connsiteY8" fmla="*/ 305746 h 472325"/>
                <a:gd name="connsiteX9" fmla="*/ 198452 w 472203"/>
                <a:gd name="connsiteY9" fmla="*/ 162834 h 472325"/>
                <a:gd name="connsiteX10" fmla="*/ 202267 w 472203"/>
                <a:gd name="connsiteY10" fmla="*/ 154831 h 472325"/>
                <a:gd name="connsiteX11" fmla="*/ 234005 w 472203"/>
                <a:gd name="connsiteY11" fmla="*/ 39647 h 472325"/>
                <a:gd name="connsiteX12" fmla="*/ 39636 w 472203"/>
                <a:gd name="connsiteY12" fmla="*/ 234066 h 472325"/>
                <a:gd name="connsiteX13" fmla="*/ 234005 w 472203"/>
                <a:gd name="connsiteY13" fmla="*/ 432679 h 472325"/>
                <a:gd name="connsiteX14" fmla="*/ 432567 w 472203"/>
                <a:gd name="connsiteY14" fmla="*/ 234066 h 472325"/>
                <a:gd name="connsiteX15" fmla="*/ 234005 w 472203"/>
                <a:gd name="connsiteY15" fmla="*/ 39647 h 472325"/>
                <a:gd name="connsiteX16" fmla="*/ 234005 w 472203"/>
                <a:gd name="connsiteY16" fmla="*/ 0 h 472325"/>
                <a:gd name="connsiteX17" fmla="*/ 472203 w 472203"/>
                <a:gd name="connsiteY17" fmla="*/ 234066 h 472325"/>
                <a:gd name="connsiteX18" fmla="*/ 234005 w 472203"/>
                <a:gd name="connsiteY18" fmla="*/ 472325 h 472325"/>
                <a:gd name="connsiteX19" fmla="*/ 0 w 472203"/>
                <a:gd name="connsiteY19" fmla="*/ 234066 h 472325"/>
                <a:gd name="connsiteX20" fmla="*/ 234005 w 472203"/>
                <a:gd name="connsiteY20" fmla="*/ 0 h 472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472203" h="472325">
                  <a:moveTo>
                    <a:pt x="202267" y="154831"/>
                  </a:moveTo>
                  <a:cubicBezTo>
                    <a:pt x="206082" y="151401"/>
                    <a:pt x="210278" y="151401"/>
                    <a:pt x="214093" y="154831"/>
                  </a:cubicBezTo>
                  <a:cubicBezTo>
                    <a:pt x="214093" y="154831"/>
                    <a:pt x="214093" y="154831"/>
                    <a:pt x="313663" y="226097"/>
                  </a:cubicBezTo>
                  <a:cubicBezTo>
                    <a:pt x="317478" y="230289"/>
                    <a:pt x="317478" y="230289"/>
                    <a:pt x="317478" y="234100"/>
                  </a:cubicBezTo>
                  <a:cubicBezTo>
                    <a:pt x="317478" y="238292"/>
                    <a:pt x="317478" y="242103"/>
                    <a:pt x="313663" y="246295"/>
                  </a:cubicBezTo>
                  <a:cubicBezTo>
                    <a:pt x="313663" y="246295"/>
                    <a:pt x="313663" y="246295"/>
                    <a:pt x="214093" y="317560"/>
                  </a:cubicBezTo>
                  <a:lnTo>
                    <a:pt x="210278" y="317560"/>
                  </a:lnTo>
                  <a:cubicBezTo>
                    <a:pt x="206082" y="317560"/>
                    <a:pt x="206082" y="317560"/>
                    <a:pt x="202267" y="317560"/>
                  </a:cubicBezTo>
                  <a:cubicBezTo>
                    <a:pt x="198452" y="317560"/>
                    <a:pt x="198452" y="313749"/>
                    <a:pt x="198452" y="305746"/>
                  </a:cubicBezTo>
                  <a:cubicBezTo>
                    <a:pt x="198452" y="305746"/>
                    <a:pt x="198452" y="305746"/>
                    <a:pt x="198452" y="162834"/>
                  </a:cubicBezTo>
                  <a:cubicBezTo>
                    <a:pt x="198452" y="158642"/>
                    <a:pt x="198452" y="154831"/>
                    <a:pt x="202267" y="154831"/>
                  </a:cubicBezTo>
                  <a:close/>
                  <a:moveTo>
                    <a:pt x="234005" y="39647"/>
                  </a:moveTo>
                  <a:cubicBezTo>
                    <a:pt x="126912" y="39647"/>
                    <a:pt x="39636" y="126945"/>
                    <a:pt x="39636" y="234066"/>
                  </a:cubicBezTo>
                  <a:cubicBezTo>
                    <a:pt x="39636" y="345381"/>
                    <a:pt x="126912" y="432679"/>
                    <a:pt x="234005" y="432679"/>
                  </a:cubicBezTo>
                  <a:cubicBezTo>
                    <a:pt x="345291" y="432679"/>
                    <a:pt x="432567" y="345381"/>
                    <a:pt x="432567" y="234066"/>
                  </a:cubicBezTo>
                  <a:cubicBezTo>
                    <a:pt x="432567" y="126945"/>
                    <a:pt x="345291" y="39647"/>
                    <a:pt x="234005" y="39647"/>
                  </a:cubicBezTo>
                  <a:close/>
                  <a:moveTo>
                    <a:pt x="234005" y="0"/>
                  </a:moveTo>
                  <a:cubicBezTo>
                    <a:pt x="369302" y="0"/>
                    <a:pt x="472203" y="103309"/>
                    <a:pt x="472203" y="234066"/>
                  </a:cubicBezTo>
                  <a:cubicBezTo>
                    <a:pt x="472203" y="365204"/>
                    <a:pt x="369302" y="472325"/>
                    <a:pt x="234005" y="472325"/>
                  </a:cubicBezTo>
                  <a:cubicBezTo>
                    <a:pt x="103283" y="472325"/>
                    <a:pt x="0" y="365204"/>
                    <a:pt x="0" y="234066"/>
                  </a:cubicBezTo>
                  <a:cubicBezTo>
                    <a:pt x="0" y="103309"/>
                    <a:pt x="103283" y="0"/>
                    <a:pt x="23400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="" xmlns:lc="http://schemas.openxmlformats.org/drawingml/2006/lockedCanvas" xmlns:dgm="http://schemas.openxmlformats.org/drawingml/2006/diagram" xmlns:p14="http://schemas.microsoft.com/office/powerpoint/2010/main" xmlns:a14="http://schemas.microsoft.com/office/drawing/2010/main" xmlns:a16="http://schemas.microsoft.com/office/drawing/2014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="" xmlns:lc="http://schemas.openxmlformats.org/drawingml/2006/lockedCanvas" xmlns:dgm="http://schemas.openxmlformats.org/drawingml/2006/diagram" xmlns:p14="http://schemas.microsoft.com/office/powerpoint/2010/main" xmlns:a14="http://schemas.microsoft.com/office/drawing/2010/main" xmlns:a16="http://schemas.microsoft.com/office/drawing/2014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square" anchor="ctr">
              <a:noAutofit/>
            </a:bodyPr>
            <a:lstStyle/>
            <a:p>
              <a:pPr algn="ctr"/>
              <a:endParaRPr/>
            </a:p>
          </p:txBody>
        </p:sp>
        <p:sp>
          <p:nvSpPr>
            <p:cNvPr id="10" name="îśļïḍe">
              <a:extLst>
                <a:ext uri="{FF2B5EF4-FFF2-40B4-BE49-F238E27FC236}">
                  <a16:creationId xmlns:a16="http://schemas.microsoft.com/office/drawing/2014/main" xmlns="" id="{39378EE6-3B87-4B80-92CB-E4273C99C523}"/>
                </a:ext>
              </a:extLst>
            </p:cNvPr>
            <p:cNvSpPr/>
            <p:nvPr/>
          </p:nvSpPr>
          <p:spPr bwMode="auto">
            <a:xfrm>
              <a:off x="5892844" y="3694497"/>
              <a:ext cx="427208" cy="514320"/>
            </a:xfrm>
            <a:custGeom>
              <a:avLst/>
              <a:gdLst>
                <a:gd name="T0" fmla="*/ 710 w 736"/>
                <a:gd name="T1" fmla="*/ 435 h 888"/>
                <a:gd name="T2" fmla="*/ 117 w 736"/>
                <a:gd name="T3" fmla="*/ 435 h 888"/>
                <a:gd name="T4" fmla="*/ 133 w 736"/>
                <a:gd name="T5" fmla="*/ 419 h 888"/>
                <a:gd name="T6" fmla="*/ 610 w 736"/>
                <a:gd name="T7" fmla="*/ 134 h 888"/>
                <a:gd name="T8" fmla="*/ 618 w 736"/>
                <a:gd name="T9" fmla="*/ 92 h 888"/>
                <a:gd name="T10" fmla="*/ 593 w 736"/>
                <a:gd name="T11" fmla="*/ 26 h 888"/>
                <a:gd name="T12" fmla="*/ 551 w 736"/>
                <a:gd name="T13" fmla="*/ 9 h 888"/>
                <a:gd name="T14" fmla="*/ 16 w 736"/>
                <a:gd name="T15" fmla="*/ 335 h 888"/>
                <a:gd name="T16" fmla="*/ 8 w 736"/>
                <a:gd name="T17" fmla="*/ 377 h 888"/>
                <a:gd name="T18" fmla="*/ 58 w 736"/>
                <a:gd name="T19" fmla="*/ 435 h 888"/>
                <a:gd name="T20" fmla="*/ 58 w 736"/>
                <a:gd name="T21" fmla="*/ 862 h 888"/>
                <a:gd name="T22" fmla="*/ 83 w 736"/>
                <a:gd name="T23" fmla="*/ 887 h 888"/>
                <a:gd name="T24" fmla="*/ 710 w 736"/>
                <a:gd name="T25" fmla="*/ 887 h 888"/>
                <a:gd name="T26" fmla="*/ 735 w 736"/>
                <a:gd name="T27" fmla="*/ 862 h 888"/>
                <a:gd name="T28" fmla="*/ 735 w 736"/>
                <a:gd name="T29" fmla="*/ 460 h 888"/>
                <a:gd name="T30" fmla="*/ 710 w 736"/>
                <a:gd name="T31" fmla="*/ 435 h 888"/>
                <a:gd name="T32" fmla="*/ 501 w 736"/>
                <a:gd name="T33" fmla="*/ 452 h 888"/>
                <a:gd name="T34" fmla="*/ 418 w 736"/>
                <a:gd name="T35" fmla="*/ 536 h 888"/>
                <a:gd name="T36" fmla="*/ 300 w 736"/>
                <a:gd name="T37" fmla="*/ 536 h 888"/>
                <a:gd name="T38" fmla="*/ 393 w 736"/>
                <a:gd name="T39" fmla="*/ 452 h 888"/>
                <a:gd name="T40" fmla="*/ 501 w 736"/>
                <a:gd name="T41" fmla="*/ 452 h 888"/>
                <a:gd name="T42" fmla="*/ 468 w 736"/>
                <a:gd name="T43" fmla="*/ 92 h 888"/>
                <a:gd name="T44" fmla="*/ 568 w 736"/>
                <a:gd name="T45" fmla="*/ 26 h 888"/>
                <a:gd name="T46" fmla="*/ 551 w 736"/>
                <a:gd name="T47" fmla="*/ 118 h 888"/>
                <a:gd name="T48" fmla="*/ 451 w 736"/>
                <a:gd name="T49" fmla="*/ 185 h 888"/>
                <a:gd name="T50" fmla="*/ 468 w 736"/>
                <a:gd name="T51" fmla="*/ 92 h 888"/>
                <a:gd name="T52" fmla="*/ 292 w 736"/>
                <a:gd name="T53" fmla="*/ 201 h 888"/>
                <a:gd name="T54" fmla="*/ 393 w 736"/>
                <a:gd name="T55" fmla="*/ 134 h 888"/>
                <a:gd name="T56" fmla="*/ 376 w 736"/>
                <a:gd name="T57" fmla="*/ 235 h 888"/>
                <a:gd name="T58" fmla="*/ 267 w 736"/>
                <a:gd name="T59" fmla="*/ 293 h 888"/>
                <a:gd name="T60" fmla="*/ 292 w 736"/>
                <a:gd name="T61" fmla="*/ 201 h 888"/>
                <a:gd name="T62" fmla="*/ 83 w 736"/>
                <a:gd name="T63" fmla="*/ 410 h 888"/>
                <a:gd name="T64" fmla="*/ 100 w 736"/>
                <a:gd name="T65" fmla="*/ 318 h 888"/>
                <a:gd name="T66" fmla="*/ 200 w 736"/>
                <a:gd name="T67" fmla="*/ 251 h 888"/>
                <a:gd name="T68" fmla="*/ 184 w 736"/>
                <a:gd name="T69" fmla="*/ 343 h 888"/>
                <a:gd name="T70" fmla="*/ 83 w 736"/>
                <a:gd name="T71" fmla="*/ 410 h 888"/>
                <a:gd name="T72" fmla="*/ 192 w 736"/>
                <a:gd name="T73" fmla="*/ 452 h 888"/>
                <a:gd name="T74" fmla="*/ 300 w 736"/>
                <a:gd name="T75" fmla="*/ 452 h 888"/>
                <a:gd name="T76" fmla="*/ 217 w 736"/>
                <a:gd name="T77" fmla="*/ 536 h 888"/>
                <a:gd name="T78" fmla="*/ 108 w 736"/>
                <a:gd name="T79" fmla="*/ 536 h 888"/>
                <a:gd name="T80" fmla="*/ 192 w 736"/>
                <a:gd name="T81" fmla="*/ 452 h 888"/>
                <a:gd name="T82" fmla="*/ 694 w 736"/>
                <a:gd name="T83" fmla="*/ 853 h 888"/>
                <a:gd name="T84" fmla="*/ 108 w 736"/>
                <a:gd name="T85" fmla="*/ 853 h 888"/>
                <a:gd name="T86" fmla="*/ 108 w 736"/>
                <a:gd name="T87" fmla="*/ 586 h 888"/>
                <a:gd name="T88" fmla="*/ 694 w 736"/>
                <a:gd name="T89" fmla="*/ 586 h 888"/>
                <a:gd name="T90" fmla="*/ 694 w 736"/>
                <a:gd name="T91" fmla="*/ 853 h 888"/>
                <a:gd name="T92" fmla="*/ 618 w 736"/>
                <a:gd name="T93" fmla="*/ 536 h 888"/>
                <a:gd name="T94" fmla="*/ 501 w 736"/>
                <a:gd name="T95" fmla="*/ 536 h 888"/>
                <a:gd name="T96" fmla="*/ 585 w 736"/>
                <a:gd name="T97" fmla="*/ 452 h 888"/>
                <a:gd name="T98" fmla="*/ 702 w 736"/>
                <a:gd name="T99" fmla="*/ 452 h 888"/>
                <a:gd name="T100" fmla="*/ 618 w 736"/>
                <a:gd name="T101" fmla="*/ 536 h 888"/>
                <a:gd name="T102" fmla="*/ 618 w 736"/>
                <a:gd name="T103" fmla="*/ 536 h 888"/>
                <a:gd name="T104" fmla="*/ 618 w 736"/>
                <a:gd name="T105" fmla="*/ 536 h 8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736" h="888">
                  <a:moveTo>
                    <a:pt x="710" y="435"/>
                  </a:moveTo>
                  <a:cubicBezTo>
                    <a:pt x="117" y="435"/>
                    <a:pt x="117" y="435"/>
                    <a:pt x="117" y="435"/>
                  </a:cubicBezTo>
                  <a:cubicBezTo>
                    <a:pt x="133" y="419"/>
                    <a:pt x="133" y="419"/>
                    <a:pt x="133" y="419"/>
                  </a:cubicBezTo>
                  <a:cubicBezTo>
                    <a:pt x="284" y="335"/>
                    <a:pt x="610" y="134"/>
                    <a:pt x="610" y="134"/>
                  </a:cubicBezTo>
                  <a:cubicBezTo>
                    <a:pt x="627" y="126"/>
                    <a:pt x="627" y="109"/>
                    <a:pt x="618" y="92"/>
                  </a:cubicBezTo>
                  <a:cubicBezTo>
                    <a:pt x="593" y="26"/>
                    <a:pt x="593" y="26"/>
                    <a:pt x="593" y="26"/>
                  </a:cubicBezTo>
                  <a:cubicBezTo>
                    <a:pt x="585" y="9"/>
                    <a:pt x="568" y="0"/>
                    <a:pt x="551" y="9"/>
                  </a:cubicBezTo>
                  <a:cubicBezTo>
                    <a:pt x="16" y="335"/>
                    <a:pt x="16" y="335"/>
                    <a:pt x="16" y="335"/>
                  </a:cubicBezTo>
                  <a:cubicBezTo>
                    <a:pt x="8" y="343"/>
                    <a:pt x="0" y="360"/>
                    <a:pt x="8" y="377"/>
                  </a:cubicBezTo>
                  <a:cubicBezTo>
                    <a:pt x="58" y="435"/>
                    <a:pt x="58" y="435"/>
                    <a:pt x="58" y="435"/>
                  </a:cubicBezTo>
                  <a:cubicBezTo>
                    <a:pt x="58" y="862"/>
                    <a:pt x="58" y="862"/>
                    <a:pt x="58" y="862"/>
                  </a:cubicBezTo>
                  <a:cubicBezTo>
                    <a:pt x="58" y="878"/>
                    <a:pt x="75" y="887"/>
                    <a:pt x="83" y="887"/>
                  </a:cubicBezTo>
                  <a:cubicBezTo>
                    <a:pt x="710" y="887"/>
                    <a:pt x="710" y="887"/>
                    <a:pt x="710" y="887"/>
                  </a:cubicBezTo>
                  <a:cubicBezTo>
                    <a:pt x="727" y="887"/>
                    <a:pt x="735" y="878"/>
                    <a:pt x="735" y="862"/>
                  </a:cubicBezTo>
                  <a:cubicBezTo>
                    <a:pt x="735" y="460"/>
                    <a:pt x="735" y="460"/>
                    <a:pt x="735" y="460"/>
                  </a:cubicBezTo>
                  <a:cubicBezTo>
                    <a:pt x="735" y="443"/>
                    <a:pt x="727" y="435"/>
                    <a:pt x="710" y="435"/>
                  </a:cubicBezTo>
                  <a:close/>
                  <a:moveTo>
                    <a:pt x="501" y="452"/>
                  </a:moveTo>
                  <a:cubicBezTo>
                    <a:pt x="418" y="536"/>
                    <a:pt x="418" y="536"/>
                    <a:pt x="418" y="536"/>
                  </a:cubicBezTo>
                  <a:cubicBezTo>
                    <a:pt x="300" y="536"/>
                    <a:pt x="300" y="536"/>
                    <a:pt x="300" y="536"/>
                  </a:cubicBezTo>
                  <a:cubicBezTo>
                    <a:pt x="393" y="452"/>
                    <a:pt x="393" y="452"/>
                    <a:pt x="393" y="452"/>
                  </a:cubicBezTo>
                  <a:lnTo>
                    <a:pt x="501" y="452"/>
                  </a:lnTo>
                  <a:close/>
                  <a:moveTo>
                    <a:pt x="468" y="92"/>
                  </a:moveTo>
                  <a:cubicBezTo>
                    <a:pt x="568" y="26"/>
                    <a:pt x="568" y="26"/>
                    <a:pt x="568" y="26"/>
                  </a:cubicBezTo>
                  <a:cubicBezTo>
                    <a:pt x="551" y="118"/>
                    <a:pt x="551" y="118"/>
                    <a:pt x="551" y="118"/>
                  </a:cubicBezTo>
                  <a:cubicBezTo>
                    <a:pt x="451" y="185"/>
                    <a:pt x="451" y="185"/>
                    <a:pt x="451" y="185"/>
                  </a:cubicBezTo>
                  <a:lnTo>
                    <a:pt x="468" y="92"/>
                  </a:lnTo>
                  <a:close/>
                  <a:moveTo>
                    <a:pt x="292" y="201"/>
                  </a:moveTo>
                  <a:cubicBezTo>
                    <a:pt x="393" y="134"/>
                    <a:pt x="393" y="134"/>
                    <a:pt x="393" y="134"/>
                  </a:cubicBezTo>
                  <a:cubicBezTo>
                    <a:pt x="376" y="235"/>
                    <a:pt x="376" y="235"/>
                    <a:pt x="376" y="235"/>
                  </a:cubicBezTo>
                  <a:cubicBezTo>
                    <a:pt x="267" y="293"/>
                    <a:pt x="267" y="293"/>
                    <a:pt x="267" y="293"/>
                  </a:cubicBezTo>
                  <a:lnTo>
                    <a:pt x="292" y="201"/>
                  </a:lnTo>
                  <a:close/>
                  <a:moveTo>
                    <a:pt x="83" y="410"/>
                  </a:moveTo>
                  <a:cubicBezTo>
                    <a:pt x="100" y="318"/>
                    <a:pt x="100" y="318"/>
                    <a:pt x="100" y="318"/>
                  </a:cubicBezTo>
                  <a:cubicBezTo>
                    <a:pt x="200" y="251"/>
                    <a:pt x="200" y="251"/>
                    <a:pt x="200" y="251"/>
                  </a:cubicBezTo>
                  <a:cubicBezTo>
                    <a:pt x="184" y="343"/>
                    <a:pt x="184" y="343"/>
                    <a:pt x="184" y="343"/>
                  </a:cubicBezTo>
                  <a:lnTo>
                    <a:pt x="83" y="410"/>
                  </a:lnTo>
                  <a:close/>
                  <a:moveTo>
                    <a:pt x="192" y="452"/>
                  </a:moveTo>
                  <a:cubicBezTo>
                    <a:pt x="300" y="452"/>
                    <a:pt x="300" y="452"/>
                    <a:pt x="300" y="452"/>
                  </a:cubicBezTo>
                  <a:cubicBezTo>
                    <a:pt x="217" y="536"/>
                    <a:pt x="217" y="536"/>
                    <a:pt x="217" y="536"/>
                  </a:cubicBezTo>
                  <a:cubicBezTo>
                    <a:pt x="108" y="536"/>
                    <a:pt x="108" y="536"/>
                    <a:pt x="108" y="536"/>
                  </a:cubicBezTo>
                  <a:lnTo>
                    <a:pt x="192" y="452"/>
                  </a:lnTo>
                  <a:close/>
                  <a:moveTo>
                    <a:pt x="694" y="853"/>
                  </a:moveTo>
                  <a:cubicBezTo>
                    <a:pt x="108" y="853"/>
                    <a:pt x="108" y="853"/>
                    <a:pt x="108" y="853"/>
                  </a:cubicBezTo>
                  <a:cubicBezTo>
                    <a:pt x="108" y="586"/>
                    <a:pt x="108" y="586"/>
                    <a:pt x="108" y="586"/>
                  </a:cubicBezTo>
                  <a:cubicBezTo>
                    <a:pt x="694" y="586"/>
                    <a:pt x="694" y="586"/>
                    <a:pt x="694" y="586"/>
                  </a:cubicBezTo>
                  <a:lnTo>
                    <a:pt x="694" y="853"/>
                  </a:lnTo>
                  <a:close/>
                  <a:moveTo>
                    <a:pt x="618" y="536"/>
                  </a:moveTo>
                  <a:cubicBezTo>
                    <a:pt x="501" y="536"/>
                    <a:pt x="501" y="536"/>
                    <a:pt x="501" y="536"/>
                  </a:cubicBezTo>
                  <a:cubicBezTo>
                    <a:pt x="585" y="452"/>
                    <a:pt x="585" y="452"/>
                    <a:pt x="585" y="452"/>
                  </a:cubicBezTo>
                  <a:cubicBezTo>
                    <a:pt x="702" y="452"/>
                    <a:pt x="702" y="452"/>
                    <a:pt x="702" y="452"/>
                  </a:cubicBezTo>
                  <a:lnTo>
                    <a:pt x="618" y="536"/>
                  </a:lnTo>
                  <a:close/>
                  <a:moveTo>
                    <a:pt x="618" y="536"/>
                  </a:moveTo>
                  <a:lnTo>
                    <a:pt x="618" y="53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/>
          </p:spPr>
          <p:txBody>
            <a:bodyPr anchor="ctr"/>
            <a:lstStyle/>
            <a:p>
              <a:pPr algn="ctr"/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1" name="îṡḻíḋê">
              <a:extLst>
                <a:ext uri="{FF2B5EF4-FFF2-40B4-BE49-F238E27FC236}">
                  <a16:creationId xmlns:a16="http://schemas.microsoft.com/office/drawing/2014/main" xmlns="" id="{1C4BD74B-7D2C-4899-A215-2D91FF42F289}"/>
                </a:ext>
              </a:extLst>
            </p:cNvPr>
            <p:cNvSpPr/>
            <p:nvPr/>
          </p:nvSpPr>
          <p:spPr bwMode="auto">
            <a:xfrm>
              <a:off x="8045000" y="4586385"/>
              <a:ext cx="482956" cy="483082"/>
            </a:xfrm>
            <a:custGeom>
              <a:avLst/>
              <a:gdLst>
                <a:gd name="T0" fmla="*/ 852 w 1606"/>
                <a:gd name="T1" fmla="*/ 0 h 1607"/>
                <a:gd name="T2" fmla="*/ 0 w 1606"/>
                <a:gd name="T3" fmla="*/ 753 h 1607"/>
                <a:gd name="T4" fmla="*/ 752 w 1606"/>
                <a:gd name="T5" fmla="*/ 1606 h 1607"/>
                <a:gd name="T6" fmla="*/ 1605 w 1606"/>
                <a:gd name="T7" fmla="*/ 853 h 1607"/>
                <a:gd name="T8" fmla="*/ 501 w 1606"/>
                <a:gd name="T9" fmla="*/ 176 h 1607"/>
                <a:gd name="T10" fmla="*/ 217 w 1606"/>
                <a:gd name="T11" fmla="*/ 427 h 1607"/>
                <a:gd name="T12" fmla="*/ 158 w 1606"/>
                <a:gd name="T13" fmla="*/ 535 h 1607"/>
                <a:gd name="T14" fmla="*/ 317 w 1606"/>
                <a:gd name="T15" fmla="*/ 753 h 1607"/>
                <a:gd name="T16" fmla="*/ 158 w 1606"/>
                <a:gd name="T17" fmla="*/ 535 h 1607"/>
                <a:gd name="T18" fmla="*/ 317 w 1606"/>
                <a:gd name="T19" fmla="*/ 853 h 1607"/>
                <a:gd name="T20" fmla="*/ 158 w 1606"/>
                <a:gd name="T21" fmla="*/ 1071 h 1607"/>
                <a:gd name="T22" fmla="*/ 217 w 1606"/>
                <a:gd name="T23" fmla="*/ 1179 h 1607"/>
                <a:gd name="T24" fmla="*/ 501 w 1606"/>
                <a:gd name="T25" fmla="*/ 1430 h 1607"/>
                <a:gd name="T26" fmla="*/ 752 w 1606"/>
                <a:gd name="T27" fmla="*/ 1497 h 1607"/>
                <a:gd name="T28" fmla="*/ 752 w 1606"/>
                <a:gd name="T29" fmla="*/ 1179 h 1607"/>
                <a:gd name="T30" fmla="*/ 752 w 1606"/>
                <a:gd name="T31" fmla="*/ 1071 h 1607"/>
                <a:gd name="T32" fmla="*/ 426 w 1606"/>
                <a:gd name="T33" fmla="*/ 853 h 1607"/>
                <a:gd name="T34" fmla="*/ 752 w 1606"/>
                <a:gd name="T35" fmla="*/ 1071 h 1607"/>
                <a:gd name="T36" fmla="*/ 426 w 1606"/>
                <a:gd name="T37" fmla="*/ 753 h 1607"/>
                <a:gd name="T38" fmla="*/ 752 w 1606"/>
                <a:gd name="T39" fmla="*/ 535 h 1607"/>
                <a:gd name="T40" fmla="*/ 752 w 1606"/>
                <a:gd name="T41" fmla="*/ 427 h 1607"/>
                <a:gd name="T42" fmla="*/ 752 w 1606"/>
                <a:gd name="T43" fmla="*/ 109 h 1607"/>
                <a:gd name="T44" fmla="*/ 1387 w 1606"/>
                <a:gd name="T45" fmla="*/ 427 h 1607"/>
                <a:gd name="T46" fmla="*/ 1103 w 1606"/>
                <a:gd name="T47" fmla="*/ 176 h 1607"/>
                <a:gd name="T48" fmla="*/ 852 w 1606"/>
                <a:gd name="T49" fmla="*/ 109 h 1607"/>
                <a:gd name="T50" fmla="*/ 852 w 1606"/>
                <a:gd name="T51" fmla="*/ 427 h 1607"/>
                <a:gd name="T52" fmla="*/ 852 w 1606"/>
                <a:gd name="T53" fmla="*/ 535 h 1607"/>
                <a:gd name="T54" fmla="*/ 1178 w 1606"/>
                <a:gd name="T55" fmla="*/ 753 h 1607"/>
                <a:gd name="T56" fmla="*/ 852 w 1606"/>
                <a:gd name="T57" fmla="*/ 535 h 1607"/>
                <a:gd name="T58" fmla="*/ 1178 w 1606"/>
                <a:gd name="T59" fmla="*/ 853 h 1607"/>
                <a:gd name="T60" fmla="*/ 852 w 1606"/>
                <a:gd name="T61" fmla="*/ 1071 h 1607"/>
                <a:gd name="T62" fmla="*/ 852 w 1606"/>
                <a:gd name="T63" fmla="*/ 1497 h 1607"/>
                <a:gd name="T64" fmla="*/ 1120 w 1606"/>
                <a:gd name="T65" fmla="*/ 1179 h 1607"/>
                <a:gd name="T66" fmla="*/ 1103 w 1606"/>
                <a:gd name="T67" fmla="*/ 1430 h 1607"/>
                <a:gd name="T68" fmla="*/ 1387 w 1606"/>
                <a:gd name="T69" fmla="*/ 1179 h 1607"/>
                <a:gd name="T70" fmla="*/ 1446 w 1606"/>
                <a:gd name="T71" fmla="*/ 1071 h 1607"/>
                <a:gd name="T72" fmla="*/ 1287 w 1606"/>
                <a:gd name="T73" fmla="*/ 853 h 1607"/>
                <a:gd name="T74" fmla="*/ 1446 w 1606"/>
                <a:gd name="T75" fmla="*/ 1071 h 1607"/>
                <a:gd name="T76" fmla="*/ 1254 w 1606"/>
                <a:gd name="T77" fmla="*/ 535 h 1607"/>
                <a:gd name="T78" fmla="*/ 1496 w 1606"/>
                <a:gd name="T79" fmla="*/ 753 h 1607"/>
                <a:gd name="T80" fmla="*/ 1287 w 1606"/>
                <a:gd name="T81" fmla="*/ 753 h 16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606" h="1607">
                  <a:moveTo>
                    <a:pt x="1605" y="753"/>
                  </a:moveTo>
                  <a:cubicBezTo>
                    <a:pt x="1580" y="352"/>
                    <a:pt x="1254" y="26"/>
                    <a:pt x="852" y="0"/>
                  </a:cubicBezTo>
                  <a:cubicBezTo>
                    <a:pt x="752" y="0"/>
                    <a:pt x="752" y="0"/>
                    <a:pt x="752" y="0"/>
                  </a:cubicBezTo>
                  <a:cubicBezTo>
                    <a:pt x="351" y="26"/>
                    <a:pt x="25" y="352"/>
                    <a:pt x="0" y="753"/>
                  </a:cubicBezTo>
                  <a:cubicBezTo>
                    <a:pt x="0" y="853"/>
                    <a:pt x="0" y="853"/>
                    <a:pt x="0" y="853"/>
                  </a:cubicBezTo>
                  <a:cubicBezTo>
                    <a:pt x="25" y="1255"/>
                    <a:pt x="351" y="1581"/>
                    <a:pt x="752" y="1606"/>
                  </a:cubicBezTo>
                  <a:cubicBezTo>
                    <a:pt x="852" y="1606"/>
                    <a:pt x="852" y="1606"/>
                    <a:pt x="852" y="1606"/>
                  </a:cubicBezTo>
                  <a:cubicBezTo>
                    <a:pt x="1254" y="1581"/>
                    <a:pt x="1580" y="1255"/>
                    <a:pt x="1605" y="853"/>
                  </a:cubicBezTo>
                  <a:cubicBezTo>
                    <a:pt x="1605" y="753"/>
                    <a:pt x="1605" y="753"/>
                    <a:pt x="1605" y="753"/>
                  </a:cubicBezTo>
                  <a:close/>
                  <a:moveTo>
                    <a:pt x="501" y="176"/>
                  </a:moveTo>
                  <a:cubicBezTo>
                    <a:pt x="451" y="243"/>
                    <a:pt x="409" y="327"/>
                    <a:pt x="376" y="427"/>
                  </a:cubicBezTo>
                  <a:cubicBezTo>
                    <a:pt x="217" y="427"/>
                    <a:pt x="217" y="427"/>
                    <a:pt x="217" y="427"/>
                  </a:cubicBezTo>
                  <a:cubicBezTo>
                    <a:pt x="284" y="318"/>
                    <a:pt x="384" y="226"/>
                    <a:pt x="501" y="176"/>
                  </a:cubicBezTo>
                  <a:close/>
                  <a:moveTo>
                    <a:pt x="158" y="535"/>
                  </a:moveTo>
                  <a:cubicBezTo>
                    <a:pt x="351" y="535"/>
                    <a:pt x="351" y="535"/>
                    <a:pt x="351" y="535"/>
                  </a:cubicBezTo>
                  <a:cubicBezTo>
                    <a:pt x="334" y="602"/>
                    <a:pt x="326" y="678"/>
                    <a:pt x="317" y="753"/>
                  </a:cubicBezTo>
                  <a:cubicBezTo>
                    <a:pt x="108" y="753"/>
                    <a:pt x="108" y="753"/>
                    <a:pt x="108" y="753"/>
                  </a:cubicBezTo>
                  <a:cubicBezTo>
                    <a:pt x="108" y="678"/>
                    <a:pt x="133" y="602"/>
                    <a:pt x="158" y="535"/>
                  </a:cubicBezTo>
                  <a:close/>
                  <a:moveTo>
                    <a:pt x="108" y="853"/>
                  </a:moveTo>
                  <a:cubicBezTo>
                    <a:pt x="317" y="853"/>
                    <a:pt x="317" y="853"/>
                    <a:pt x="317" y="853"/>
                  </a:cubicBezTo>
                  <a:cubicBezTo>
                    <a:pt x="326" y="929"/>
                    <a:pt x="334" y="1004"/>
                    <a:pt x="351" y="1071"/>
                  </a:cubicBezTo>
                  <a:cubicBezTo>
                    <a:pt x="158" y="1071"/>
                    <a:pt x="158" y="1071"/>
                    <a:pt x="158" y="1071"/>
                  </a:cubicBezTo>
                  <a:cubicBezTo>
                    <a:pt x="133" y="1004"/>
                    <a:pt x="108" y="929"/>
                    <a:pt x="108" y="853"/>
                  </a:cubicBezTo>
                  <a:close/>
                  <a:moveTo>
                    <a:pt x="217" y="1179"/>
                  </a:moveTo>
                  <a:cubicBezTo>
                    <a:pt x="376" y="1179"/>
                    <a:pt x="376" y="1179"/>
                    <a:pt x="376" y="1179"/>
                  </a:cubicBezTo>
                  <a:cubicBezTo>
                    <a:pt x="409" y="1280"/>
                    <a:pt x="451" y="1363"/>
                    <a:pt x="501" y="1430"/>
                  </a:cubicBezTo>
                  <a:cubicBezTo>
                    <a:pt x="384" y="1380"/>
                    <a:pt x="284" y="1288"/>
                    <a:pt x="217" y="1179"/>
                  </a:cubicBezTo>
                  <a:close/>
                  <a:moveTo>
                    <a:pt x="752" y="1497"/>
                  </a:moveTo>
                  <a:cubicBezTo>
                    <a:pt x="635" y="1464"/>
                    <a:pt x="543" y="1346"/>
                    <a:pt x="484" y="1179"/>
                  </a:cubicBezTo>
                  <a:cubicBezTo>
                    <a:pt x="752" y="1179"/>
                    <a:pt x="752" y="1179"/>
                    <a:pt x="752" y="1179"/>
                  </a:cubicBezTo>
                  <a:lnTo>
                    <a:pt x="752" y="1497"/>
                  </a:lnTo>
                  <a:close/>
                  <a:moveTo>
                    <a:pt x="752" y="1071"/>
                  </a:moveTo>
                  <a:cubicBezTo>
                    <a:pt x="459" y="1071"/>
                    <a:pt x="459" y="1071"/>
                    <a:pt x="459" y="1071"/>
                  </a:cubicBezTo>
                  <a:cubicBezTo>
                    <a:pt x="443" y="1004"/>
                    <a:pt x="434" y="929"/>
                    <a:pt x="426" y="853"/>
                  </a:cubicBezTo>
                  <a:cubicBezTo>
                    <a:pt x="752" y="853"/>
                    <a:pt x="752" y="853"/>
                    <a:pt x="752" y="853"/>
                  </a:cubicBezTo>
                  <a:lnTo>
                    <a:pt x="752" y="1071"/>
                  </a:lnTo>
                  <a:close/>
                  <a:moveTo>
                    <a:pt x="752" y="753"/>
                  </a:moveTo>
                  <a:cubicBezTo>
                    <a:pt x="426" y="753"/>
                    <a:pt x="426" y="753"/>
                    <a:pt x="426" y="753"/>
                  </a:cubicBezTo>
                  <a:cubicBezTo>
                    <a:pt x="434" y="678"/>
                    <a:pt x="443" y="602"/>
                    <a:pt x="459" y="535"/>
                  </a:cubicBezTo>
                  <a:cubicBezTo>
                    <a:pt x="752" y="535"/>
                    <a:pt x="752" y="535"/>
                    <a:pt x="752" y="535"/>
                  </a:cubicBezTo>
                  <a:lnTo>
                    <a:pt x="752" y="753"/>
                  </a:lnTo>
                  <a:close/>
                  <a:moveTo>
                    <a:pt x="752" y="427"/>
                  </a:moveTo>
                  <a:cubicBezTo>
                    <a:pt x="484" y="427"/>
                    <a:pt x="484" y="427"/>
                    <a:pt x="484" y="427"/>
                  </a:cubicBezTo>
                  <a:cubicBezTo>
                    <a:pt x="543" y="260"/>
                    <a:pt x="635" y="142"/>
                    <a:pt x="752" y="109"/>
                  </a:cubicBezTo>
                  <a:lnTo>
                    <a:pt x="752" y="427"/>
                  </a:lnTo>
                  <a:close/>
                  <a:moveTo>
                    <a:pt x="1387" y="427"/>
                  </a:moveTo>
                  <a:cubicBezTo>
                    <a:pt x="1229" y="427"/>
                    <a:pt x="1229" y="427"/>
                    <a:pt x="1229" y="427"/>
                  </a:cubicBezTo>
                  <a:cubicBezTo>
                    <a:pt x="1195" y="327"/>
                    <a:pt x="1153" y="243"/>
                    <a:pt x="1103" y="176"/>
                  </a:cubicBezTo>
                  <a:cubicBezTo>
                    <a:pt x="1220" y="226"/>
                    <a:pt x="1320" y="318"/>
                    <a:pt x="1387" y="427"/>
                  </a:cubicBezTo>
                  <a:close/>
                  <a:moveTo>
                    <a:pt x="852" y="109"/>
                  </a:moveTo>
                  <a:cubicBezTo>
                    <a:pt x="969" y="142"/>
                    <a:pt x="1061" y="260"/>
                    <a:pt x="1120" y="427"/>
                  </a:cubicBezTo>
                  <a:cubicBezTo>
                    <a:pt x="852" y="427"/>
                    <a:pt x="852" y="427"/>
                    <a:pt x="852" y="427"/>
                  </a:cubicBezTo>
                  <a:lnTo>
                    <a:pt x="852" y="109"/>
                  </a:lnTo>
                  <a:close/>
                  <a:moveTo>
                    <a:pt x="852" y="535"/>
                  </a:moveTo>
                  <a:cubicBezTo>
                    <a:pt x="1153" y="535"/>
                    <a:pt x="1153" y="535"/>
                    <a:pt x="1153" y="535"/>
                  </a:cubicBezTo>
                  <a:cubicBezTo>
                    <a:pt x="1162" y="602"/>
                    <a:pt x="1170" y="678"/>
                    <a:pt x="1178" y="753"/>
                  </a:cubicBezTo>
                  <a:cubicBezTo>
                    <a:pt x="852" y="753"/>
                    <a:pt x="852" y="753"/>
                    <a:pt x="852" y="753"/>
                  </a:cubicBezTo>
                  <a:lnTo>
                    <a:pt x="852" y="535"/>
                  </a:lnTo>
                  <a:close/>
                  <a:moveTo>
                    <a:pt x="852" y="853"/>
                  </a:moveTo>
                  <a:cubicBezTo>
                    <a:pt x="1178" y="853"/>
                    <a:pt x="1178" y="853"/>
                    <a:pt x="1178" y="853"/>
                  </a:cubicBezTo>
                  <a:cubicBezTo>
                    <a:pt x="1170" y="929"/>
                    <a:pt x="1162" y="1004"/>
                    <a:pt x="1153" y="1071"/>
                  </a:cubicBezTo>
                  <a:cubicBezTo>
                    <a:pt x="852" y="1071"/>
                    <a:pt x="852" y="1071"/>
                    <a:pt x="852" y="1071"/>
                  </a:cubicBezTo>
                  <a:lnTo>
                    <a:pt x="852" y="853"/>
                  </a:lnTo>
                  <a:close/>
                  <a:moveTo>
                    <a:pt x="852" y="1497"/>
                  </a:moveTo>
                  <a:cubicBezTo>
                    <a:pt x="852" y="1179"/>
                    <a:pt x="852" y="1179"/>
                    <a:pt x="852" y="1179"/>
                  </a:cubicBezTo>
                  <a:cubicBezTo>
                    <a:pt x="1120" y="1179"/>
                    <a:pt x="1120" y="1179"/>
                    <a:pt x="1120" y="1179"/>
                  </a:cubicBezTo>
                  <a:cubicBezTo>
                    <a:pt x="1061" y="1346"/>
                    <a:pt x="969" y="1464"/>
                    <a:pt x="852" y="1497"/>
                  </a:cubicBezTo>
                  <a:close/>
                  <a:moveTo>
                    <a:pt x="1103" y="1430"/>
                  </a:moveTo>
                  <a:cubicBezTo>
                    <a:pt x="1153" y="1363"/>
                    <a:pt x="1195" y="1280"/>
                    <a:pt x="1229" y="1179"/>
                  </a:cubicBezTo>
                  <a:cubicBezTo>
                    <a:pt x="1387" y="1179"/>
                    <a:pt x="1387" y="1179"/>
                    <a:pt x="1387" y="1179"/>
                  </a:cubicBezTo>
                  <a:cubicBezTo>
                    <a:pt x="1320" y="1288"/>
                    <a:pt x="1220" y="1380"/>
                    <a:pt x="1103" y="1430"/>
                  </a:cubicBezTo>
                  <a:close/>
                  <a:moveTo>
                    <a:pt x="1446" y="1071"/>
                  </a:moveTo>
                  <a:cubicBezTo>
                    <a:pt x="1254" y="1071"/>
                    <a:pt x="1254" y="1071"/>
                    <a:pt x="1254" y="1071"/>
                  </a:cubicBezTo>
                  <a:cubicBezTo>
                    <a:pt x="1270" y="1004"/>
                    <a:pt x="1279" y="929"/>
                    <a:pt x="1287" y="853"/>
                  </a:cubicBezTo>
                  <a:cubicBezTo>
                    <a:pt x="1496" y="853"/>
                    <a:pt x="1496" y="853"/>
                    <a:pt x="1496" y="853"/>
                  </a:cubicBezTo>
                  <a:cubicBezTo>
                    <a:pt x="1496" y="929"/>
                    <a:pt x="1471" y="1004"/>
                    <a:pt x="1446" y="1071"/>
                  </a:cubicBezTo>
                  <a:close/>
                  <a:moveTo>
                    <a:pt x="1287" y="753"/>
                  </a:moveTo>
                  <a:cubicBezTo>
                    <a:pt x="1279" y="678"/>
                    <a:pt x="1270" y="602"/>
                    <a:pt x="1254" y="535"/>
                  </a:cubicBezTo>
                  <a:cubicBezTo>
                    <a:pt x="1446" y="535"/>
                    <a:pt x="1446" y="535"/>
                    <a:pt x="1446" y="535"/>
                  </a:cubicBezTo>
                  <a:cubicBezTo>
                    <a:pt x="1471" y="602"/>
                    <a:pt x="1496" y="678"/>
                    <a:pt x="1496" y="753"/>
                  </a:cubicBezTo>
                  <a:lnTo>
                    <a:pt x="1287" y="753"/>
                  </a:lnTo>
                  <a:close/>
                  <a:moveTo>
                    <a:pt x="1287" y="753"/>
                  </a:moveTo>
                  <a:lnTo>
                    <a:pt x="1287" y="753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ïsľíḍê">
              <a:extLst>
                <a:ext uri="{FF2B5EF4-FFF2-40B4-BE49-F238E27FC236}">
                  <a16:creationId xmlns:a16="http://schemas.microsoft.com/office/drawing/2014/main" xmlns="" id="{5A720D3B-DA35-4B06-A2A5-2EFE53B8ECC9}"/>
                </a:ext>
              </a:extLst>
            </p:cNvPr>
            <p:cNvSpPr/>
            <p:nvPr/>
          </p:nvSpPr>
          <p:spPr bwMode="auto">
            <a:xfrm>
              <a:off x="10296074" y="4602586"/>
              <a:ext cx="429838" cy="487828"/>
            </a:xfrm>
            <a:custGeom>
              <a:avLst/>
              <a:gdLst>
                <a:gd name="T0" fmla="*/ 718 w 917"/>
                <a:gd name="T1" fmla="*/ 583 h 1042"/>
                <a:gd name="T2" fmla="*/ 853 w 917"/>
                <a:gd name="T3" fmla="*/ 354 h 1042"/>
                <a:gd name="T4" fmla="*/ 885 w 917"/>
                <a:gd name="T5" fmla="*/ 270 h 1042"/>
                <a:gd name="T6" fmla="*/ 895 w 917"/>
                <a:gd name="T7" fmla="*/ 229 h 1042"/>
                <a:gd name="T8" fmla="*/ 895 w 917"/>
                <a:gd name="T9" fmla="*/ 208 h 1042"/>
                <a:gd name="T10" fmla="*/ 906 w 917"/>
                <a:gd name="T11" fmla="*/ 93 h 1042"/>
                <a:gd name="T12" fmla="*/ 906 w 917"/>
                <a:gd name="T13" fmla="*/ 41 h 1042"/>
                <a:gd name="T14" fmla="*/ 906 w 917"/>
                <a:gd name="T15" fmla="*/ 20 h 1042"/>
                <a:gd name="T16" fmla="*/ 906 w 917"/>
                <a:gd name="T17" fmla="*/ 10 h 1042"/>
                <a:gd name="T18" fmla="*/ 895 w 917"/>
                <a:gd name="T19" fmla="*/ 0 h 1042"/>
                <a:gd name="T20" fmla="*/ 885 w 917"/>
                <a:gd name="T21" fmla="*/ 0 h 1042"/>
                <a:gd name="T22" fmla="*/ 864 w 917"/>
                <a:gd name="T23" fmla="*/ 10 h 1042"/>
                <a:gd name="T24" fmla="*/ 812 w 917"/>
                <a:gd name="T25" fmla="*/ 20 h 1042"/>
                <a:gd name="T26" fmla="*/ 635 w 917"/>
                <a:gd name="T27" fmla="*/ 104 h 1042"/>
                <a:gd name="T28" fmla="*/ 395 w 917"/>
                <a:gd name="T29" fmla="*/ 333 h 1042"/>
                <a:gd name="T30" fmla="*/ 333 w 917"/>
                <a:gd name="T31" fmla="*/ 375 h 1042"/>
                <a:gd name="T32" fmla="*/ 10 w 917"/>
                <a:gd name="T33" fmla="*/ 583 h 1042"/>
                <a:gd name="T34" fmla="*/ 41 w 917"/>
                <a:gd name="T35" fmla="*/ 625 h 1042"/>
                <a:gd name="T36" fmla="*/ 531 w 917"/>
                <a:gd name="T37" fmla="*/ 999 h 1042"/>
                <a:gd name="T38" fmla="*/ 562 w 917"/>
                <a:gd name="T39" fmla="*/ 1020 h 1042"/>
                <a:gd name="T40" fmla="*/ 698 w 917"/>
                <a:gd name="T41" fmla="*/ 656 h 1042"/>
                <a:gd name="T42" fmla="*/ 718 w 917"/>
                <a:gd name="T43" fmla="*/ 583 h 1042"/>
                <a:gd name="T44" fmla="*/ 666 w 917"/>
                <a:gd name="T45" fmla="*/ 458 h 1042"/>
                <a:gd name="T46" fmla="*/ 562 w 917"/>
                <a:gd name="T47" fmla="*/ 468 h 1042"/>
                <a:gd name="T48" fmla="*/ 520 w 917"/>
                <a:gd name="T49" fmla="*/ 354 h 1042"/>
                <a:gd name="T50" fmla="*/ 531 w 917"/>
                <a:gd name="T51" fmla="*/ 333 h 1042"/>
                <a:gd name="T52" fmla="*/ 645 w 917"/>
                <a:gd name="T53" fmla="*/ 323 h 1042"/>
                <a:gd name="T54" fmla="*/ 677 w 917"/>
                <a:gd name="T55" fmla="*/ 437 h 1042"/>
                <a:gd name="T56" fmla="*/ 666 w 917"/>
                <a:gd name="T57" fmla="*/ 458 h 1042"/>
                <a:gd name="T58" fmla="*/ 666 w 917"/>
                <a:gd name="T59" fmla="*/ 458 h 1042"/>
                <a:gd name="T60" fmla="*/ 666 w 917"/>
                <a:gd name="T61" fmla="*/ 458 h 10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17" h="1042">
                  <a:moveTo>
                    <a:pt x="718" y="583"/>
                  </a:moveTo>
                  <a:cubicBezTo>
                    <a:pt x="781" y="500"/>
                    <a:pt x="823" y="427"/>
                    <a:pt x="853" y="354"/>
                  </a:cubicBezTo>
                  <a:cubicBezTo>
                    <a:pt x="864" y="333"/>
                    <a:pt x="874" y="302"/>
                    <a:pt x="885" y="270"/>
                  </a:cubicBezTo>
                  <a:cubicBezTo>
                    <a:pt x="885" y="260"/>
                    <a:pt x="885" y="250"/>
                    <a:pt x="895" y="229"/>
                  </a:cubicBezTo>
                  <a:cubicBezTo>
                    <a:pt x="895" y="218"/>
                    <a:pt x="895" y="218"/>
                    <a:pt x="895" y="208"/>
                  </a:cubicBezTo>
                  <a:cubicBezTo>
                    <a:pt x="906" y="166"/>
                    <a:pt x="906" y="125"/>
                    <a:pt x="906" y="93"/>
                  </a:cubicBezTo>
                  <a:cubicBezTo>
                    <a:pt x="906" y="73"/>
                    <a:pt x="906" y="52"/>
                    <a:pt x="906" y="41"/>
                  </a:cubicBezTo>
                  <a:cubicBezTo>
                    <a:pt x="906" y="31"/>
                    <a:pt x="916" y="31"/>
                    <a:pt x="906" y="20"/>
                  </a:cubicBezTo>
                  <a:lnTo>
                    <a:pt x="906" y="10"/>
                  </a:lnTo>
                  <a:cubicBezTo>
                    <a:pt x="916" y="0"/>
                    <a:pt x="906" y="0"/>
                    <a:pt x="895" y="0"/>
                  </a:cubicBezTo>
                  <a:lnTo>
                    <a:pt x="885" y="0"/>
                  </a:lnTo>
                  <a:cubicBezTo>
                    <a:pt x="874" y="0"/>
                    <a:pt x="874" y="10"/>
                    <a:pt x="864" y="10"/>
                  </a:cubicBezTo>
                  <a:cubicBezTo>
                    <a:pt x="864" y="20"/>
                    <a:pt x="843" y="20"/>
                    <a:pt x="812" y="20"/>
                  </a:cubicBezTo>
                  <a:cubicBezTo>
                    <a:pt x="770" y="31"/>
                    <a:pt x="708" y="52"/>
                    <a:pt x="635" y="104"/>
                  </a:cubicBezTo>
                  <a:cubicBezTo>
                    <a:pt x="510" y="177"/>
                    <a:pt x="437" y="281"/>
                    <a:pt x="395" y="333"/>
                  </a:cubicBezTo>
                  <a:cubicBezTo>
                    <a:pt x="385" y="354"/>
                    <a:pt x="354" y="375"/>
                    <a:pt x="333" y="375"/>
                  </a:cubicBezTo>
                  <a:cubicBezTo>
                    <a:pt x="125" y="364"/>
                    <a:pt x="41" y="510"/>
                    <a:pt x="10" y="583"/>
                  </a:cubicBezTo>
                  <a:cubicBezTo>
                    <a:pt x="0" y="604"/>
                    <a:pt x="10" y="625"/>
                    <a:pt x="41" y="625"/>
                  </a:cubicBezTo>
                  <a:cubicBezTo>
                    <a:pt x="489" y="614"/>
                    <a:pt x="531" y="885"/>
                    <a:pt x="531" y="999"/>
                  </a:cubicBezTo>
                  <a:cubicBezTo>
                    <a:pt x="520" y="1031"/>
                    <a:pt x="541" y="1041"/>
                    <a:pt x="562" y="1020"/>
                  </a:cubicBezTo>
                  <a:cubicBezTo>
                    <a:pt x="729" y="926"/>
                    <a:pt x="718" y="739"/>
                    <a:pt x="698" y="656"/>
                  </a:cubicBezTo>
                  <a:cubicBezTo>
                    <a:pt x="698" y="635"/>
                    <a:pt x="708" y="593"/>
                    <a:pt x="718" y="583"/>
                  </a:cubicBezTo>
                  <a:close/>
                  <a:moveTo>
                    <a:pt x="666" y="458"/>
                  </a:moveTo>
                  <a:cubicBezTo>
                    <a:pt x="645" y="489"/>
                    <a:pt x="593" y="489"/>
                    <a:pt x="562" y="468"/>
                  </a:cubicBezTo>
                  <a:cubicBezTo>
                    <a:pt x="510" y="448"/>
                    <a:pt x="500" y="395"/>
                    <a:pt x="520" y="354"/>
                  </a:cubicBezTo>
                  <a:cubicBezTo>
                    <a:pt x="531" y="343"/>
                    <a:pt x="531" y="343"/>
                    <a:pt x="531" y="333"/>
                  </a:cubicBezTo>
                  <a:cubicBezTo>
                    <a:pt x="562" y="302"/>
                    <a:pt x="604" y="302"/>
                    <a:pt x="645" y="323"/>
                  </a:cubicBezTo>
                  <a:cubicBezTo>
                    <a:pt x="687" y="343"/>
                    <a:pt x="708" y="395"/>
                    <a:pt x="677" y="437"/>
                  </a:cubicBezTo>
                  <a:cubicBezTo>
                    <a:pt x="677" y="448"/>
                    <a:pt x="677" y="448"/>
                    <a:pt x="666" y="458"/>
                  </a:cubicBezTo>
                  <a:close/>
                  <a:moveTo>
                    <a:pt x="666" y="458"/>
                  </a:moveTo>
                  <a:lnTo>
                    <a:pt x="666" y="458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ffectLst/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" name="íšḻíḓè">
              <a:extLst>
                <a:ext uri="{FF2B5EF4-FFF2-40B4-BE49-F238E27FC236}">
                  <a16:creationId xmlns:a16="http://schemas.microsoft.com/office/drawing/2014/main" xmlns="" id="{9D622CC2-5549-4B9B-ABAF-275B338729A0}"/>
                </a:ext>
              </a:extLst>
            </p:cNvPr>
            <p:cNvSpPr txBox="1"/>
            <p:nvPr/>
          </p:nvSpPr>
          <p:spPr>
            <a:xfrm>
              <a:off x="815271" y="5201335"/>
              <a:ext cx="1720500" cy="494056"/>
            </a:xfrm>
            <a:prstGeom prst="rect">
              <a:avLst/>
            </a:prstGeom>
          </p:spPr>
          <p:txBody>
            <a:bodyPr vert="horz" wrap="none" lIns="91440" tIns="45720" rIns="91440" bIns="45720" anchor="ctr">
              <a:normAutofit/>
            </a:bodyPr>
            <a:lstStyle/>
            <a:p>
              <a:pPr algn="ctr"/>
              <a:r>
                <a:rPr lang="en-US" altLang="zh-CN" sz="1400" b="1" dirty="0"/>
                <a:t>Text here</a:t>
              </a:r>
              <a:endParaRPr lang="zh-CN" altLang="en-US" sz="1400" b="1" dirty="0"/>
            </a:p>
          </p:txBody>
        </p:sp>
        <p:sp>
          <p:nvSpPr>
            <p:cNvPr id="14" name="iṥľîďe">
              <a:extLst>
                <a:ext uri="{FF2B5EF4-FFF2-40B4-BE49-F238E27FC236}">
                  <a16:creationId xmlns:a16="http://schemas.microsoft.com/office/drawing/2014/main" xmlns="" id="{B2F371AA-420F-448C-899E-A12C72CE3FC2}"/>
                </a:ext>
              </a:extLst>
            </p:cNvPr>
            <p:cNvSpPr txBox="1"/>
            <p:nvPr/>
          </p:nvSpPr>
          <p:spPr>
            <a:xfrm>
              <a:off x="3017553" y="5201335"/>
              <a:ext cx="1720500" cy="494056"/>
            </a:xfrm>
            <a:prstGeom prst="rect">
              <a:avLst/>
            </a:prstGeom>
          </p:spPr>
          <p:txBody>
            <a:bodyPr vert="horz" wrap="none" lIns="91440" tIns="45720" rIns="91440" bIns="45720" anchor="ctr">
              <a:normAutofit/>
            </a:bodyPr>
            <a:lstStyle/>
            <a:p>
              <a:pPr algn="ctr"/>
              <a:r>
                <a:rPr lang="en-US" altLang="zh-CN" sz="1400" b="1" dirty="0"/>
                <a:t>Text here</a:t>
              </a:r>
              <a:endParaRPr lang="zh-CN" altLang="en-US" sz="1400" b="1" dirty="0"/>
            </a:p>
          </p:txBody>
        </p:sp>
        <p:sp>
          <p:nvSpPr>
            <p:cNvPr id="15" name="işḻíḍe">
              <a:extLst>
                <a:ext uri="{FF2B5EF4-FFF2-40B4-BE49-F238E27FC236}">
                  <a16:creationId xmlns:a16="http://schemas.microsoft.com/office/drawing/2014/main" xmlns="" id="{282F41E0-90C1-4960-92A7-194C9BECF2A1}"/>
                </a:ext>
              </a:extLst>
            </p:cNvPr>
            <p:cNvSpPr txBox="1"/>
            <p:nvPr/>
          </p:nvSpPr>
          <p:spPr>
            <a:xfrm>
              <a:off x="5246198" y="4142114"/>
              <a:ext cx="1720500" cy="594674"/>
            </a:xfrm>
            <a:prstGeom prst="rect">
              <a:avLst/>
            </a:prstGeom>
          </p:spPr>
          <p:txBody>
            <a:bodyPr vert="horz" wrap="none" lIns="91440" tIns="45720" rIns="91440" bIns="45720" anchor="ctr">
              <a:normAutofit/>
            </a:bodyPr>
            <a:lstStyle/>
            <a:p>
              <a:pPr algn="ctr"/>
              <a:r>
                <a:rPr lang="en-US" altLang="zh-CN" sz="1400" b="1" dirty="0">
                  <a:solidFill>
                    <a:schemeClr val="bg1"/>
                  </a:solidFill>
                </a:rPr>
                <a:t>Text here</a:t>
              </a:r>
              <a:endParaRPr lang="zh-CN" altLang="en-US" sz="1400" b="1" dirty="0">
                <a:solidFill>
                  <a:schemeClr val="bg1"/>
                </a:solidFill>
              </a:endParaRPr>
            </a:p>
          </p:txBody>
        </p:sp>
        <p:sp>
          <p:nvSpPr>
            <p:cNvPr id="16" name="î$ļiḓè">
              <a:extLst>
                <a:ext uri="{FF2B5EF4-FFF2-40B4-BE49-F238E27FC236}">
                  <a16:creationId xmlns:a16="http://schemas.microsoft.com/office/drawing/2014/main" xmlns="" id="{3B1C5594-0936-4341-BDC4-2E78C0EB3AC0}"/>
                </a:ext>
              </a:extLst>
            </p:cNvPr>
            <p:cNvSpPr txBox="1"/>
            <p:nvPr/>
          </p:nvSpPr>
          <p:spPr>
            <a:xfrm>
              <a:off x="7429652" y="5201335"/>
              <a:ext cx="1720500" cy="494056"/>
            </a:xfrm>
            <a:prstGeom prst="rect">
              <a:avLst/>
            </a:prstGeom>
          </p:spPr>
          <p:txBody>
            <a:bodyPr vert="horz" wrap="none" lIns="91440" tIns="45720" rIns="91440" bIns="45720" anchor="ctr">
              <a:normAutofit/>
            </a:bodyPr>
            <a:lstStyle/>
            <a:p>
              <a:pPr algn="ctr"/>
              <a:r>
                <a:rPr lang="en-US" altLang="zh-CN" sz="1400" b="1" dirty="0"/>
                <a:t>Text here</a:t>
              </a:r>
              <a:endParaRPr lang="zh-CN" altLang="en-US" sz="1400" b="1" dirty="0"/>
            </a:p>
          </p:txBody>
        </p:sp>
        <p:sp>
          <p:nvSpPr>
            <p:cNvPr id="17" name="iSļiḓê">
              <a:extLst>
                <a:ext uri="{FF2B5EF4-FFF2-40B4-BE49-F238E27FC236}">
                  <a16:creationId xmlns:a16="http://schemas.microsoft.com/office/drawing/2014/main" xmlns="" id="{6E7E0D64-BF67-4821-B599-835B02D3B041}"/>
                </a:ext>
              </a:extLst>
            </p:cNvPr>
            <p:cNvSpPr txBox="1"/>
            <p:nvPr/>
          </p:nvSpPr>
          <p:spPr>
            <a:xfrm>
              <a:off x="9650743" y="5201335"/>
              <a:ext cx="1720500" cy="494056"/>
            </a:xfrm>
            <a:prstGeom prst="rect">
              <a:avLst/>
            </a:prstGeom>
          </p:spPr>
          <p:txBody>
            <a:bodyPr vert="horz" wrap="none" lIns="91440" tIns="45720" rIns="91440" bIns="45720" anchor="ctr">
              <a:normAutofit/>
            </a:bodyPr>
            <a:lstStyle/>
            <a:p>
              <a:pPr algn="ctr"/>
              <a:r>
                <a:rPr lang="en-US" altLang="zh-CN" sz="1400" b="1" dirty="0"/>
                <a:t>Text here</a:t>
              </a:r>
              <a:endParaRPr lang="zh-CN" altLang="en-US" sz="1400" b="1" dirty="0"/>
            </a:p>
          </p:txBody>
        </p:sp>
        <p:cxnSp>
          <p:nvCxnSpPr>
            <p:cNvPr id="18" name="直接连接符 17">
              <a:extLst>
                <a:ext uri="{FF2B5EF4-FFF2-40B4-BE49-F238E27FC236}">
                  <a16:creationId xmlns:a16="http://schemas.microsoft.com/office/drawing/2014/main" xmlns="" id="{39A877CA-5502-4C39-9A3A-C0A84C81C5F4}"/>
                </a:ext>
              </a:extLst>
            </p:cNvPr>
            <p:cNvCxnSpPr/>
            <p:nvPr/>
          </p:nvCxnSpPr>
          <p:spPr>
            <a:xfrm>
              <a:off x="2856000" y="4509000"/>
              <a:ext cx="0" cy="1634625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>
              <a:extLst>
                <a:ext uri="{FF2B5EF4-FFF2-40B4-BE49-F238E27FC236}">
                  <a16:creationId xmlns:a16="http://schemas.microsoft.com/office/drawing/2014/main" xmlns="" id="{EE075B0A-6A1C-4AD0-92CD-DA5B84267456}"/>
                </a:ext>
              </a:extLst>
            </p:cNvPr>
            <p:cNvCxnSpPr/>
            <p:nvPr/>
          </p:nvCxnSpPr>
          <p:spPr>
            <a:xfrm>
              <a:off x="9516000" y="4509000"/>
              <a:ext cx="0" cy="1634625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8289981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5A56F34-943B-4203-B6C6-2FF6C3A5B7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8B63A2D2-E6C5-4CE4-A15B-9264951B87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C3FFCBCB-07DC-4797-82F6-3E2F323BDE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26</a:t>
            </a:fld>
            <a:endParaRPr lang="zh-CN" altLang="en-US"/>
          </a:p>
        </p:txBody>
      </p:sp>
      <p:sp>
        <p:nvSpPr>
          <p:cNvPr id="9" name="ïṣļiḓe">
            <a:extLst>
              <a:ext uri="{FF2B5EF4-FFF2-40B4-BE49-F238E27FC236}">
                <a16:creationId xmlns:a16="http://schemas.microsoft.com/office/drawing/2014/main" xmlns="" id="{B0B7B6BA-F10A-4039-B7C0-F6BCC6D0C837}"/>
              </a:ext>
            </a:extLst>
          </p:cNvPr>
          <p:cNvSpPr/>
          <p:nvPr/>
        </p:nvSpPr>
        <p:spPr>
          <a:xfrm>
            <a:off x="673099" y="1556792"/>
            <a:ext cx="1953926" cy="817561"/>
          </a:xfrm>
          <a:prstGeom prst="roundRect">
            <a:avLst>
              <a:gd name="adj" fmla="val 0"/>
            </a:avLst>
          </a:prstGeom>
          <a:blipFill>
            <a:blip r:embed="rId2">
              <a:duotone>
                <a:schemeClr val="accent3">
                  <a:shade val="45000"/>
                  <a:satMod val="135000"/>
                </a:schemeClr>
                <a:prstClr val="white"/>
              </a:duotone>
            </a:blip>
            <a:stretch>
              <a:fillRect t="-29374" b="-28476"/>
            </a:stretch>
          </a:blipFill>
          <a:ln w="19050" cap="flat" cmpd="sng" algn="ctr">
            <a:noFill/>
            <a:prstDash val="solid"/>
            <a:miter lim="800000"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/>
          </a:p>
        </p:txBody>
      </p:sp>
      <p:sp>
        <p:nvSpPr>
          <p:cNvPr id="10" name="îṣḻíḋe">
            <a:extLst>
              <a:ext uri="{FF2B5EF4-FFF2-40B4-BE49-F238E27FC236}">
                <a16:creationId xmlns:a16="http://schemas.microsoft.com/office/drawing/2014/main" xmlns="" id="{78F9CEF6-F611-4EDB-82FF-5B8423ECB7A3}"/>
              </a:ext>
            </a:extLst>
          </p:cNvPr>
          <p:cNvSpPr/>
          <p:nvPr/>
        </p:nvSpPr>
        <p:spPr>
          <a:xfrm>
            <a:off x="2896067" y="1556792"/>
            <a:ext cx="1953926" cy="817561"/>
          </a:xfrm>
          <a:prstGeom prst="roundRect">
            <a:avLst>
              <a:gd name="adj" fmla="val 0"/>
            </a:avLst>
          </a:prstGeom>
          <a:blipFill>
            <a:blip r:embed="rId3">
              <a:duotone>
                <a:schemeClr val="accent3">
                  <a:shade val="45000"/>
                  <a:satMod val="135000"/>
                </a:schemeClr>
                <a:prstClr val="white"/>
              </a:duotone>
            </a:blip>
            <a:stretch>
              <a:fillRect t="-16851" b="-16335"/>
            </a:stretch>
          </a:blipFill>
          <a:ln w="19050" cap="flat" cmpd="sng" algn="ctr">
            <a:noFill/>
            <a:prstDash val="solid"/>
            <a:miter lim="800000"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/>
          </a:p>
        </p:txBody>
      </p:sp>
      <p:sp>
        <p:nvSpPr>
          <p:cNvPr id="11" name="ïs1ïḓè">
            <a:extLst>
              <a:ext uri="{FF2B5EF4-FFF2-40B4-BE49-F238E27FC236}">
                <a16:creationId xmlns:a16="http://schemas.microsoft.com/office/drawing/2014/main" xmlns="" id="{7E9575DC-649B-47EE-A726-D14016774916}"/>
              </a:ext>
            </a:extLst>
          </p:cNvPr>
          <p:cNvSpPr/>
          <p:nvPr/>
        </p:nvSpPr>
        <p:spPr>
          <a:xfrm>
            <a:off x="5119037" y="1556792"/>
            <a:ext cx="1953926" cy="817561"/>
          </a:xfrm>
          <a:prstGeom prst="roundRect">
            <a:avLst>
              <a:gd name="adj" fmla="val 0"/>
            </a:avLst>
          </a:prstGeom>
          <a:blipFill>
            <a:blip r:embed="rId4">
              <a:duotone>
                <a:schemeClr val="accent3">
                  <a:shade val="45000"/>
                  <a:satMod val="135000"/>
                </a:schemeClr>
                <a:prstClr val="white"/>
              </a:duotone>
            </a:blip>
            <a:stretch>
              <a:fillRect t="-16851" b="-16335"/>
            </a:stretch>
          </a:blipFill>
          <a:ln w="19050" cap="flat" cmpd="sng" algn="ctr">
            <a:noFill/>
            <a:prstDash val="solid"/>
            <a:miter lim="800000"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/>
          </a:p>
        </p:txBody>
      </p:sp>
      <p:sp>
        <p:nvSpPr>
          <p:cNvPr id="12" name="išlïḓê">
            <a:extLst>
              <a:ext uri="{FF2B5EF4-FFF2-40B4-BE49-F238E27FC236}">
                <a16:creationId xmlns:a16="http://schemas.microsoft.com/office/drawing/2014/main" xmlns="" id="{E712C92B-158A-4E71-8F46-3957BC55CB72}"/>
              </a:ext>
            </a:extLst>
          </p:cNvPr>
          <p:cNvSpPr/>
          <p:nvPr/>
        </p:nvSpPr>
        <p:spPr>
          <a:xfrm>
            <a:off x="7342004" y="1556792"/>
            <a:ext cx="1953926" cy="817561"/>
          </a:xfrm>
          <a:prstGeom prst="roundRect">
            <a:avLst>
              <a:gd name="adj" fmla="val 0"/>
            </a:avLst>
          </a:prstGeom>
          <a:blipFill>
            <a:blip r:embed="rId5">
              <a:duotone>
                <a:schemeClr val="accent3">
                  <a:shade val="45000"/>
                  <a:satMod val="135000"/>
                </a:schemeClr>
                <a:prstClr val="white"/>
              </a:duotone>
            </a:blip>
            <a:stretch>
              <a:fillRect t="-16851" b="-16335"/>
            </a:stretch>
          </a:blipFill>
          <a:ln w="19050" cap="flat" cmpd="sng" algn="ctr">
            <a:noFill/>
            <a:prstDash val="solid"/>
            <a:miter lim="800000"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/>
          </a:p>
        </p:txBody>
      </p:sp>
      <p:sp>
        <p:nvSpPr>
          <p:cNvPr id="13" name="îṧ1ïdê">
            <a:extLst>
              <a:ext uri="{FF2B5EF4-FFF2-40B4-BE49-F238E27FC236}">
                <a16:creationId xmlns:a16="http://schemas.microsoft.com/office/drawing/2014/main" xmlns="" id="{44EC43A8-B840-4C63-85C4-4E4FD395751A}"/>
              </a:ext>
            </a:extLst>
          </p:cNvPr>
          <p:cNvSpPr/>
          <p:nvPr/>
        </p:nvSpPr>
        <p:spPr>
          <a:xfrm>
            <a:off x="9564973" y="1556792"/>
            <a:ext cx="1953926" cy="817561"/>
          </a:xfrm>
          <a:prstGeom prst="roundRect">
            <a:avLst>
              <a:gd name="adj" fmla="val 0"/>
            </a:avLst>
          </a:prstGeom>
          <a:blipFill>
            <a:blip r:embed="rId6">
              <a:duotone>
                <a:schemeClr val="accent3">
                  <a:shade val="45000"/>
                  <a:satMod val="135000"/>
                </a:schemeClr>
                <a:prstClr val="white"/>
              </a:duotone>
            </a:blip>
            <a:stretch>
              <a:fillRect t="-16851" b="-16335"/>
            </a:stretch>
          </a:blipFill>
          <a:ln w="19050" cap="flat" cmpd="sng" algn="ctr">
            <a:noFill/>
            <a:prstDash val="solid"/>
            <a:miter lim="800000"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/>
          </a:p>
        </p:txBody>
      </p:sp>
      <p:sp>
        <p:nvSpPr>
          <p:cNvPr id="14" name="iSḻïḑé">
            <a:extLst>
              <a:ext uri="{FF2B5EF4-FFF2-40B4-BE49-F238E27FC236}">
                <a16:creationId xmlns:a16="http://schemas.microsoft.com/office/drawing/2014/main" xmlns="" id="{A3ECBCA4-1A72-438B-A034-B71DF265203D}"/>
              </a:ext>
            </a:extLst>
          </p:cNvPr>
          <p:cNvSpPr/>
          <p:nvPr/>
        </p:nvSpPr>
        <p:spPr>
          <a:xfrm>
            <a:off x="673099" y="2521840"/>
            <a:ext cx="1953926" cy="817561"/>
          </a:xfrm>
          <a:prstGeom prst="roundRect">
            <a:avLst>
              <a:gd name="adj" fmla="val 0"/>
            </a:avLst>
          </a:prstGeom>
          <a:blipFill>
            <a:blip r:embed="rId7">
              <a:duotone>
                <a:schemeClr val="accent3">
                  <a:shade val="45000"/>
                  <a:satMod val="135000"/>
                </a:schemeClr>
                <a:prstClr val="white"/>
              </a:duotone>
            </a:blip>
            <a:stretch>
              <a:fillRect t="-16851" b="-16335"/>
            </a:stretch>
          </a:blipFill>
          <a:ln w="19050" cap="flat" cmpd="sng" algn="ctr">
            <a:noFill/>
            <a:prstDash val="solid"/>
            <a:miter lim="800000"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/>
          </a:p>
        </p:txBody>
      </p:sp>
      <p:sp>
        <p:nvSpPr>
          <p:cNvPr id="15" name="îSḷiḓe">
            <a:extLst>
              <a:ext uri="{FF2B5EF4-FFF2-40B4-BE49-F238E27FC236}">
                <a16:creationId xmlns:a16="http://schemas.microsoft.com/office/drawing/2014/main" xmlns="" id="{567DAF17-9469-4E89-B2C6-6F8DE0A4F796}"/>
              </a:ext>
            </a:extLst>
          </p:cNvPr>
          <p:cNvSpPr/>
          <p:nvPr/>
        </p:nvSpPr>
        <p:spPr>
          <a:xfrm>
            <a:off x="2896067" y="2521840"/>
            <a:ext cx="1953926" cy="817561"/>
          </a:xfrm>
          <a:prstGeom prst="roundRect">
            <a:avLst>
              <a:gd name="adj" fmla="val 0"/>
            </a:avLst>
          </a:prstGeom>
          <a:blipFill>
            <a:blip r:embed="rId8">
              <a:duotone>
                <a:schemeClr val="accent3">
                  <a:shade val="45000"/>
                  <a:satMod val="135000"/>
                </a:schemeClr>
                <a:prstClr val="white"/>
              </a:duotone>
            </a:blip>
            <a:stretch>
              <a:fillRect t="-16851" b="-16335"/>
            </a:stretch>
          </a:blipFill>
          <a:ln w="19050" cap="flat" cmpd="sng" algn="ctr">
            <a:noFill/>
            <a:prstDash val="solid"/>
            <a:miter lim="800000"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/>
          </a:p>
        </p:txBody>
      </p:sp>
      <p:sp>
        <p:nvSpPr>
          <p:cNvPr id="16" name="îṧḷídè">
            <a:extLst>
              <a:ext uri="{FF2B5EF4-FFF2-40B4-BE49-F238E27FC236}">
                <a16:creationId xmlns:a16="http://schemas.microsoft.com/office/drawing/2014/main" xmlns="" id="{0FFF6B42-7E2E-4EC4-AA8F-C5701B1BE591}"/>
              </a:ext>
            </a:extLst>
          </p:cNvPr>
          <p:cNvSpPr/>
          <p:nvPr/>
        </p:nvSpPr>
        <p:spPr>
          <a:xfrm>
            <a:off x="5119037" y="2521840"/>
            <a:ext cx="1953926" cy="817561"/>
          </a:xfrm>
          <a:prstGeom prst="roundRect">
            <a:avLst>
              <a:gd name="adj" fmla="val 0"/>
            </a:avLst>
          </a:prstGeom>
          <a:blipFill>
            <a:blip r:embed="rId9">
              <a:duotone>
                <a:schemeClr val="accent3">
                  <a:shade val="45000"/>
                  <a:satMod val="135000"/>
                </a:schemeClr>
                <a:prstClr val="white"/>
              </a:duotone>
            </a:blip>
            <a:stretch>
              <a:fillRect t="-16851" b="-16335"/>
            </a:stretch>
          </a:blipFill>
          <a:ln w="19050" cap="flat" cmpd="sng" algn="ctr">
            <a:noFill/>
            <a:prstDash val="solid"/>
            <a:miter lim="800000"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/>
          </a:p>
        </p:txBody>
      </p:sp>
      <p:sp>
        <p:nvSpPr>
          <p:cNvPr id="17" name="išliḓè">
            <a:extLst>
              <a:ext uri="{FF2B5EF4-FFF2-40B4-BE49-F238E27FC236}">
                <a16:creationId xmlns:a16="http://schemas.microsoft.com/office/drawing/2014/main" xmlns="" id="{06B8D4BF-F4D5-40CE-89D6-A829DA6ECB0C}"/>
              </a:ext>
            </a:extLst>
          </p:cNvPr>
          <p:cNvSpPr/>
          <p:nvPr/>
        </p:nvSpPr>
        <p:spPr>
          <a:xfrm>
            <a:off x="7342004" y="2521840"/>
            <a:ext cx="1953926" cy="817561"/>
          </a:xfrm>
          <a:prstGeom prst="roundRect">
            <a:avLst>
              <a:gd name="adj" fmla="val 0"/>
            </a:avLst>
          </a:prstGeom>
          <a:blipFill>
            <a:blip r:embed="rId10">
              <a:duotone>
                <a:schemeClr val="accent3">
                  <a:shade val="45000"/>
                  <a:satMod val="135000"/>
                </a:schemeClr>
                <a:prstClr val="white"/>
              </a:duotone>
            </a:blip>
            <a:stretch>
              <a:fillRect t="-159558" b="-154674"/>
            </a:stretch>
          </a:blipFill>
          <a:ln w="19050" cap="flat" cmpd="sng" algn="ctr">
            <a:noFill/>
            <a:prstDash val="solid"/>
            <a:miter lim="800000"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/>
          </a:p>
        </p:txBody>
      </p:sp>
      <p:sp>
        <p:nvSpPr>
          <p:cNvPr id="18" name="î$ḻîḋe">
            <a:extLst>
              <a:ext uri="{FF2B5EF4-FFF2-40B4-BE49-F238E27FC236}">
                <a16:creationId xmlns:a16="http://schemas.microsoft.com/office/drawing/2014/main" xmlns="" id="{2F489C9B-05C1-4326-9A7E-99C973AB208E}"/>
              </a:ext>
            </a:extLst>
          </p:cNvPr>
          <p:cNvSpPr/>
          <p:nvPr/>
        </p:nvSpPr>
        <p:spPr>
          <a:xfrm>
            <a:off x="9564973" y="2521840"/>
            <a:ext cx="1953926" cy="817561"/>
          </a:xfrm>
          <a:prstGeom prst="roundRect">
            <a:avLst>
              <a:gd name="adj" fmla="val 0"/>
            </a:avLst>
          </a:prstGeom>
          <a:blipFill>
            <a:blip r:embed="rId11">
              <a:duotone>
                <a:schemeClr val="accent3">
                  <a:shade val="45000"/>
                  <a:satMod val="135000"/>
                </a:schemeClr>
                <a:prstClr val="white"/>
              </a:duotone>
            </a:blip>
            <a:stretch>
              <a:fillRect t="-16851" b="-16335"/>
            </a:stretch>
          </a:blipFill>
          <a:ln w="19050" cap="flat" cmpd="sng" algn="ctr">
            <a:noFill/>
            <a:prstDash val="solid"/>
            <a:miter lim="800000"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/>
          </a:p>
        </p:txBody>
      </p:sp>
      <p:sp>
        <p:nvSpPr>
          <p:cNvPr id="7" name="iṧļïḍe">
            <a:extLst>
              <a:ext uri="{FF2B5EF4-FFF2-40B4-BE49-F238E27FC236}">
                <a16:creationId xmlns:a16="http://schemas.microsoft.com/office/drawing/2014/main" xmlns="" id="{89AAD8EA-CBA4-4C86-B501-A63E7E0C5CA9}"/>
              </a:ext>
            </a:extLst>
          </p:cNvPr>
          <p:cNvSpPr/>
          <p:nvPr/>
        </p:nvSpPr>
        <p:spPr>
          <a:xfrm>
            <a:off x="670719" y="3769339"/>
            <a:ext cx="10850562" cy="2367935"/>
          </a:xfrm>
          <a:prstGeom prst="roundRect">
            <a:avLst>
              <a:gd name="adj" fmla="val 0"/>
            </a:avLst>
          </a:prstGeom>
          <a:solidFill>
            <a:schemeClr val="tx1">
              <a:alpha val="8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rmAutofit/>
          </a:bodyPr>
          <a:lstStyle/>
          <a:p>
            <a:pPr algn="ctr"/>
            <a:endParaRPr sz="2000" b="1"/>
          </a:p>
        </p:txBody>
      </p:sp>
      <p:sp>
        <p:nvSpPr>
          <p:cNvPr id="8" name="isļíḍé">
            <a:extLst>
              <a:ext uri="{FF2B5EF4-FFF2-40B4-BE49-F238E27FC236}">
                <a16:creationId xmlns:a16="http://schemas.microsoft.com/office/drawing/2014/main" xmlns="" id="{996A2AD8-89B5-4E78-B16C-787D84A160B7}"/>
              </a:ext>
            </a:extLst>
          </p:cNvPr>
          <p:cNvSpPr txBox="1"/>
          <p:nvPr/>
        </p:nvSpPr>
        <p:spPr>
          <a:xfrm>
            <a:off x="658416" y="4371462"/>
            <a:ext cx="10850563" cy="1163689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400" dirty="0">
                <a:solidFill>
                  <a:schemeClr val="bg1"/>
                </a:solidFill>
              </a:rPr>
              <a:t>Unified fonts make reading more fluent.</a:t>
            </a:r>
          </a:p>
          <a:p>
            <a:pPr algn="ctr">
              <a:lnSpc>
                <a:spcPct val="150000"/>
              </a:lnSpc>
            </a:pPr>
            <a:r>
              <a:rPr lang="en-US" altLang="zh-CN" sz="1700" b="1" dirty="0">
                <a:solidFill>
                  <a:schemeClr val="bg1"/>
                </a:solidFill>
              </a:rPr>
              <a:t>Theme color makes PPT more convenient to change.</a:t>
            </a:r>
          </a:p>
          <a:p>
            <a:pPr algn="ctr">
              <a:lnSpc>
                <a:spcPct val="150000"/>
              </a:lnSpc>
            </a:pPr>
            <a:r>
              <a:rPr lang="en-US" altLang="zh-CN" sz="1400" dirty="0">
                <a:solidFill>
                  <a:schemeClr val="bg1"/>
                </a:solidFill>
              </a:rPr>
              <a:t>Adjust the spacing to adapt to Chinese typesetting, use the reference line in PPT.</a:t>
            </a:r>
            <a:endParaRPr lang="en-US" altLang="zh-CN" sz="16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34134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5A56F34-943B-4203-B6C6-2FF6C3A5B7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8B63A2D2-E6C5-4CE4-A15B-9264951B87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C3FFCBCB-07DC-4797-82F6-3E2F323BDE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27</a:t>
            </a:fld>
            <a:endParaRPr lang="zh-CN" altLang="en-US"/>
          </a:p>
        </p:txBody>
      </p:sp>
      <p:grpSp>
        <p:nvGrpSpPr>
          <p:cNvPr id="5" name="f4f102f4-19a6-46e8-bce9-ebee4e1bb053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F4D9C3C3-63C5-4A44-95A6-D8676BBB78EE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8170" y="1269000"/>
            <a:ext cx="10842319" cy="4593830"/>
            <a:chOff x="678170" y="1269000"/>
            <a:chExt cx="10842319" cy="4593830"/>
          </a:xfrm>
        </p:grpSpPr>
        <p:grpSp>
          <p:nvGrpSpPr>
            <p:cNvPr id="6" name="îSľîḍê">
              <a:extLst>
                <a:ext uri="{FF2B5EF4-FFF2-40B4-BE49-F238E27FC236}">
                  <a16:creationId xmlns:a16="http://schemas.microsoft.com/office/drawing/2014/main" xmlns="" id="{3EBB937D-8F58-48B3-95D7-D3C006D5C3EF}"/>
                </a:ext>
              </a:extLst>
            </p:cNvPr>
            <p:cNvGrpSpPr/>
            <p:nvPr/>
          </p:nvGrpSpPr>
          <p:grpSpPr>
            <a:xfrm>
              <a:off x="3621224" y="1269000"/>
              <a:ext cx="4949551" cy="4455107"/>
              <a:chOff x="6117964" y="1343498"/>
              <a:chExt cx="5143338" cy="4629537"/>
            </a:xfrm>
          </p:grpSpPr>
          <p:grpSp>
            <p:nvGrpSpPr>
              <p:cNvPr id="29" name="ïšḷïḑé">
                <a:extLst>
                  <a:ext uri="{FF2B5EF4-FFF2-40B4-BE49-F238E27FC236}">
                    <a16:creationId xmlns:a16="http://schemas.microsoft.com/office/drawing/2014/main" xmlns="" id="{2421532C-59DF-46B3-8116-F1ACCC055DAD}"/>
                  </a:ext>
                </a:extLst>
              </p:cNvPr>
              <p:cNvGrpSpPr/>
              <p:nvPr/>
            </p:nvGrpSpPr>
            <p:grpSpPr>
              <a:xfrm>
                <a:off x="6938861" y="1925074"/>
                <a:ext cx="4322441" cy="4047961"/>
                <a:chOff x="7133415" y="1668270"/>
                <a:chExt cx="4322441" cy="4047961"/>
              </a:xfrm>
            </p:grpSpPr>
            <p:grpSp>
              <p:nvGrpSpPr>
                <p:cNvPr id="48" name="îṧḷïďé">
                  <a:extLst>
                    <a:ext uri="{FF2B5EF4-FFF2-40B4-BE49-F238E27FC236}">
                      <a16:creationId xmlns:a16="http://schemas.microsoft.com/office/drawing/2014/main" xmlns="" id="{8EE023B1-AD2F-44FC-88B0-95502E3A6979}"/>
                    </a:ext>
                  </a:extLst>
                </p:cNvPr>
                <p:cNvGrpSpPr/>
                <p:nvPr/>
              </p:nvGrpSpPr>
              <p:grpSpPr>
                <a:xfrm>
                  <a:off x="7133415" y="2987835"/>
                  <a:ext cx="4322441" cy="2728396"/>
                  <a:chOff x="1685115" y="3521460"/>
                  <a:chExt cx="4322441" cy="2728396"/>
                </a:xfrm>
                <a:solidFill>
                  <a:schemeClr val="tx1">
                    <a:lumMod val="85000"/>
                    <a:lumOff val="15000"/>
                  </a:schemeClr>
                </a:solidFill>
              </p:grpSpPr>
              <p:sp>
                <p:nvSpPr>
                  <p:cNvPr id="57" name="î$ľíḍè">
                    <a:extLst>
                      <a:ext uri="{FF2B5EF4-FFF2-40B4-BE49-F238E27FC236}">
                        <a16:creationId xmlns:a16="http://schemas.microsoft.com/office/drawing/2014/main" xmlns="" id="{B083D2CF-CAFB-441E-910E-36989BD22889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925886" y="4199156"/>
                    <a:ext cx="2081670" cy="2050700"/>
                  </a:xfrm>
                  <a:custGeom>
                    <a:avLst/>
                    <a:gdLst>
                      <a:gd name="T0" fmla="*/ 3577 w 3638"/>
                      <a:gd name="T1" fmla="*/ 3090 h 3585"/>
                      <a:gd name="T2" fmla="*/ 3555 w 3638"/>
                      <a:gd name="T3" fmla="*/ 3072 h 3585"/>
                      <a:gd name="T4" fmla="*/ 3556 w 3638"/>
                      <a:gd name="T5" fmla="*/ 3071 h 3585"/>
                      <a:gd name="T6" fmla="*/ 468 w 3638"/>
                      <a:gd name="T7" fmla="*/ 0 h 3585"/>
                      <a:gd name="T8" fmla="*/ 0 w 3638"/>
                      <a:gd name="T9" fmla="*/ 470 h 3585"/>
                      <a:gd name="T10" fmla="*/ 3062 w 3638"/>
                      <a:gd name="T11" fmla="*/ 3516 h 3585"/>
                      <a:gd name="T12" fmla="*/ 3067 w 3638"/>
                      <a:gd name="T13" fmla="*/ 3522 h 3585"/>
                      <a:gd name="T14" fmla="*/ 3084 w 3638"/>
                      <a:gd name="T15" fmla="*/ 3537 h 3585"/>
                      <a:gd name="T16" fmla="*/ 3088 w 3638"/>
                      <a:gd name="T17" fmla="*/ 3541 h 3585"/>
                      <a:gd name="T18" fmla="*/ 3088 w 3638"/>
                      <a:gd name="T19" fmla="*/ 3540 h 3585"/>
                      <a:gd name="T20" fmla="*/ 3432 w 3638"/>
                      <a:gd name="T21" fmla="*/ 3436 h 3585"/>
                      <a:gd name="T22" fmla="*/ 3577 w 3638"/>
                      <a:gd name="T23" fmla="*/ 3090 h 358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</a:cxnLst>
                    <a:rect l="0" t="0" r="r" b="b"/>
                    <a:pathLst>
                      <a:path w="3638" h="3585">
                        <a:moveTo>
                          <a:pt x="3577" y="3090"/>
                        </a:moveTo>
                        <a:cubicBezTo>
                          <a:pt x="3570" y="3083"/>
                          <a:pt x="3563" y="3077"/>
                          <a:pt x="3555" y="3072"/>
                        </a:cubicBezTo>
                        <a:cubicBezTo>
                          <a:pt x="3556" y="3071"/>
                          <a:pt x="3556" y="3071"/>
                          <a:pt x="3556" y="3071"/>
                        </a:cubicBezTo>
                        <a:cubicBezTo>
                          <a:pt x="468" y="0"/>
                          <a:pt x="468" y="0"/>
                          <a:pt x="468" y="0"/>
                        </a:cubicBezTo>
                        <a:cubicBezTo>
                          <a:pt x="0" y="470"/>
                          <a:pt x="0" y="470"/>
                          <a:pt x="0" y="470"/>
                        </a:cubicBezTo>
                        <a:cubicBezTo>
                          <a:pt x="3062" y="3516"/>
                          <a:pt x="3062" y="3516"/>
                          <a:pt x="3062" y="3516"/>
                        </a:cubicBezTo>
                        <a:cubicBezTo>
                          <a:pt x="3064" y="3518"/>
                          <a:pt x="3065" y="3520"/>
                          <a:pt x="3067" y="3522"/>
                        </a:cubicBezTo>
                        <a:cubicBezTo>
                          <a:pt x="3072" y="3528"/>
                          <a:pt x="3078" y="3533"/>
                          <a:pt x="3084" y="3537"/>
                        </a:cubicBezTo>
                        <a:cubicBezTo>
                          <a:pt x="3088" y="3541"/>
                          <a:pt x="3088" y="3541"/>
                          <a:pt x="3088" y="3541"/>
                        </a:cubicBezTo>
                        <a:cubicBezTo>
                          <a:pt x="3088" y="3540"/>
                          <a:pt x="3088" y="3540"/>
                          <a:pt x="3088" y="3540"/>
                        </a:cubicBezTo>
                        <a:cubicBezTo>
                          <a:pt x="3160" y="3585"/>
                          <a:pt x="3305" y="3544"/>
                          <a:pt x="3432" y="3436"/>
                        </a:cubicBezTo>
                        <a:cubicBezTo>
                          <a:pt x="3573" y="3317"/>
                          <a:pt x="3638" y="3162"/>
                          <a:pt x="3577" y="309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ffectLst>
                    <a:outerShdw blurRad="393700" dir="18900000" sy="23000" kx="-1200000" algn="bl" rotWithShape="0">
                      <a:prstClr val="black">
                        <a:alpha val="40000"/>
                      </a:prstClr>
                    </a:outerShdw>
                  </a:effectLst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58" name="ïSļïḑe">
                    <a:extLst>
                      <a:ext uri="{FF2B5EF4-FFF2-40B4-BE49-F238E27FC236}">
                        <a16:creationId xmlns:a16="http://schemas.microsoft.com/office/drawing/2014/main" xmlns="" id="{0231FE47-E26E-4638-939A-EFB9F1921D5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1685115" y="4199156"/>
                    <a:ext cx="2081063" cy="2050700"/>
                  </a:xfrm>
                  <a:custGeom>
                    <a:avLst/>
                    <a:gdLst>
                      <a:gd name="T0" fmla="*/ 3637 w 3637"/>
                      <a:gd name="T1" fmla="*/ 470 h 3585"/>
                      <a:gd name="T2" fmla="*/ 3169 w 3637"/>
                      <a:gd name="T3" fmla="*/ 0 h 3585"/>
                      <a:gd name="T4" fmla="*/ 82 w 3637"/>
                      <a:gd name="T5" fmla="*/ 3071 h 3585"/>
                      <a:gd name="T6" fmla="*/ 83 w 3637"/>
                      <a:gd name="T7" fmla="*/ 3072 h 3585"/>
                      <a:gd name="T8" fmla="*/ 61 w 3637"/>
                      <a:gd name="T9" fmla="*/ 3090 h 3585"/>
                      <a:gd name="T10" fmla="*/ 205 w 3637"/>
                      <a:gd name="T11" fmla="*/ 3436 h 3585"/>
                      <a:gd name="T12" fmla="*/ 549 w 3637"/>
                      <a:gd name="T13" fmla="*/ 3540 h 3585"/>
                      <a:gd name="T14" fmla="*/ 550 w 3637"/>
                      <a:gd name="T15" fmla="*/ 3541 h 3585"/>
                      <a:gd name="T16" fmla="*/ 553 w 3637"/>
                      <a:gd name="T17" fmla="*/ 3537 h 3585"/>
                      <a:gd name="T18" fmla="*/ 570 w 3637"/>
                      <a:gd name="T19" fmla="*/ 3522 h 3585"/>
                      <a:gd name="T20" fmla="*/ 575 w 3637"/>
                      <a:gd name="T21" fmla="*/ 3516 h 3585"/>
                      <a:gd name="T22" fmla="*/ 3637 w 3637"/>
                      <a:gd name="T23" fmla="*/ 470 h 358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</a:cxnLst>
                    <a:rect l="0" t="0" r="r" b="b"/>
                    <a:pathLst>
                      <a:path w="3637" h="3585">
                        <a:moveTo>
                          <a:pt x="3637" y="470"/>
                        </a:moveTo>
                        <a:cubicBezTo>
                          <a:pt x="3169" y="0"/>
                          <a:pt x="3169" y="0"/>
                          <a:pt x="3169" y="0"/>
                        </a:cubicBezTo>
                        <a:cubicBezTo>
                          <a:pt x="82" y="3071"/>
                          <a:pt x="82" y="3071"/>
                          <a:pt x="82" y="3071"/>
                        </a:cubicBezTo>
                        <a:cubicBezTo>
                          <a:pt x="83" y="3072"/>
                          <a:pt x="83" y="3072"/>
                          <a:pt x="83" y="3072"/>
                        </a:cubicBezTo>
                        <a:cubicBezTo>
                          <a:pt x="74" y="3077"/>
                          <a:pt x="67" y="3083"/>
                          <a:pt x="61" y="3090"/>
                        </a:cubicBezTo>
                        <a:cubicBezTo>
                          <a:pt x="0" y="3162"/>
                          <a:pt x="65" y="3317"/>
                          <a:pt x="205" y="3436"/>
                        </a:cubicBezTo>
                        <a:cubicBezTo>
                          <a:pt x="332" y="3544"/>
                          <a:pt x="477" y="3585"/>
                          <a:pt x="549" y="3540"/>
                        </a:cubicBezTo>
                        <a:cubicBezTo>
                          <a:pt x="550" y="3541"/>
                          <a:pt x="550" y="3541"/>
                          <a:pt x="550" y="3541"/>
                        </a:cubicBezTo>
                        <a:cubicBezTo>
                          <a:pt x="553" y="3537"/>
                          <a:pt x="553" y="3537"/>
                          <a:pt x="553" y="3537"/>
                        </a:cubicBezTo>
                        <a:cubicBezTo>
                          <a:pt x="560" y="3533"/>
                          <a:pt x="565" y="3528"/>
                          <a:pt x="570" y="3522"/>
                        </a:cubicBezTo>
                        <a:cubicBezTo>
                          <a:pt x="572" y="3520"/>
                          <a:pt x="574" y="3518"/>
                          <a:pt x="575" y="3516"/>
                        </a:cubicBezTo>
                        <a:lnTo>
                          <a:pt x="3637" y="47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ffectLst>
                    <a:outerShdw blurRad="393700" dir="18900000" sy="23000" kx="-1200000" algn="bl" rotWithShape="0">
                      <a:prstClr val="black">
                        <a:alpha val="40000"/>
                      </a:prstClr>
                    </a:outerShdw>
                  </a:effectLst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59" name="iṣľïde">
                    <a:extLst>
                      <a:ext uri="{FF2B5EF4-FFF2-40B4-BE49-F238E27FC236}">
                        <a16:creationId xmlns:a16="http://schemas.microsoft.com/office/drawing/2014/main" xmlns="" id="{C9CCF08B-112A-48DE-83F5-495D932FF2B4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668410" y="3521460"/>
                    <a:ext cx="411112" cy="2598444"/>
                  </a:xfrm>
                  <a:custGeom>
                    <a:avLst/>
                    <a:gdLst>
                      <a:gd name="T0" fmla="*/ 667 w 719"/>
                      <a:gd name="T1" fmla="*/ 4334 h 4542"/>
                      <a:gd name="T2" fmla="*/ 666 w 719"/>
                      <a:gd name="T3" fmla="*/ 4326 h 4542"/>
                      <a:gd name="T4" fmla="*/ 719 w 719"/>
                      <a:gd name="T5" fmla="*/ 8 h 4542"/>
                      <a:gd name="T6" fmla="*/ 56 w 719"/>
                      <a:gd name="T7" fmla="*/ 0 h 4542"/>
                      <a:gd name="T8" fmla="*/ 2 w 719"/>
                      <a:gd name="T9" fmla="*/ 4354 h 4542"/>
                      <a:gd name="T10" fmla="*/ 4 w 719"/>
                      <a:gd name="T11" fmla="*/ 4354 h 4542"/>
                      <a:gd name="T12" fmla="*/ 1 w 719"/>
                      <a:gd name="T13" fmla="*/ 4383 h 4542"/>
                      <a:gd name="T14" fmla="*/ 347 w 719"/>
                      <a:gd name="T15" fmla="*/ 4529 h 4542"/>
                      <a:gd name="T16" fmla="*/ 665 w 719"/>
                      <a:gd name="T17" fmla="*/ 4362 h 4542"/>
                      <a:gd name="T18" fmla="*/ 666 w 719"/>
                      <a:gd name="T19" fmla="*/ 4362 h 4542"/>
                      <a:gd name="T20" fmla="*/ 666 w 719"/>
                      <a:gd name="T21" fmla="*/ 4357 h 4542"/>
                      <a:gd name="T22" fmla="*/ 667 w 719"/>
                      <a:gd name="T23" fmla="*/ 4334 h 454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</a:cxnLst>
                    <a:rect l="0" t="0" r="r" b="b"/>
                    <a:pathLst>
                      <a:path w="719" h="4542">
                        <a:moveTo>
                          <a:pt x="667" y="4334"/>
                        </a:moveTo>
                        <a:cubicBezTo>
                          <a:pt x="667" y="4332"/>
                          <a:pt x="667" y="4329"/>
                          <a:pt x="666" y="4326"/>
                        </a:cubicBezTo>
                        <a:cubicBezTo>
                          <a:pt x="719" y="8"/>
                          <a:pt x="719" y="8"/>
                          <a:pt x="719" y="8"/>
                        </a:cubicBezTo>
                        <a:cubicBezTo>
                          <a:pt x="56" y="0"/>
                          <a:pt x="56" y="0"/>
                          <a:pt x="56" y="0"/>
                        </a:cubicBezTo>
                        <a:cubicBezTo>
                          <a:pt x="2" y="4354"/>
                          <a:pt x="2" y="4354"/>
                          <a:pt x="2" y="4354"/>
                        </a:cubicBezTo>
                        <a:cubicBezTo>
                          <a:pt x="4" y="4354"/>
                          <a:pt x="4" y="4354"/>
                          <a:pt x="4" y="4354"/>
                        </a:cubicBezTo>
                        <a:cubicBezTo>
                          <a:pt x="1" y="4364"/>
                          <a:pt x="0" y="4373"/>
                          <a:pt x="1" y="4383"/>
                        </a:cubicBezTo>
                        <a:cubicBezTo>
                          <a:pt x="8" y="4477"/>
                          <a:pt x="163" y="4542"/>
                          <a:pt x="347" y="4529"/>
                        </a:cubicBezTo>
                        <a:cubicBezTo>
                          <a:pt x="512" y="4517"/>
                          <a:pt x="645" y="4445"/>
                          <a:pt x="665" y="4362"/>
                        </a:cubicBezTo>
                        <a:cubicBezTo>
                          <a:pt x="666" y="4362"/>
                          <a:pt x="666" y="4362"/>
                          <a:pt x="666" y="4362"/>
                        </a:cubicBezTo>
                        <a:cubicBezTo>
                          <a:pt x="666" y="4357"/>
                          <a:pt x="666" y="4357"/>
                          <a:pt x="666" y="4357"/>
                        </a:cubicBezTo>
                        <a:cubicBezTo>
                          <a:pt x="667" y="4350"/>
                          <a:pt x="668" y="4342"/>
                          <a:pt x="667" y="433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ffectLst>
                    <a:outerShdw blurRad="393700" dir="18900000" sy="23000" kx="-1200000" algn="bl" rotWithShape="0">
                      <a:prstClr val="black">
                        <a:alpha val="40000"/>
                      </a:prstClr>
                    </a:outerShdw>
                  </a:effectLst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</p:grpSp>
            <p:grpSp>
              <p:nvGrpSpPr>
                <p:cNvPr id="49" name="íSlíḋè">
                  <a:extLst>
                    <a:ext uri="{FF2B5EF4-FFF2-40B4-BE49-F238E27FC236}">
                      <a16:creationId xmlns:a16="http://schemas.microsoft.com/office/drawing/2014/main" xmlns="" id="{844708A6-D997-4589-9B1F-ABAB9E31447B}"/>
                    </a:ext>
                  </a:extLst>
                </p:cNvPr>
                <p:cNvGrpSpPr/>
                <p:nvPr/>
              </p:nvGrpSpPr>
              <p:grpSpPr>
                <a:xfrm>
                  <a:off x="7565173" y="1668270"/>
                  <a:ext cx="3500825" cy="3500217"/>
                  <a:chOff x="2116873" y="2201895"/>
                  <a:chExt cx="3500825" cy="3500217"/>
                </a:xfrm>
              </p:grpSpPr>
              <p:sp>
                <p:nvSpPr>
                  <p:cNvPr id="50" name="ís1iḑê">
                    <a:extLst>
                      <a:ext uri="{FF2B5EF4-FFF2-40B4-BE49-F238E27FC236}">
                        <a16:creationId xmlns:a16="http://schemas.microsoft.com/office/drawing/2014/main" xmlns="" id="{191B3A43-901F-4A8C-8939-A09357C8412E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116873" y="2201895"/>
                    <a:ext cx="3500825" cy="3500217"/>
                  </a:xfrm>
                  <a:prstGeom prst="ellipse">
                    <a:avLst/>
                  </a:prstGeom>
                  <a:solidFill>
                    <a:schemeClr val="tx2"/>
                  </a:solidFill>
                  <a:ln>
                    <a:noFill/>
                  </a:ln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51" name="ï$ḷiḑê">
                    <a:extLst>
                      <a:ext uri="{FF2B5EF4-FFF2-40B4-BE49-F238E27FC236}">
                        <a16:creationId xmlns:a16="http://schemas.microsoft.com/office/drawing/2014/main" xmlns="" id="{FC832743-8440-4A59-865B-7AE54FE44348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377993" y="2463014"/>
                    <a:ext cx="2979193" cy="2978585"/>
                  </a:xfrm>
                  <a:prstGeom prst="ellipse">
                    <a:avLst/>
                  </a:prstGeom>
                  <a:solidFill>
                    <a:schemeClr val="bg1">
                      <a:lumMod val="95000"/>
                    </a:schemeClr>
                  </a:solidFill>
                  <a:ln>
                    <a:noFill/>
                  </a:ln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52" name="ïšḻïḋê">
                    <a:extLst>
                      <a:ext uri="{FF2B5EF4-FFF2-40B4-BE49-F238E27FC236}">
                        <a16:creationId xmlns:a16="http://schemas.microsoft.com/office/drawing/2014/main" xmlns="" id="{62C2F168-8511-4022-8D0B-DB0DEF6CB195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693765" y="2778180"/>
                    <a:ext cx="2347648" cy="2347648"/>
                  </a:xfrm>
                  <a:prstGeom prst="ellipse">
                    <a:avLst/>
                  </a:prstGeom>
                  <a:solidFill>
                    <a:schemeClr val="tx2"/>
                  </a:solidFill>
                  <a:ln>
                    <a:noFill/>
                  </a:ln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53" name="îŝlïḑè">
                    <a:extLst>
                      <a:ext uri="{FF2B5EF4-FFF2-40B4-BE49-F238E27FC236}">
                        <a16:creationId xmlns:a16="http://schemas.microsoft.com/office/drawing/2014/main" xmlns="" id="{41112C7E-E828-4F5D-AB5A-7ED89CFA0165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996179" y="3079985"/>
                    <a:ext cx="1742822" cy="1744036"/>
                  </a:xfrm>
                  <a:prstGeom prst="ellipse">
                    <a:avLst/>
                  </a:prstGeom>
                  <a:solidFill>
                    <a:schemeClr val="bg1">
                      <a:lumMod val="95000"/>
                    </a:schemeClr>
                  </a:solidFill>
                  <a:ln>
                    <a:noFill/>
                  </a:ln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54" name="işḻíḋê">
                    <a:extLst>
                      <a:ext uri="{FF2B5EF4-FFF2-40B4-BE49-F238E27FC236}">
                        <a16:creationId xmlns:a16="http://schemas.microsoft.com/office/drawing/2014/main" xmlns="" id="{6A5A218E-77CB-4653-AF63-008AE36E1F6E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284018" y="3368432"/>
                    <a:ext cx="1166537" cy="1167144"/>
                  </a:xfrm>
                  <a:prstGeom prst="ellipse">
                    <a:avLst/>
                  </a:prstGeom>
                  <a:solidFill>
                    <a:schemeClr val="tx2"/>
                  </a:solidFill>
                  <a:ln>
                    <a:noFill/>
                  </a:ln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55" name="ïṧḷïḍè">
                    <a:extLst>
                      <a:ext uri="{FF2B5EF4-FFF2-40B4-BE49-F238E27FC236}">
                        <a16:creationId xmlns:a16="http://schemas.microsoft.com/office/drawing/2014/main" xmlns="" id="{9038E949-5324-4D9D-82C4-12384295D529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530563" y="3615584"/>
                    <a:ext cx="672839" cy="672838"/>
                  </a:xfrm>
                  <a:prstGeom prst="ellipse">
                    <a:avLst/>
                  </a:prstGeom>
                  <a:solidFill>
                    <a:schemeClr val="bg1">
                      <a:lumMod val="95000"/>
                    </a:schemeClr>
                  </a:solidFill>
                  <a:ln>
                    <a:noFill/>
                  </a:ln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56" name="iṩļîḑe">
                    <a:extLst>
                      <a:ext uri="{FF2B5EF4-FFF2-40B4-BE49-F238E27FC236}">
                        <a16:creationId xmlns:a16="http://schemas.microsoft.com/office/drawing/2014/main" xmlns="" id="{CCE9F05A-76A4-4FF2-9782-61141DC2C708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709096" y="3794117"/>
                    <a:ext cx="315773" cy="315773"/>
                  </a:xfrm>
                  <a:prstGeom prst="ellipse">
                    <a:avLst/>
                  </a:prstGeom>
                  <a:solidFill>
                    <a:schemeClr val="tx2"/>
                  </a:solidFill>
                  <a:ln>
                    <a:noFill/>
                  </a:ln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</p:grpSp>
          </p:grpSp>
          <p:grpSp>
            <p:nvGrpSpPr>
              <p:cNvPr id="30" name="îṡ1ïḋe">
                <a:extLst>
                  <a:ext uri="{FF2B5EF4-FFF2-40B4-BE49-F238E27FC236}">
                    <a16:creationId xmlns:a16="http://schemas.microsoft.com/office/drawing/2014/main" xmlns="" id="{66F537DF-1EEB-4F07-A82A-8DA31675C58D}"/>
                  </a:ext>
                </a:extLst>
              </p:cNvPr>
              <p:cNvGrpSpPr/>
              <p:nvPr/>
            </p:nvGrpSpPr>
            <p:grpSpPr>
              <a:xfrm>
                <a:off x="6887838" y="1343498"/>
                <a:ext cx="2232090" cy="2280464"/>
                <a:chOff x="6076950" y="2555876"/>
                <a:chExt cx="3076576" cy="3143249"/>
              </a:xfrm>
              <a:effectLst>
                <a:outerShdw blurRad="177800" dir="18900000" sy="23000" kx="-1200000" algn="bl" rotWithShape="0">
                  <a:prstClr val="black">
                    <a:alpha val="29000"/>
                  </a:prstClr>
                </a:outerShdw>
              </a:effectLst>
            </p:grpSpPr>
            <p:sp>
              <p:nvSpPr>
                <p:cNvPr id="40" name="îŝľîďé">
                  <a:extLst>
                    <a:ext uri="{FF2B5EF4-FFF2-40B4-BE49-F238E27FC236}">
                      <a16:creationId xmlns:a16="http://schemas.microsoft.com/office/drawing/2014/main" xmlns="" id="{AEA8F664-7A77-4F73-870A-F0D7B16430E5}"/>
                    </a:ext>
                  </a:extLst>
                </p:cNvPr>
                <p:cNvSpPr/>
                <p:nvPr/>
              </p:nvSpPr>
              <p:spPr bwMode="auto">
                <a:xfrm>
                  <a:off x="8840788" y="5375275"/>
                  <a:ext cx="312738" cy="323850"/>
                </a:xfrm>
                <a:custGeom>
                  <a:avLst/>
                  <a:gdLst>
                    <a:gd name="T0" fmla="*/ 68 w 83"/>
                    <a:gd name="T1" fmla="*/ 68 h 86"/>
                    <a:gd name="T2" fmla="*/ 34 w 83"/>
                    <a:gd name="T3" fmla="*/ 30 h 86"/>
                    <a:gd name="T4" fmla="*/ 16 w 83"/>
                    <a:gd name="T5" fmla="*/ 10 h 86"/>
                    <a:gd name="T6" fmla="*/ 6 w 83"/>
                    <a:gd name="T7" fmla="*/ 0 h 86"/>
                    <a:gd name="T8" fmla="*/ 3 w 83"/>
                    <a:gd name="T9" fmla="*/ 5 h 86"/>
                    <a:gd name="T10" fmla="*/ 0 w 83"/>
                    <a:gd name="T11" fmla="*/ 11 h 86"/>
                    <a:gd name="T12" fmla="*/ 9 w 83"/>
                    <a:gd name="T13" fmla="*/ 21 h 86"/>
                    <a:gd name="T14" fmla="*/ 29 w 83"/>
                    <a:gd name="T15" fmla="*/ 39 h 86"/>
                    <a:gd name="T16" fmla="*/ 66 w 83"/>
                    <a:gd name="T17" fmla="*/ 72 h 86"/>
                    <a:gd name="T18" fmla="*/ 83 w 83"/>
                    <a:gd name="T19" fmla="*/ 86 h 86"/>
                    <a:gd name="T20" fmla="*/ 83 w 83"/>
                    <a:gd name="T21" fmla="*/ 85 h 86"/>
                    <a:gd name="T22" fmla="*/ 68 w 83"/>
                    <a:gd name="T23" fmla="*/ 68 h 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83" h="86">
                      <a:moveTo>
                        <a:pt x="68" y="68"/>
                      </a:moveTo>
                      <a:cubicBezTo>
                        <a:pt x="59" y="57"/>
                        <a:pt x="46" y="44"/>
                        <a:pt x="34" y="30"/>
                      </a:cubicBezTo>
                      <a:cubicBezTo>
                        <a:pt x="28" y="23"/>
                        <a:pt x="22" y="16"/>
                        <a:pt x="16" y="10"/>
                      </a:cubicBezTo>
                      <a:cubicBezTo>
                        <a:pt x="13" y="6"/>
                        <a:pt x="9" y="3"/>
                        <a:pt x="6" y="0"/>
                      </a:cubicBezTo>
                      <a:cubicBezTo>
                        <a:pt x="5" y="2"/>
                        <a:pt x="4" y="4"/>
                        <a:pt x="3" y="5"/>
                      </a:cubicBezTo>
                      <a:cubicBezTo>
                        <a:pt x="2" y="7"/>
                        <a:pt x="1" y="9"/>
                        <a:pt x="0" y="11"/>
                      </a:cubicBezTo>
                      <a:cubicBezTo>
                        <a:pt x="3" y="14"/>
                        <a:pt x="6" y="18"/>
                        <a:pt x="9" y="21"/>
                      </a:cubicBezTo>
                      <a:cubicBezTo>
                        <a:pt x="15" y="27"/>
                        <a:pt x="22" y="33"/>
                        <a:pt x="29" y="39"/>
                      </a:cubicBezTo>
                      <a:cubicBezTo>
                        <a:pt x="42" y="51"/>
                        <a:pt x="56" y="63"/>
                        <a:pt x="66" y="72"/>
                      </a:cubicBezTo>
                      <a:cubicBezTo>
                        <a:pt x="76" y="81"/>
                        <a:pt x="83" y="86"/>
                        <a:pt x="83" y="86"/>
                      </a:cubicBezTo>
                      <a:cubicBezTo>
                        <a:pt x="83" y="85"/>
                        <a:pt x="83" y="85"/>
                        <a:pt x="83" y="85"/>
                      </a:cubicBezTo>
                      <a:cubicBezTo>
                        <a:pt x="83" y="85"/>
                        <a:pt x="77" y="78"/>
                        <a:pt x="68" y="68"/>
                      </a:cubicBezTo>
                      <a:close/>
                    </a:path>
                  </a:pathLst>
                </a:custGeom>
                <a:solidFill>
                  <a:srgbClr val="B1B1B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1" name="iSľídè">
                  <a:extLst>
                    <a:ext uri="{FF2B5EF4-FFF2-40B4-BE49-F238E27FC236}">
                      <a16:creationId xmlns:a16="http://schemas.microsoft.com/office/drawing/2014/main" xmlns="" id="{28A26B89-3C3A-46EA-B73F-4247765BB369}"/>
                    </a:ext>
                  </a:extLst>
                </p:cNvPr>
                <p:cNvSpPr/>
                <p:nvPr/>
              </p:nvSpPr>
              <p:spPr bwMode="auto">
                <a:xfrm>
                  <a:off x="8129588" y="4606925"/>
                  <a:ext cx="782638" cy="903287"/>
                </a:xfrm>
                <a:custGeom>
                  <a:avLst/>
                  <a:gdLst>
                    <a:gd name="T0" fmla="*/ 204 w 208"/>
                    <a:gd name="T1" fmla="*/ 156 h 240"/>
                    <a:gd name="T2" fmla="*/ 48 w 208"/>
                    <a:gd name="T3" fmla="*/ 0 h 240"/>
                    <a:gd name="T4" fmla="*/ 48 w 208"/>
                    <a:gd name="T5" fmla="*/ 0 h 240"/>
                    <a:gd name="T6" fmla="*/ 35 w 208"/>
                    <a:gd name="T7" fmla="*/ 53 h 240"/>
                    <a:gd name="T8" fmla="*/ 0 w 208"/>
                    <a:gd name="T9" fmla="*/ 84 h 240"/>
                    <a:gd name="T10" fmla="*/ 156 w 208"/>
                    <a:gd name="T11" fmla="*/ 240 h 240"/>
                    <a:gd name="T12" fmla="*/ 189 w 208"/>
                    <a:gd name="T13" fmla="*/ 215 h 240"/>
                    <a:gd name="T14" fmla="*/ 192 w 208"/>
                    <a:gd name="T15" fmla="*/ 209 h 240"/>
                    <a:gd name="T16" fmla="*/ 195 w 208"/>
                    <a:gd name="T17" fmla="*/ 204 h 240"/>
                    <a:gd name="T18" fmla="*/ 204 w 208"/>
                    <a:gd name="T19" fmla="*/ 156 h 2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08" h="240">
                      <a:moveTo>
                        <a:pt x="204" y="156"/>
                      </a:moveTo>
                      <a:cubicBezTo>
                        <a:pt x="48" y="0"/>
                        <a:pt x="48" y="0"/>
                        <a:pt x="48" y="0"/>
                      </a:cubicBezTo>
                      <a:cubicBezTo>
                        <a:pt x="48" y="0"/>
                        <a:pt x="48" y="0"/>
                        <a:pt x="48" y="0"/>
                      </a:cubicBezTo>
                      <a:cubicBezTo>
                        <a:pt x="54" y="6"/>
                        <a:pt x="48" y="30"/>
                        <a:pt x="35" y="53"/>
                      </a:cubicBezTo>
                      <a:cubicBezTo>
                        <a:pt x="22" y="75"/>
                        <a:pt x="7" y="89"/>
                        <a:pt x="0" y="84"/>
                      </a:cubicBezTo>
                      <a:cubicBezTo>
                        <a:pt x="156" y="240"/>
                        <a:pt x="156" y="240"/>
                        <a:pt x="156" y="240"/>
                      </a:cubicBezTo>
                      <a:cubicBezTo>
                        <a:pt x="156" y="240"/>
                        <a:pt x="173" y="237"/>
                        <a:pt x="189" y="215"/>
                      </a:cubicBezTo>
                      <a:cubicBezTo>
                        <a:pt x="190" y="213"/>
                        <a:pt x="191" y="211"/>
                        <a:pt x="192" y="209"/>
                      </a:cubicBezTo>
                      <a:cubicBezTo>
                        <a:pt x="193" y="208"/>
                        <a:pt x="194" y="206"/>
                        <a:pt x="195" y="204"/>
                      </a:cubicBezTo>
                      <a:cubicBezTo>
                        <a:pt x="208" y="179"/>
                        <a:pt x="204" y="156"/>
                        <a:pt x="204" y="156"/>
                      </a:cubicBezTo>
                      <a:close/>
                    </a:path>
                  </a:pathLst>
                </a:custGeom>
                <a:solidFill>
                  <a:srgbClr val="C5C5C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2" name="ïṩļîdé">
                  <a:extLst>
                    <a:ext uri="{FF2B5EF4-FFF2-40B4-BE49-F238E27FC236}">
                      <a16:creationId xmlns:a16="http://schemas.microsoft.com/office/drawing/2014/main" xmlns="" id="{7C540F88-7528-431E-AA1D-F151C63048AE}"/>
                    </a:ext>
                  </a:extLst>
                </p:cNvPr>
                <p:cNvSpPr/>
                <p:nvPr/>
              </p:nvSpPr>
              <p:spPr bwMode="auto">
                <a:xfrm>
                  <a:off x="8113713" y="4592638"/>
                  <a:ext cx="219075" cy="349250"/>
                </a:xfrm>
                <a:custGeom>
                  <a:avLst/>
                  <a:gdLst>
                    <a:gd name="T0" fmla="*/ 52 w 58"/>
                    <a:gd name="T1" fmla="*/ 4 h 93"/>
                    <a:gd name="T2" fmla="*/ 32 w 58"/>
                    <a:gd name="T3" fmla="*/ 13 h 93"/>
                    <a:gd name="T4" fmla="*/ 39 w 58"/>
                    <a:gd name="T5" fmla="*/ 21 h 93"/>
                    <a:gd name="T6" fmla="*/ 39 w 58"/>
                    <a:gd name="T7" fmla="*/ 26 h 93"/>
                    <a:gd name="T8" fmla="*/ 32 w 58"/>
                    <a:gd name="T9" fmla="*/ 51 h 93"/>
                    <a:gd name="T10" fmla="*/ 16 w 58"/>
                    <a:gd name="T11" fmla="*/ 66 h 93"/>
                    <a:gd name="T12" fmla="*/ 13 w 58"/>
                    <a:gd name="T13" fmla="*/ 67 h 93"/>
                    <a:gd name="T14" fmla="*/ 5 w 58"/>
                    <a:gd name="T15" fmla="*/ 59 h 93"/>
                    <a:gd name="T16" fmla="*/ 4 w 58"/>
                    <a:gd name="T17" fmla="*/ 87 h 93"/>
                    <a:gd name="T18" fmla="*/ 4 w 58"/>
                    <a:gd name="T19" fmla="*/ 88 h 93"/>
                    <a:gd name="T20" fmla="*/ 39 w 58"/>
                    <a:gd name="T21" fmla="*/ 57 h 93"/>
                    <a:gd name="T22" fmla="*/ 52 w 58"/>
                    <a:gd name="T23" fmla="*/ 4 h 9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58" h="93">
                      <a:moveTo>
                        <a:pt x="52" y="4"/>
                      </a:moveTo>
                      <a:cubicBezTo>
                        <a:pt x="48" y="0"/>
                        <a:pt x="40" y="4"/>
                        <a:pt x="32" y="13"/>
                      </a:cubicBezTo>
                      <a:cubicBezTo>
                        <a:pt x="37" y="18"/>
                        <a:pt x="39" y="21"/>
                        <a:pt x="39" y="21"/>
                      </a:cubicBezTo>
                      <a:cubicBezTo>
                        <a:pt x="39" y="21"/>
                        <a:pt x="40" y="23"/>
                        <a:pt x="39" y="26"/>
                      </a:cubicBezTo>
                      <a:cubicBezTo>
                        <a:pt x="39" y="31"/>
                        <a:pt x="38" y="40"/>
                        <a:pt x="32" y="51"/>
                      </a:cubicBezTo>
                      <a:cubicBezTo>
                        <a:pt x="25" y="61"/>
                        <a:pt x="20" y="65"/>
                        <a:pt x="16" y="66"/>
                      </a:cubicBezTo>
                      <a:cubicBezTo>
                        <a:pt x="14" y="67"/>
                        <a:pt x="13" y="67"/>
                        <a:pt x="13" y="67"/>
                      </a:cubicBezTo>
                      <a:cubicBezTo>
                        <a:pt x="13" y="67"/>
                        <a:pt x="10" y="64"/>
                        <a:pt x="5" y="59"/>
                      </a:cubicBezTo>
                      <a:cubicBezTo>
                        <a:pt x="1" y="72"/>
                        <a:pt x="0" y="83"/>
                        <a:pt x="4" y="87"/>
                      </a:cubicBezTo>
                      <a:cubicBezTo>
                        <a:pt x="4" y="88"/>
                        <a:pt x="4" y="88"/>
                        <a:pt x="4" y="88"/>
                      </a:cubicBezTo>
                      <a:cubicBezTo>
                        <a:pt x="11" y="93"/>
                        <a:pt x="26" y="79"/>
                        <a:pt x="39" y="57"/>
                      </a:cubicBezTo>
                      <a:cubicBezTo>
                        <a:pt x="52" y="34"/>
                        <a:pt x="58" y="10"/>
                        <a:pt x="52" y="4"/>
                      </a:cubicBezTo>
                      <a:close/>
                    </a:path>
                  </a:pathLst>
                </a:custGeom>
                <a:solidFill>
                  <a:srgbClr val="B1B1B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3" name="ïśḻïḋê">
                  <a:extLst>
                    <a:ext uri="{FF2B5EF4-FFF2-40B4-BE49-F238E27FC236}">
                      <a16:creationId xmlns:a16="http://schemas.microsoft.com/office/drawing/2014/main" xmlns="" id="{A6A89164-97E1-4033-B4BF-D41C605CFC1D}"/>
                    </a:ext>
                  </a:extLst>
                </p:cNvPr>
                <p:cNvSpPr/>
                <p:nvPr/>
              </p:nvSpPr>
              <p:spPr bwMode="auto">
                <a:xfrm>
                  <a:off x="6076950" y="3233738"/>
                  <a:ext cx="754063" cy="647700"/>
                </a:xfrm>
                <a:custGeom>
                  <a:avLst/>
                  <a:gdLst>
                    <a:gd name="T0" fmla="*/ 82 w 200"/>
                    <a:gd name="T1" fmla="*/ 64 h 172"/>
                    <a:gd name="T2" fmla="*/ 200 w 200"/>
                    <a:gd name="T3" fmla="*/ 38 h 172"/>
                    <a:gd name="T4" fmla="*/ 200 w 200"/>
                    <a:gd name="T5" fmla="*/ 36 h 172"/>
                    <a:gd name="T6" fmla="*/ 73 w 200"/>
                    <a:gd name="T7" fmla="*/ 14 h 172"/>
                    <a:gd name="T8" fmla="*/ 8 w 200"/>
                    <a:gd name="T9" fmla="*/ 126 h 172"/>
                    <a:gd name="T10" fmla="*/ 63 w 200"/>
                    <a:gd name="T11" fmla="*/ 172 h 172"/>
                    <a:gd name="T12" fmla="*/ 82 w 200"/>
                    <a:gd name="T13" fmla="*/ 64 h 1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00" h="172">
                      <a:moveTo>
                        <a:pt x="82" y="64"/>
                      </a:moveTo>
                      <a:cubicBezTo>
                        <a:pt x="105" y="25"/>
                        <a:pt x="156" y="22"/>
                        <a:pt x="200" y="38"/>
                      </a:cubicBezTo>
                      <a:cubicBezTo>
                        <a:pt x="200" y="37"/>
                        <a:pt x="199" y="36"/>
                        <a:pt x="200" y="36"/>
                      </a:cubicBezTo>
                      <a:cubicBezTo>
                        <a:pt x="159" y="13"/>
                        <a:pt x="108" y="0"/>
                        <a:pt x="73" y="14"/>
                      </a:cubicBezTo>
                      <a:cubicBezTo>
                        <a:pt x="5" y="41"/>
                        <a:pt x="0" y="80"/>
                        <a:pt x="8" y="126"/>
                      </a:cubicBezTo>
                      <a:cubicBezTo>
                        <a:pt x="13" y="151"/>
                        <a:pt x="34" y="167"/>
                        <a:pt x="63" y="172"/>
                      </a:cubicBezTo>
                      <a:cubicBezTo>
                        <a:pt x="57" y="136"/>
                        <a:pt x="63" y="96"/>
                        <a:pt x="82" y="64"/>
                      </a:cubicBezTo>
                      <a:close/>
                    </a:path>
                  </a:pathLst>
                </a:custGeom>
                <a:solidFill>
                  <a:schemeClr val="tx2">
                    <a:lumMod val="75000"/>
                  </a:schemeClr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4" name="isļîḓé">
                  <a:extLst>
                    <a:ext uri="{FF2B5EF4-FFF2-40B4-BE49-F238E27FC236}">
                      <a16:creationId xmlns:a16="http://schemas.microsoft.com/office/drawing/2014/main" xmlns="" id="{7A6801F1-DFF9-4D1D-B241-701ED1AF388A}"/>
                    </a:ext>
                  </a:extLst>
                </p:cNvPr>
                <p:cNvSpPr/>
                <p:nvPr/>
              </p:nvSpPr>
              <p:spPr bwMode="auto">
                <a:xfrm>
                  <a:off x="6634163" y="2638425"/>
                  <a:ext cx="279400" cy="730250"/>
                </a:xfrm>
                <a:custGeom>
                  <a:avLst/>
                  <a:gdLst>
                    <a:gd name="T0" fmla="*/ 40 w 74"/>
                    <a:gd name="T1" fmla="*/ 38 h 194"/>
                    <a:gd name="T2" fmla="*/ 74 w 74"/>
                    <a:gd name="T3" fmla="*/ 0 h 194"/>
                    <a:gd name="T4" fmla="*/ 1 w 74"/>
                    <a:gd name="T5" fmla="*/ 100 h 194"/>
                    <a:gd name="T6" fmla="*/ 52 w 74"/>
                    <a:gd name="T7" fmla="*/ 194 h 194"/>
                    <a:gd name="T8" fmla="*/ 52 w 74"/>
                    <a:gd name="T9" fmla="*/ 194 h 194"/>
                    <a:gd name="T10" fmla="*/ 40 w 74"/>
                    <a:gd name="T11" fmla="*/ 38 h 19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74" h="194">
                      <a:moveTo>
                        <a:pt x="40" y="38"/>
                      </a:moveTo>
                      <a:cubicBezTo>
                        <a:pt x="50" y="21"/>
                        <a:pt x="62" y="9"/>
                        <a:pt x="74" y="0"/>
                      </a:cubicBezTo>
                      <a:cubicBezTo>
                        <a:pt x="32" y="10"/>
                        <a:pt x="0" y="31"/>
                        <a:pt x="1" y="100"/>
                      </a:cubicBezTo>
                      <a:cubicBezTo>
                        <a:pt x="1" y="132"/>
                        <a:pt x="23" y="166"/>
                        <a:pt x="52" y="194"/>
                      </a:cubicBezTo>
                      <a:cubicBezTo>
                        <a:pt x="52" y="194"/>
                        <a:pt x="52" y="194"/>
                        <a:pt x="52" y="194"/>
                      </a:cubicBezTo>
                      <a:cubicBezTo>
                        <a:pt x="29" y="143"/>
                        <a:pt x="18" y="77"/>
                        <a:pt x="40" y="38"/>
                      </a:cubicBezTo>
                      <a:close/>
                    </a:path>
                  </a:pathLst>
                </a:custGeom>
                <a:solidFill>
                  <a:schemeClr val="tx2">
                    <a:lumMod val="75000"/>
                  </a:schemeClr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5" name="ís1iḋê">
                  <a:extLst>
                    <a:ext uri="{FF2B5EF4-FFF2-40B4-BE49-F238E27FC236}">
                      <a16:creationId xmlns:a16="http://schemas.microsoft.com/office/drawing/2014/main" xmlns="" id="{43D3173B-47AD-4D49-BC7E-863F4442CABB}"/>
                    </a:ext>
                  </a:extLst>
                </p:cNvPr>
                <p:cNvSpPr/>
                <p:nvPr/>
              </p:nvSpPr>
              <p:spPr bwMode="auto">
                <a:xfrm>
                  <a:off x="6291263" y="3316288"/>
                  <a:ext cx="803275" cy="974725"/>
                </a:xfrm>
                <a:custGeom>
                  <a:avLst/>
                  <a:gdLst>
                    <a:gd name="T0" fmla="*/ 199 w 213"/>
                    <a:gd name="T1" fmla="*/ 83 h 259"/>
                    <a:gd name="T2" fmla="*/ 143 w 213"/>
                    <a:gd name="T3" fmla="*/ 16 h 259"/>
                    <a:gd name="T4" fmla="*/ 25 w 213"/>
                    <a:gd name="T5" fmla="*/ 42 h 259"/>
                    <a:gd name="T6" fmla="*/ 6 w 213"/>
                    <a:gd name="T7" fmla="*/ 150 h 259"/>
                    <a:gd name="T8" fmla="*/ 39 w 213"/>
                    <a:gd name="T9" fmla="*/ 218 h 259"/>
                    <a:gd name="T10" fmla="*/ 172 w 213"/>
                    <a:gd name="T11" fmla="*/ 190 h 259"/>
                    <a:gd name="T12" fmla="*/ 211 w 213"/>
                    <a:gd name="T13" fmla="*/ 104 h 259"/>
                    <a:gd name="T14" fmla="*/ 213 w 213"/>
                    <a:gd name="T15" fmla="*/ 99 h 259"/>
                    <a:gd name="T16" fmla="*/ 212 w 213"/>
                    <a:gd name="T17" fmla="*/ 98 h 259"/>
                    <a:gd name="T18" fmla="*/ 199 w 213"/>
                    <a:gd name="T19" fmla="*/ 83 h 2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13" h="259">
                      <a:moveTo>
                        <a:pt x="199" y="83"/>
                      </a:moveTo>
                      <a:cubicBezTo>
                        <a:pt x="173" y="54"/>
                        <a:pt x="145" y="23"/>
                        <a:pt x="143" y="16"/>
                      </a:cubicBezTo>
                      <a:cubicBezTo>
                        <a:pt x="99" y="0"/>
                        <a:pt x="48" y="3"/>
                        <a:pt x="25" y="42"/>
                      </a:cubicBezTo>
                      <a:cubicBezTo>
                        <a:pt x="6" y="74"/>
                        <a:pt x="0" y="114"/>
                        <a:pt x="6" y="150"/>
                      </a:cubicBezTo>
                      <a:cubicBezTo>
                        <a:pt x="11" y="176"/>
                        <a:pt x="22" y="201"/>
                        <a:pt x="39" y="218"/>
                      </a:cubicBezTo>
                      <a:cubicBezTo>
                        <a:pt x="80" y="259"/>
                        <a:pt x="140" y="246"/>
                        <a:pt x="172" y="190"/>
                      </a:cubicBezTo>
                      <a:cubicBezTo>
                        <a:pt x="191" y="158"/>
                        <a:pt x="207" y="130"/>
                        <a:pt x="211" y="104"/>
                      </a:cubicBezTo>
                      <a:cubicBezTo>
                        <a:pt x="212" y="102"/>
                        <a:pt x="213" y="101"/>
                        <a:pt x="213" y="99"/>
                      </a:cubicBezTo>
                      <a:cubicBezTo>
                        <a:pt x="213" y="99"/>
                        <a:pt x="213" y="98"/>
                        <a:pt x="212" y="98"/>
                      </a:cubicBezTo>
                      <a:cubicBezTo>
                        <a:pt x="207" y="92"/>
                        <a:pt x="203" y="87"/>
                        <a:pt x="199" y="83"/>
                      </a:cubicBezTo>
                      <a:close/>
                    </a:path>
                  </a:pathLst>
                </a:custGeom>
                <a:solidFill>
                  <a:schemeClr val="tx2">
                    <a:lumMod val="60000"/>
                    <a:lumOff val="40000"/>
                  </a:schemeClr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6" name="ïṥ1íḋe">
                  <a:extLst>
                    <a:ext uri="{FF2B5EF4-FFF2-40B4-BE49-F238E27FC236}">
                      <a16:creationId xmlns:a16="http://schemas.microsoft.com/office/drawing/2014/main" xmlns="" id="{4C9E540B-6F3C-40CE-8A76-C14D0D94913F}"/>
                    </a:ext>
                  </a:extLst>
                </p:cNvPr>
                <p:cNvSpPr/>
                <p:nvPr/>
              </p:nvSpPr>
              <p:spPr bwMode="auto">
                <a:xfrm>
                  <a:off x="6702425" y="2555876"/>
                  <a:ext cx="763588" cy="1065212"/>
                </a:xfrm>
                <a:custGeom>
                  <a:avLst/>
                  <a:gdLst>
                    <a:gd name="T0" fmla="*/ 22 w 203"/>
                    <a:gd name="T1" fmla="*/ 60 h 283"/>
                    <a:gd name="T2" fmla="*/ 34 w 203"/>
                    <a:gd name="T3" fmla="*/ 216 h 283"/>
                    <a:gd name="T4" fmla="*/ 72 w 203"/>
                    <a:gd name="T5" fmla="*/ 246 h 283"/>
                    <a:gd name="T6" fmla="*/ 95 w 203"/>
                    <a:gd name="T7" fmla="*/ 267 h 283"/>
                    <a:gd name="T8" fmla="*/ 99 w 203"/>
                    <a:gd name="T9" fmla="*/ 270 h 283"/>
                    <a:gd name="T10" fmla="*/ 113 w 203"/>
                    <a:gd name="T11" fmla="*/ 283 h 283"/>
                    <a:gd name="T12" fmla="*/ 170 w 203"/>
                    <a:gd name="T13" fmla="*/ 207 h 283"/>
                    <a:gd name="T14" fmla="*/ 155 w 203"/>
                    <a:gd name="T15" fmla="*/ 31 h 283"/>
                    <a:gd name="T16" fmla="*/ 56 w 203"/>
                    <a:gd name="T17" fmla="*/ 22 h 283"/>
                    <a:gd name="T18" fmla="*/ 22 w 203"/>
                    <a:gd name="T19" fmla="*/ 60 h 28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03" h="283">
                      <a:moveTo>
                        <a:pt x="22" y="60"/>
                      </a:moveTo>
                      <a:cubicBezTo>
                        <a:pt x="0" y="99"/>
                        <a:pt x="11" y="165"/>
                        <a:pt x="34" y="216"/>
                      </a:cubicBezTo>
                      <a:cubicBezTo>
                        <a:pt x="37" y="216"/>
                        <a:pt x="55" y="231"/>
                        <a:pt x="72" y="246"/>
                      </a:cubicBezTo>
                      <a:cubicBezTo>
                        <a:pt x="79" y="252"/>
                        <a:pt x="87" y="259"/>
                        <a:pt x="95" y="267"/>
                      </a:cubicBezTo>
                      <a:cubicBezTo>
                        <a:pt x="97" y="268"/>
                        <a:pt x="98" y="269"/>
                        <a:pt x="99" y="270"/>
                      </a:cubicBezTo>
                      <a:cubicBezTo>
                        <a:pt x="103" y="274"/>
                        <a:pt x="108" y="278"/>
                        <a:pt x="113" y="283"/>
                      </a:cubicBezTo>
                      <a:cubicBezTo>
                        <a:pt x="133" y="272"/>
                        <a:pt x="150" y="241"/>
                        <a:pt x="170" y="207"/>
                      </a:cubicBezTo>
                      <a:cubicBezTo>
                        <a:pt x="203" y="151"/>
                        <a:pt x="196" y="72"/>
                        <a:pt x="155" y="31"/>
                      </a:cubicBezTo>
                      <a:cubicBezTo>
                        <a:pt x="126" y="2"/>
                        <a:pt x="88" y="0"/>
                        <a:pt x="56" y="22"/>
                      </a:cubicBezTo>
                      <a:cubicBezTo>
                        <a:pt x="44" y="31"/>
                        <a:pt x="32" y="43"/>
                        <a:pt x="22" y="60"/>
                      </a:cubicBezTo>
                      <a:close/>
                    </a:path>
                  </a:pathLst>
                </a:custGeom>
                <a:solidFill>
                  <a:schemeClr val="tx2">
                    <a:lumMod val="60000"/>
                    <a:lumOff val="40000"/>
                  </a:schemeClr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7" name="íṩḷídê">
                  <a:extLst>
                    <a:ext uri="{FF2B5EF4-FFF2-40B4-BE49-F238E27FC236}">
                      <a16:creationId xmlns:a16="http://schemas.microsoft.com/office/drawing/2014/main" xmlns="" id="{62F5EB7B-03B2-4501-BD2A-961BC604D251}"/>
                    </a:ext>
                  </a:extLst>
                </p:cNvPr>
                <p:cNvSpPr/>
                <p:nvPr/>
              </p:nvSpPr>
              <p:spPr bwMode="auto">
                <a:xfrm>
                  <a:off x="6826250" y="3368675"/>
                  <a:ext cx="1438275" cy="1476375"/>
                </a:xfrm>
                <a:custGeom>
                  <a:avLst/>
                  <a:gdLst>
                    <a:gd name="T0" fmla="*/ 381 w 382"/>
                    <a:gd name="T1" fmla="*/ 346 h 392"/>
                    <a:gd name="T2" fmla="*/ 374 w 382"/>
                    <a:gd name="T3" fmla="*/ 338 h 392"/>
                    <a:gd name="T4" fmla="*/ 80 w 382"/>
                    <a:gd name="T5" fmla="*/ 67 h 392"/>
                    <a:gd name="T6" fmla="*/ 66 w 382"/>
                    <a:gd name="T7" fmla="*/ 54 h 392"/>
                    <a:gd name="T8" fmla="*/ 62 w 382"/>
                    <a:gd name="T9" fmla="*/ 51 h 392"/>
                    <a:gd name="T10" fmla="*/ 39 w 382"/>
                    <a:gd name="T11" fmla="*/ 30 h 392"/>
                    <a:gd name="T12" fmla="*/ 1 w 382"/>
                    <a:gd name="T13" fmla="*/ 0 h 392"/>
                    <a:gd name="T14" fmla="*/ 1 w 382"/>
                    <a:gd name="T15" fmla="*/ 0 h 392"/>
                    <a:gd name="T16" fmla="*/ 1 w 382"/>
                    <a:gd name="T17" fmla="*/ 0 h 392"/>
                    <a:gd name="T18" fmla="*/ 1 w 382"/>
                    <a:gd name="T19" fmla="*/ 0 h 392"/>
                    <a:gd name="T20" fmla="*/ 1 w 382"/>
                    <a:gd name="T21" fmla="*/ 2 h 392"/>
                    <a:gd name="T22" fmla="*/ 57 w 382"/>
                    <a:gd name="T23" fmla="*/ 69 h 392"/>
                    <a:gd name="T24" fmla="*/ 70 w 382"/>
                    <a:gd name="T25" fmla="*/ 84 h 392"/>
                    <a:gd name="T26" fmla="*/ 71 w 382"/>
                    <a:gd name="T27" fmla="*/ 85 h 392"/>
                    <a:gd name="T28" fmla="*/ 347 w 382"/>
                    <a:gd name="T29" fmla="*/ 384 h 392"/>
                    <a:gd name="T30" fmla="*/ 355 w 382"/>
                    <a:gd name="T31" fmla="*/ 392 h 392"/>
                    <a:gd name="T32" fmla="*/ 358 w 382"/>
                    <a:gd name="T33" fmla="*/ 391 h 392"/>
                    <a:gd name="T34" fmla="*/ 374 w 382"/>
                    <a:gd name="T35" fmla="*/ 376 h 392"/>
                    <a:gd name="T36" fmla="*/ 381 w 382"/>
                    <a:gd name="T37" fmla="*/ 351 h 392"/>
                    <a:gd name="T38" fmla="*/ 381 w 382"/>
                    <a:gd name="T39" fmla="*/ 346 h 3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382" h="392">
                      <a:moveTo>
                        <a:pt x="381" y="346"/>
                      </a:moveTo>
                      <a:cubicBezTo>
                        <a:pt x="381" y="346"/>
                        <a:pt x="379" y="343"/>
                        <a:pt x="374" y="338"/>
                      </a:cubicBezTo>
                      <a:cubicBezTo>
                        <a:pt x="337" y="304"/>
                        <a:pt x="177" y="154"/>
                        <a:pt x="80" y="67"/>
                      </a:cubicBezTo>
                      <a:cubicBezTo>
                        <a:pt x="75" y="62"/>
                        <a:pt x="70" y="58"/>
                        <a:pt x="66" y="54"/>
                      </a:cubicBezTo>
                      <a:cubicBezTo>
                        <a:pt x="65" y="53"/>
                        <a:pt x="64" y="52"/>
                        <a:pt x="62" y="51"/>
                      </a:cubicBezTo>
                      <a:cubicBezTo>
                        <a:pt x="54" y="43"/>
                        <a:pt x="46" y="36"/>
                        <a:pt x="39" y="30"/>
                      </a:cubicBezTo>
                      <a:cubicBezTo>
                        <a:pt x="22" y="15"/>
                        <a:pt x="4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0" y="0"/>
                        <a:pt x="1" y="1"/>
                        <a:pt x="1" y="2"/>
                      </a:cubicBezTo>
                      <a:cubicBezTo>
                        <a:pt x="3" y="9"/>
                        <a:pt x="31" y="40"/>
                        <a:pt x="57" y="69"/>
                      </a:cubicBezTo>
                      <a:cubicBezTo>
                        <a:pt x="61" y="73"/>
                        <a:pt x="65" y="78"/>
                        <a:pt x="70" y="84"/>
                      </a:cubicBezTo>
                      <a:cubicBezTo>
                        <a:pt x="71" y="84"/>
                        <a:pt x="71" y="85"/>
                        <a:pt x="71" y="85"/>
                      </a:cubicBezTo>
                      <a:cubicBezTo>
                        <a:pt x="162" y="186"/>
                        <a:pt x="312" y="347"/>
                        <a:pt x="347" y="384"/>
                      </a:cubicBezTo>
                      <a:cubicBezTo>
                        <a:pt x="352" y="389"/>
                        <a:pt x="355" y="392"/>
                        <a:pt x="355" y="392"/>
                      </a:cubicBezTo>
                      <a:cubicBezTo>
                        <a:pt x="355" y="392"/>
                        <a:pt x="356" y="392"/>
                        <a:pt x="358" y="391"/>
                      </a:cubicBezTo>
                      <a:cubicBezTo>
                        <a:pt x="362" y="390"/>
                        <a:pt x="367" y="386"/>
                        <a:pt x="374" y="376"/>
                      </a:cubicBezTo>
                      <a:cubicBezTo>
                        <a:pt x="380" y="365"/>
                        <a:pt x="381" y="356"/>
                        <a:pt x="381" y="351"/>
                      </a:cubicBezTo>
                      <a:cubicBezTo>
                        <a:pt x="382" y="348"/>
                        <a:pt x="381" y="346"/>
                        <a:pt x="381" y="346"/>
                      </a:cubicBezTo>
                      <a:close/>
                    </a:path>
                  </a:pathLst>
                </a:custGeom>
                <a:solidFill>
                  <a:schemeClr val="tx2">
                    <a:lumMod val="75000"/>
                  </a:schemeClr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31" name="iṧlïdé">
                <a:extLst>
                  <a:ext uri="{FF2B5EF4-FFF2-40B4-BE49-F238E27FC236}">
                    <a16:creationId xmlns:a16="http://schemas.microsoft.com/office/drawing/2014/main" xmlns="" id="{E83544FF-848C-4458-B007-F9BCF0AF7D56}"/>
                  </a:ext>
                </a:extLst>
              </p:cNvPr>
              <p:cNvGrpSpPr/>
              <p:nvPr/>
            </p:nvGrpSpPr>
            <p:grpSpPr>
              <a:xfrm>
                <a:off x="6117964" y="2211162"/>
                <a:ext cx="2643327" cy="2700613"/>
                <a:chOff x="5920323" y="2302554"/>
                <a:chExt cx="2180669" cy="2227927"/>
              </a:xfrm>
              <a:effectLst>
                <a:outerShdw blurRad="177800" dir="18900000" sy="23000" kx="-1200000" algn="bl" rotWithShape="0">
                  <a:prstClr val="black">
                    <a:alpha val="29000"/>
                  </a:prstClr>
                </a:outerShdw>
              </a:effectLst>
            </p:grpSpPr>
            <p:sp>
              <p:nvSpPr>
                <p:cNvPr id="32" name="ïṩľïḑè">
                  <a:extLst>
                    <a:ext uri="{FF2B5EF4-FFF2-40B4-BE49-F238E27FC236}">
                      <a16:creationId xmlns:a16="http://schemas.microsoft.com/office/drawing/2014/main" xmlns="" id="{5522F974-3E29-45C2-944D-F7FE71F924D4}"/>
                    </a:ext>
                  </a:extLst>
                </p:cNvPr>
                <p:cNvSpPr/>
                <p:nvPr/>
              </p:nvSpPr>
              <p:spPr bwMode="auto">
                <a:xfrm>
                  <a:off x="7879324" y="4300937"/>
                  <a:ext cx="221668" cy="229544"/>
                </a:xfrm>
                <a:custGeom>
                  <a:avLst/>
                  <a:gdLst>
                    <a:gd name="T0" fmla="*/ 68 w 83"/>
                    <a:gd name="T1" fmla="*/ 68 h 86"/>
                    <a:gd name="T2" fmla="*/ 34 w 83"/>
                    <a:gd name="T3" fmla="*/ 30 h 86"/>
                    <a:gd name="T4" fmla="*/ 16 w 83"/>
                    <a:gd name="T5" fmla="*/ 10 h 86"/>
                    <a:gd name="T6" fmla="*/ 6 w 83"/>
                    <a:gd name="T7" fmla="*/ 0 h 86"/>
                    <a:gd name="T8" fmla="*/ 3 w 83"/>
                    <a:gd name="T9" fmla="*/ 5 h 86"/>
                    <a:gd name="T10" fmla="*/ 0 w 83"/>
                    <a:gd name="T11" fmla="*/ 11 h 86"/>
                    <a:gd name="T12" fmla="*/ 9 w 83"/>
                    <a:gd name="T13" fmla="*/ 21 h 86"/>
                    <a:gd name="T14" fmla="*/ 29 w 83"/>
                    <a:gd name="T15" fmla="*/ 39 h 86"/>
                    <a:gd name="T16" fmla="*/ 66 w 83"/>
                    <a:gd name="T17" fmla="*/ 72 h 86"/>
                    <a:gd name="T18" fmla="*/ 83 w 83"/>
                    <a:gd name="T19" fmla="*/ 86 h 86"/>
                    <a:gd name="T20" fmla="*/ 83 w 83"/>
                    <a:gd name="T21" fmla="*/ 85 h 86"/>
                    <a:gd name="T22" fmla="*/ 68 w 83"/>
                    <a:gd name="T23" fmla="*/ 68 h 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83" h="86">
                      <a:moveTo>
                        <a:pt x="68" y="68"/>
                      </a:moveTo>
                      <a:cubicBezTo>
                        <a:pt x="59" y="57"/>
                        <a:pt x="46" y="44"/>
                        <a:pt x="34" y="30"/>
                      </a:cubicBezTo>
                      <a:cubicBezTo>
                        <a:pt x="28" y="23"/>
                        <a:pt x="22" y="16"/>
                        <a:pt x="16" y="10"/>
                      </a:cubicBezTo>
                      <a:cubicBezTo>
                        <a:pt x="13" y="6"/>
                        <a:pt x="9" y="3"/>
                        <a:pt x="6" y="0"/>
                      </a:cubicBezTo>
                      <a:cubicBezTo>
                        <a:pt x="5" y="2"/>
                        <a:pt x="4" y="4"/>
                        <a:pt x="3" y="5"/>
                      </a:cubicBezTo>
                      <a:cubicBezTo>
                        <a:pt x="2" y="7"/>
                        <a:pt x="1" y="9"/>
                        <a:pt x="0" y="11"/>
                      </a:cubicBezTo>
                      <a:cubicBezTo>
                        <a:pt x="3" y="14"/>
                        <a:pt x="6" y="18"/>
                        <a:pt x="9" y="21"/>
                      </a:cubicBezTo>
                      <a:cubicBezTo>
                        <a:pt x="15" y="27"/>
                        <a:pt x="22" y="33"/>
                        <a:pt x="29" y="39"/>
                      </a:cubicBezTo>
                      <a:cubicBezTo>
                        <a:pt x="42" y="51"/>
                        <a:pt x="56" y="63"/>
                        <a:pt x="66" y="72"/>
                      </a:cubicBezTo>
                      <a:cubicBezTo>
                        <a:pt x="76" y="81"/>
                        <a:pt x="83" y="86"/>
                        <a:pt x="83" y="86"/>
                      </a:cubicBezTo>
                      <a:cubicBezTo>
                        <a:pt x="83" y="85"/>
                        <a:pt x="83" y="85"/>
                        <a:pt x="83" y="85"/>
                      </a:cubicBezTo>
                      <a:cubicBezTo>
                        <a:pt x="83" y="85"/>
                        <a:pt x="77" y="78"/>
                        <a:pt x="68" y="68"/>
                      </a:cubicBezTo>
                      <a:close/>
                    </a:path>
                  </a:pathLst>
                </a:custGeom>
                <a:solidFill>
                  <a:srgbClr val="B1B1B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3" name="íṧļîḍê">
                  <a:extLst>
                    <a:ext uri="{FF2B5EF4-FFF2-40B4-BE49-F238E27FC236}">
                      <a16:creationId xmlns:a16="http://schemas.microsoft.com/office/drawing/2014/main" xmlns="" id="{3A2621DE-AE2B-40A0-A58A-87B1EF147C1C}"/>
                    </a:ext>
                  </a:extLst>
                </p:cNvPr>
                <p:cNvSpPr/>
                <p:nvPr/>
              </p:nvSpPr>
              <p:spPr bwMode="auto">
                <a:xfrm>
                  <a:off x="7375227" y="3756332"/>
                  <a:ext cx="554732" cy="640248"/>
                </a:xfrm>
                <a:custGeom>
                  <a:avLst/>
                  <a:gdLst>
                    <a:gd name="T0" fmla="*/ 204 w 208"/>
                    <a:gd name="T1" fmla="*/ 156 h 240"/>
                    <a:gd name="T2" fmla="*/ 48 w 208"/>
                    <a:gd name="T3" fmla="*/ 0 h 240"/>
                    <a:gd name="T4" fmla="*/ 48 w 208"/>
                    <a:gd name="T5" fmla="*/ 0 h 240"/>
                    <a:gd name="T6" fmla="*/ 35 w 208"/>
                    <a:gd name="T7" fmla="*/ 53 h 240"/>
                    <a:gd name="T8" fmla="*/ 0 w 208"/>
                    <a:gd name="T9" fmla="*/ 84 h 240"/>
                    <a:gd name="T10" fmla="*/ 156 w 208"/>
                    <a:gd name="T11" fmla="*/ 240 h 240"/>
                    <a:gd name="T12" fmla="*/ 189 w 208"/>
                    <a:gd name="T13" fmla="*/ 215 h 240"/>
                    <a:gd name="T14" fmla="*/ 192 w 208"/>
                    <a:gd name="T15" fmla="*/ 209 h 240"/>
                    <a:gd name="T16" fmla="*/ 195 w 208"/>
                    <a:gd name="T17" fmla="*/ 204 h 240"/>
                    <a:gd name="T18" fmla="*/ 204 w 208"/>
                    <a:gd name="T19" fmla="*/ 156 h 2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08" h="240">
                      <a:moveTo>
                        <a:pt x="204" y="156"/>
                      </a:moveTo>
                      <a:cubicBezTo>
                        <a:pt x="48" y="0"/>
                        <a:pt x="48" y="0"/>
                        <a:pt x="48" y="0"/>
                      </a:cubicBezTo>
                      <a:cubicBezTo>
                        <a:pt x="48" y="0"/>
                        <a:pt x="48" y="0"/>
                        <a:pt x="48" y="0"/>
                      </a:cubicBezTo>
                      <a:cubicBezTo>
                        <a:pt x="54" y="6"/>
                        <a:pt x="48" y="30"/>
                        <a:pt x="35" y="53"/>
                      </a:cubicBezTo>
                      <a:cubicBezTo>
                        <a:pt x="22" y="75"/>
                        <a:pt x="7" y="89"/>
                        <a:pt x="0" y="84"/>
                      </a:cubicBezTo>
                      <a:cubicBezTo>
                        <a:pt x="156" y="240"/>
                        <a:pt x="156" y="240"/>
                        <a:pt x="156" y="240"/>
                      </a:cubicBezTo>
                      <a:cubicBezTo>
                        <a:pt x="156" y="240"/>
                        <a:pt x="173" y="237"/>
                        <a:pt x="189" y="215"/>
                      </a:cubicBezTo>
                      <a:cubicBezTo>
                        <a:pt x="190" y="213"/>
                        <a:pt x="191" y="211"/>
                        <a:pt x="192" y="209"/>
                      </a:cubicBezTo>
                      <a:cubicBezTo>
                        <a:pt x="193" y="208"/>
                        <a:pt x="194" y="206"/>
                        <a:pt x="195" y="204"/>
                      </a:cubicBezTo>
                      <a:cubicBezTo>
                        <a:pt x="208" y="179"/>
                        <a:pt x="204" y="156"/>
                        <a:pt x="204" y="156"/>
                      </a:cubicBezTo>
                      <a:close/>
                    </a:path>
                  </a:pathLst>
                </a:custGeom>
                <a:solidFill>
                  <a:srgbClr val="C5C5C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4" name="iṣlîḋe">
                  <a:extLst>
                    <a:ext uri="{FF2B5EF4-FFF2-40B4-BE49-F238E27FC236}">
                      <a16:creationId xmlns:a16="http://schemas.microsoft.com/office/drawing/2014/main" xmlns="" id="{A42F8DC5-888C-43F1-A695-A39809C28CF0}"/>
                    </a:ext>
                  </a:extLst>
                </p:cNvPr>
                <p:cNvSpPr/>
                <p:nvPr/>
              </p:nvSpPr>
              <p:spPr bwMode="auto">
                <a:xfrm>
                  <a:off x="7363975" y="3746206"/>
                  <a:ext cx="155280" cy="247548"/>
                </a:xfrm>
                <a:custGeom>
                  <a:avLst/>
                  <a:gdLst>
                    <a:gd name="T0" fmla="*/ 52 w 58"/>
                    <a:gd name="T1" fmla="*/ 4 h 93"/>
                    <a:gd name="T2" fmla="*/ 32 w 58"/>
                    <a:gd name="T3" fmla="*/ 13 h 93"/>
                    <a:gd name="T4" fmla="*/ 39 w 58"/>
                    <a:gd name="T5" fmla="*/ 21 h 93"/>
                    <a:gd name="T6" fmla="*/ 39 w 58"/>
                    <a:gd name="T7" fmla="*/ 26 h 93"/>
                    <a:gd name="T8" fmla="*/ 32 w 58"/>
                    <a:gd name="T9" fmla="*/ 51 h 93"/>
                    <a:gd name="T10" fmla="*/ 16 w 58"/>
                    <a:gd name="T11" fmla="*/ 66 h 93"/>
                    <a:gd name="T12" fmla="*/ 13 w 58"/>
                    <a:gd name="T13" fmla="*/ 67 h 93"/>
                    <a:gd name="T14" fmla="*/ 5 w 58"/>
                    <a:gd name="T15" fmla="*/ 59 h 93"/>
                    <a:gd name="T16" fmla="*/ 4 w 58"/>
                    <a:gd name="T17" fmla="*/ 87 h 93"/>
                    <a:gd name="T18" fmla="*/ 4 w 58"/>
                    <a:gd name="T19" fmla="*/ 88 h 93"/>
                    <a:gd name="T20" fmla="*/ 39 w 58"/>
                    <a:gd name="T21" fmla="*/ 57 h 93"/>
                    <a:gd name="T22" fmla="*/ 52 w 58"/>
                    <a:gd name="T23" fmla="*/ 4 h 9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58" h="93">
                      <a:moveTo>
                        <a:pt x="52" y="4"/>
                      </a:moveTo>
                      <a:cubicBezTo>
                        <a:pt x="48" y="0"/>
                        <a:pt x="40" y="4"/>
                        <a:pt x="32" y="13"/>
                      </a:cubicBezTo>
                      <a:cubicBezTo>
                        <a:pt x="37" y="18"/>
                        <a:pt x="39" y="21"/>
                        <a:pt x="39" y="21"/>
                      </a:cubicBezTo>
                      <a:cubicBezTo>
                        <a:pt x="39" y="21"/>
                        <a:pt x="40" y="23"/>
                        <a:pt x="39" y="26"/>
                      </a:cubicBezTo>
                      <a:cubicBezTo>
                        <a:pt x="39" y="31"/>
                        <a:pt x="38" y="40"/>
                        <a:pt x="32" y="51"/>
                      </a:cubicBezTo>
                      <a:cubicBezTo>
                        <a:pt x="25" y="61"/>
                        <a:pt x="20" y="65"/>
                        <a:pt x="16" y="66"/>
                      </a:cubicBezTo>
                      <a:cubicBezTo>
                        <a:pt x="14" y="67"/>
                        <a:pt x="13" y="67"/>
                        <a:pt x="13" y="67"/>
                      </a:cubicBezTo>
                      <a:cubicBezTo>
                        <a:pt x="13" y="67"/>
                        <a:pt x="10" y="64"/>
                        <a:pt x="5" y="59"/>
                      </a:cubicBezTo>
                      <a:cubicBezTo>
                        <a:pt x="1" y="72"/>
                        <a:pt x="0" y="83"/>
                        <a:pt x="4" y="87"/>
                      </a:cubicBezTo>
                      <a:cubicBezTo>
                        <a:pt x="4" y="88"/>
                        <a:pt x="4" y="88"/>
                        <a:pt x="4" y="88"/>
                      </a:cubicBezTo>
                      <a:cubicBezTo>
                        <a:pt x="11" y="93"/>
                        <a:pt x="26" y="79"/>
                        <a:pt x="39" y="57"/>
                      </a:cubicBezTo>
                      <a:cubicBezTo>
                        <a:pt x="52" y="34"/>
                        <a:pt x="58" y="10"/>
                        <a:pt x="52" y="4"/>
                      </a:cubicBezTo>
                      <a:close/>
                    </a:path>
                  </a:pathLst>
                </a:custGeom>
                <a:solidFill>
                  <a:srgbClr val="B1B1B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5" name="íŝlîḓé">
                  <a:extLst>
                    <a:ext uri="{FF2B5EF4-FFF2-40B4-BE49-F238E27FC236}">
                      <a16:creationId xmlns:a16="http://schemas.microsoft.com/office/drawing/2014/main" xmlns="" id="{97FF41A7-40A9-4307-9E98-02DA043C4611}"/>
                    </a:ext>
                  </a:extLst>
                </p:cNvPr>
                <p:cNvSpPr/>
                <p:nvPr/>
              </p:nvSpPr>
              <p:spPr bwMode="auto">
                <a:xfrm>
                  <a:off x="5920323" y="2783021"/>
                  <a:ext cx="534478" cy="459088"/>
                </a:xfrm>
                <a:custGeom>
                  <a:avLst/>
                  <a:gdLst>
                    <a:gd name="T0" fmla="*/ 82 w 200"/>
                    <a:gd name="T1" fmla="*/ 64 h 172"/>
                    <a:gd name="T2" fmla="*/ 200 w 200"/>
                    <a:gd name="T3" fmla="*/ 38 h 172"/>
                    <a:gd name="T4" fmla="*/ 200 w 200"/>
                    <a:gd name="T5" fmla="*/ 36 h 172"/>
                    <a:gd name="T6" fmla="*/ 73 w 200"/>
                    <a:gd name="T7" fmla="*/ 14 h 172"/>
                    <a:gd name="T8" fmla="*/ 8 w 200"/>
                    <a:gd name="T9" fmla="*/ 126 h 172"/>
                    <a:gd name="T10" fmla="*/ 63 w 200"/>
                    <a:gd name="T11" fmla="*/ 172 h 172"/>
                    <a:gd name="T12" fmla="*/ 82 w 200"/>
                    <a:gd name="T13" fmla="*/ 64 h 1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00" h="172">
                      <a:moveTo>
                        <a:pt x="82" y="64"/>
                      </a:moveTo>
                      <a:cubicBezTo>
                        <a:pt x="105" y="25"/>
                        <a:pt x="156" y="22"/>
                        <a:pt x="200" y="38"/>
                      </a:cubicBezTo>
                      <a:cubicBezTo>
                        <a:pt x="200" y="37"/>
                        <a:pt x="199" y="36"/>
                        <a:pt x="200" y="36"/>
                      </a:cubicBezTo>
                      <a:cubicBezTo>
                        <a:pt x="159" y="13"/>
                        <a:pt x="108" y="0"/>
                        <a:pt x="73" y="14"/>
                      </a:cubicBezTo>
                      <a:cubicBezTo>
                        <a:pt x="5" y="41"/>
                        <a:pt x="0" y="80"/>
                        <a:pt x="8" y="126"/>
                      </a:cubicBezTo>
                      <a:cubicBezTo>
                        <a:pt x="13" y="151"/>
                        <a:pt x="34" y="167"/>
                        <a:pt x="63" y="172"/>
                      </a:cubicBezTo>
                      <a:cubicBezTo>
                        <a:pt x="57" y="136"/>
                        <a:pt x="63" y="96"/>
                        <a:pt x="82" y="64"/>
                      </a:cubicBez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6" name="îŝ1îḑé">
                  <a:extLst>
                    <a:ext uri="{FF2B5EF4-FFF2-40B4-BE49-F238E27FC236}">
                      <a16:creationId xmlns:a16="http://schemas.microsoft.com/office/drawing/2014/main" xmlns="" id="{C90CF655-AAEB-4A67-953E-56809112F650}"/>
                    </a:ext>
                  </a:extLst>
                </p:cNvPr>
                <p:cNvSpPr/>
                <p:nvPr/>
              </p:nvSpPr>
              <p:spPr bwMode="auto">
                <a:xfrm>
                  <a:off x="6315274" y="2361065"/>
                  <a:ext cx="198038" cy="517599"/>
                </a:xfrm>
                <a:custGeom>
                  <a:avLst/>
                  <a:gdLst>
                    <a:gd name="T0" fmla="*/ 40 w 74"/>
                    <a:gd name="T1" fmla="*/ 38 h 194"/>
                    <a:gd name="T2" fmla="*/ 74 w 74"/>
                    <a:gd name="T3" fmla="*/ 0 h 194"/>
                    <a:gd name="T4" fmla="*/ 1 w 74"/>
                    <a:gd name="T5" fmla="*/ 100 h 194"/>
                    <a:gd name="T6" fmla="*/ 52 w 74"/>
                    <a:gd name="T7" fmla="*/ 194 h 194"/>
                    <a:gd name="T8" fmla="*/ 52 w 74"/>
                    <a:gd name="T9" fmla="*/ 194 h 194"/>
                    <a:gd name="T10" fmla="*/ 40 w 74"/>
                    <a:gd name="T11" fmla="*/ 38 h 19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74" h="194">
                      <a:moveTo>
                        <a:pt x="40" y="38"/>
                      </a:moveTo>
                      <a:cubicBezTo>
                        <a:pt x="50" y="21"/>
                        <a:pt x="62" y="9"/>
                        <a:pt x="74" y="0"/>
                      </a:cubicBezTo>
                      <a:cubicBezTo>
                        <a:pt x="32" y="10"/>
                        <a:pt x="0" y="31"/>
                        <a:pt x="1" y="100"/>
                      </a:cubicBezTo>
                      <a:cubicBezTo>
                        <a:pt x="1" y="132"/>
                        <a:pt x="23" y="166"/>
                        <a:pt x="52" y="194"/>
                      </a:cubicBezTo>
                      <a:cubicBezTo>
                        <a:pt x="52" y="194"/>
                        <a:pt x="52" y="194"/>
                        <a:pt x="52" y="194"/>
                      </a:cubicBezTo>
                      <a:cubicBezTo>
                        <a:pt x="29" y="143"/>
                        <a:pt x="18" y="77"/>
                        <a:pt x="40" y="38"/>
                      </a:cubicBez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7" name="iš1îḓè">
                  <a:extLst>
                    <a:ext uri="{FF2B5EF4-FFF2-40B4-BE49-F238E27FC236}">
                      <a16:creationId xmlns:a16="http://schemas.microsoft.com/office/drawing/2014/main" xmlns="" id="{EAA1DA16-4E1C-40B3-BC41-2A4766CDC863}"/>
                    </a:ext>
                  </a:extLst>
                </p:cNvPr>
                <p:cNvSpPr/>
                <p:nvPr/>
              </p:nvSpPr>
              <p:spPr bwMode="auto">
                <a:xfrm>
                  <a:off x="6072227" y="2841532"/>
                  <a:ext cx="569359" cy="690883"/>
                </a:xfrm>
                <a:custGeom>
                  <a:avLst/>
                  <a:gdLst>
                    <a:gd name="T0" fmla="*/ 199 w 213"/>
                    <a:gd name="T1" fmla="*/ 83 h 259"/>
                    <a:gd name="T2" fmla="*/ 143 w 213"/>
                    <a:gd name="T3" fmla="*/ 16 h 259"/>
                    <a:gd name="T4" fmla="*/ 25 w 213"/>
                    <a:gd name="T5" fmla="*/ 42 h 259"/>
                    <a:gd name="T6" fmla="*/ 6 w 213"/>
                    <a:gd name="T7" fmla="*/ 150 h 259"/>
                    <a:gd name="T8" fmla="*/ 39 w 213"/>
                    <a:gd name="T9" fmla="*/ 218 h 259"/>
                    <a:gd name="T10" fmla="*/ 172 w 213"/>
                    <a:gd name="T11" fmla="*/ 190 h 259"/>
                    <a:gd name="T12" fmla="*/ 211 w 213"/>
                    <a:gd name="T13" fmla="*/ 104 h 259"/>
                    <a:gd name="T14" fmla="*/ 213 w 213"/>
                    <a:gd name="T15" fmla="*/ 99 h 259"/>
                    <a:gd name="T16" fmla="*/ 212 w 213"/>
                    <a:gd name="T17" fmla="*/ 98 h 259"/>
                    <a:gd name="T18" fmla="*/ 199 w 213"/>
                    <a:gd name="T19" fmla="*/ 83 h 2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13" h="259">
                      <a:moveTo>
                        <a:pt x="199" y="83"/>
                      </a:moveTo>
                      <a:cubicBezTo>
                        <a:pt x="173" y="54"/>
                        <a:pt x="145" y="23"/>
                        <a:pt x="143" y="16"/>
                      </a:cubicBezTo>
                      <a:cubicBezTo>
                        <a:pt x="99" y="0"/>
                        <a:pt x="48" y="3"/>
                        <a:pt x="25" y="42"/>
                      </a:cubicBezTo>
                      <a:cubicBezTo>
                        <a:pt x="6" y="74"/>
                        <a:pt x="0" y="114"/>
                        <a:pt x="6" y="150"/>
                      </a:cubicBezTo>
                      <a:cubicBezTo>
                        <a:pt x="11" y="176"/>
                        <a:pt x="22" y="201"/>
                        <a:pt x="39" y="218"/>
                      </a:cubicBezTo>
                      <a:cubicBezTo>
                        <a:pt x="80" y="259"/>
                        <a:pt x="140" y="246"/>
                        <a:pt x="172" y="190"/>
                      </a:cubicBezTo>
                      <a:cubicBezTo>
                        <a:pt x="191" y="158"/>
                        <a:pt x="207" y="130"/>
                        <a:pt x="211" y="104"/>
                      </a:cubicBezTo>
                      <a:cubicBezTo>
                        <a:pt x="212" y="102"/>
                        <a:pt x="213" y="101"/>
                        <a:pt x="213" y="99"/>
                      </a:cubicBezTo>
                      <a:cubicBezTo>
                        <a:pt x="213" y="99"/>
                        <a:pt x="213" y="98"/>
                        <a:pt x="212" y="98"/>
                      </a:cubicBezTo>
                      <a:cubicBezTo>
                        <a:pt x="207" y="92"/>
                        <a:pt x="203" y="87"/>
                        <a:pt x="199" y="83"/>
                      </a:cubicBezTo>
                      <a:close/>
                    </a:path>
                  </a:pathLst>
                </a:custGeom>
                <a:solidFill>
                  <a:schemeClr val="accent1">
                    <a:lumMod val="60000"/>
                    <a:lumOff val="40000"/>
                  </a:schemeClr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8" name="íśļïḓè">
                  <a:extLst>
                    <a:ext uri="{FF2B5EF4-FFF2-40B4-BE49-F238E27FC236}">
                      <a16:creationId xmlns:a16="http://schemas.microsoft.com/office/drawing/2014/main" xmlns="" id="{17D0F0AF-602C-4BB1-8A48-0769C09BE2F4}"/>
                    </a:ext>
                  </a:extLst>
                </p:cNvPr>
                <p:cNvSpPr/>
                <p:nvPr/>
              </p:nvSpPr>
              <p:spPr bwMode="auto">
                <a:xfrm>
                  <a:off x="6363658" y="2302554"/>
                  <a:ext cx="541229" cy="755020"/>
                </a:xfrm>
                <a:custGeom>
                  <a:avLst/>
                  <a:gdLst>
                    <a:gd name="T0" fmla="*/ 22 w 203"/>
                    <a:gd name="T1" fmla="*/ 60 h 283"/>
                    <a:gd name="T2" fmla="*/ 34 w 203"/>
                    <a:gd name="T3" fmla="*/ 216 h 283"/>
                    <a:gd name="T4" fmla="*/ 72 w 203"/>
                    <a:gd name="T5" fmla="*/ 246 h 283"/>
                    <a:gd name="T6" fmla="*/ 95 w 203"/>
                    <a:gd name="T7" fmla="*/ 267 h 283"/>
                    <a:gd name="T8" fmla="*/ 99 w 203"/>
                    <a:gd name="T9" fmla="*/ 270 h 283"/>
                    <a:gd name="T10" fmla="*/ 113 w 203"/>
                    <a:gd name="T11" fmla="*/ 283 h 283"/>
                    <a:gd name="T12" fmla="*/ 170 w 203"/>
                    <a:gd name="T13" fmla="*/ 207 h 283"/>
                    <a:gd name="T14" fmla="*/ 155 w 203"/>
                    <a:gd name="T15" fmla="*/ 31 h 283"/>
                    <a:gd name="T16" fmla="*/ 56 w 203"/>
                    <a:gd name="T17" fmla="*/ 22 h 283"/>
                    <a:gd name="T18" fmla="*/ 22 w 203"/>
                    <a:gd name="T19" fmla="*/ 60 h 28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03" h="283">
                      <a:moveTo>
                        <a:pt x="22" y="60"/>
                      </a:moveTo>
                      <a:cubicBezTo>
                        <a:pt x="0" y="99"/>
                        <a:pt x="11" y="165"/>
                        <a:pt x="34" y="216"/>
                      </a:cubicBezTo>
                      <a:cubicBezTo>
                        <a:pt x="37" y="216"/>
                        <a:pt x="55" y="231"/>
                        <a:pt x="72" y="246"/>
                      </a:cubicBezTo>
                      <a:cubicBezTo>
                        <a:pt x="79" y="252"/>
                        <a:pt x="87" y="259"/>
                        <a:pt x="95" y="267"/>
                      </a:cubicBezTo>
                      <a:cubicBezTo>
                        <a:pt x="97" y="268"/>
                        <a:pt x="98" y="269"/>
                        <a:pt x="99" y="270"/>
                      </a:cubicBezTo>
                      <a:cubicBezTo>
                        <a:pt x="103" y="274"/>
                        <a:pt x="108" y="278"/>
                        <a:pt x="113" y="283"/>
                      </a:cubicBezTo>
                      <a:cubicBezTo>
                        <a:pt x="133" y="272"/>
                        <a:pt x="150" y="241"/>
                        <a:pt x="170" y="207"/>
                      </a:cubicBezTo>
                      <a:cubicBezTo>
                        <a:pt x="203" y="151"/>
                        <a:pt x="196" y="72"/>
                        <a:pt x="155" y="31"/>
                      </a:cubicBezTo>
                      <a:cubicBezTo>
                        <a:pt x="126" y="2"/>
                        <a:pt x="88" y="0"/>
                        <a:pt x="56" y="22"/>
                      </a:cubicBezTo>
                      <a:cubicBezTo>
                        <a:pt x="44" y="31"/>
                        <a:pt x="32" y="43"/>
                        <a:pt x="22" y="60"/>
                      </a:cubicBezTo>
                      <a:close/>
                    </a:path>
                  </a:pathLst>
                </a:custGeom>
                <a:solidFill>
                  <a:schemeClr val="accent1">
                    <a:lumMod val="60000"/>
                    <a:lumOff val="40000"/>
                  </a:schemeClr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9" name="íś1ídé">
                  <a:extLst>
                    <a:ext uri="{FF2B5EF4-FFF2-40B4-BE49-F238E27FC236}">
                      <a16:creationId xmlns:a16="http://schemas.microsoft.com/office/drawing/2014/main" xmlns="" id="{ED4CB8F6-33EA-48C1-B82A-C17FD4B42387}"/>
                    </a:ext>
                  </a:extLst>
                </p:cNvPr>
                <p:cNvSpPr/>
                <p:nvPr/>
              </p:nvSpPr>
              <p:spPr bwMode="auto">
                <a:xfrm>
                  <a:off x="6451425" y="2878664"/>
                  <a:ext cx="1019446" cy="1046451"/>
                </a:xfrm>
                <a:custGeom>
                  <a:avLst/>
                  <a:gdLst>
                    <a:gd name="T0" fmla="*/ 381 w 382"/>
                    <a:gd name="T1" fmla="*/ 346 h 392"/>
                    <a:gd name="T2" fmla="*/ 374 w 382"/>
                    <a:gd name="T3" fmla="*/ 338 h 392"/>
                    <a:gd name="T4" fmla="*/ 80 w 382"/>
                    <a:gd name="T5" fmla="*/ 67 h 392"/>
                    <a:gd name="T6" fmla="*/ 66 w 382"/>
                    <a:gd name="T7" fmla="*/ 54 h 392"/>
                    <a:gd name="T8" fmla="*/ 62 w 382"/>
                    <a:gd name="T9" fmla="*/ 51 h 392"/>
                    <a:gd name="T10" fmla="*/ 39 w 382"/>
                    <a:gd name="T11" fmla="*/ 30 h 392"/>
                    <a:gd name="T12" fmla="*/ 1 w 382"/>
                    <a:gd name="T13" fmla="*/ 0 h 392"/>
                    <a:gd name="T14" fmla="*/ 1 w 382"/>
                    <a:gd name="T15" fmla="*/ 0 h 392"/>
                    <a:gd name="T16" fmla="*/ 1 w 382"/>
                    <a:gd name="T17" fmla="*/ 0 h 392"/>
                    <a:gd name="T18" fmla="*/ 1 w 382"/>
                    <a:gd name="T19" fmla="*/ 0 h 392"/>
                    <a:gd name="T20" fmla="*/ 1 w 382"/>
                    <a:gd name="T21" fmla="*/ 2 h 392"/>
                    <a:gd name="T22" fmla="*/ 57 w 382"/>
                    <a:gd name="T23" fmla="*/ 69 h 392"/>
                    <a:gd name="T24" fmla="*/ 70 w 382"/>
                    <a:gd name="T25" fmla="*/ 84 h 392"/>
                    <a:gd name="T26" fmla="*/ 71 w 382"/>
                    <a:gd name="T27" fmla="*/ 85 h 392"/>
                    <a:gd name="T28" fmla="*/ 347 w 382"/>
                    <a:gd name="T29" fmla="*/ 384 h 392"/>
                    <a:gd name="T30" fmla="*/ 355 w 382"/>
                    <a:gd name="T31" fmla="*/ 392 h 392"/>
                    <a:gd name="T32" fmla="*/ 358 w 382"/>
                    <a:gd name="T33" fmla="*/ 391 h 392"/>
                    <a:gd name="T34" fmla="*/ 374 w 382"/>
                    <a:gd name="T35" fmla="*/ 376 h 392"/>
                    <a:gd name="T36" fmla="*/ 381 w 382"/>
                    <a:gd name="T37" fmla="*/ 351 h 392"/>
                    <a:gd name="T38" fmla="*/ 381 w 382"/>
                    <a:gd name="T39" fmla="*/ 346 h 3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382" h="392">
                      <a:moveTo>
                        <a:pt x="381" y="346"/>
                      </a:moveTo>
                      <a:cubicBezTo>
                        <a:pt x="381" y="346"/>
                        <a:pt x="379" y="343"/>
                        <a:pt x="374" y="338"/>
                      </a:cubicBezTo>
                      <a:cubicBezTo>
                        <a:pt x="337" y="304"/>
                        <a:pt x="177" y="154"/>
                        <a:pt x="80" y="67"/>
                      </a:cubicBezTo>
                      <a:cubicBezTo>
                        <a:pt x="75" y="62"/>
                        <a:pt x="70" y="58"/>
                        <a:pt x="66" y="54"/>
                      </a:cubicBezTo>
                      <a:cubicBezTo>
                        <a:pt x="65" y="53"/>
                        <a:pt x="64" y="52"/>
                        <a:pt x="62" y="51"/>
                      </a:cubicBezTo>
                      <a:cubicBezTo>
                        <a:pt x="54" y="43"/>
                        <a:pt x="46" y="36"/>
                        <a:pt x="39" y="30"/>
                      </a:cubicBezTo>
                      <a:cubicBezTo>
                        <a:pt x="22" y="15"/>
                        <a:pt x="4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0" y="0"/>
                        <a:pt x="1" y="1"/>
                        <a:pt x="1" y="2"/>
                      </a:cubicBezTo>
                      <a:cubicBezTo>
                        <a:pt x="3" y="9"/>
                        <a:pt x="31" y="40"/>
                        <a:pt x="57" y="69"/>
                      </a:cubicBezTo>
                      <a:cubicBezTo>
                        <a:pt x="61" y="73"/>
                        <a:pt x="65" y="78"/>
                        <a:pt x="70" y="84"/>
                      </a:cubicBezTo>
                      <a:cubicBezTo>
                        <a:pt x="71" y="84"/>
                        <a:pt x="71" y="85"/>
                        <a:pt x="71" y="85"/>
                      </a:cubicBezTo>
                      <a:cubicBezTo>
                        <a:pt x="162" y="186"/>
                        <a:pt x="312" y="347"/>
                        <a:pt x="347" y="384"/>
                      </a:cubicBezTo>
                      <a:cubicBezTo>
                        <a:pt x="352" y="389"/>
                        <a:pt x="355" y="392"/>
                        <a:pt x="355" y="392"/>
                      </a:cubicBezTo>
                      <a:cubicBezTo>
                        <a:pt x="355" y="392"/>
                        <a:pt x="356" y="392"/>
                        <a:pt x="358" y="391"/>
                      </a:cubicBezTo>
                      <a:cubicBezTo>
                        <a:pt x="362" y="390"/>
                        <a:pt x="367" y="386"/>
                        <a:pt x="374" y="376"/>
                      </a:cubicBezTo>
                      <a:cubicBezTo>
                        <a:pt x="380" y="365"/>
                        <a:pt x="381" y="356"/>
                        <a:pt x="381" y="351"/>
                      </a:cubicBezTo>
                      <a:cubicBezTo>
                        <a:pt x="382" y="348"/>
                        <a:pt x="381" y="346"/>
                        <a:pt x="381" y="346"/>
                      </a:cubicBez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  <p:grpSp>
          <p:nvGrpSpPr>
            <p:cNvPr id="7" name="isļîḍè">
              <a:extLst>
                <a:ext uri="{FF2B5EF4-FFF2-40B4-BE49-F238E27FC236}">
                  <a16:creationId xmlns:a16="http://schemas.microsoft.com/office/drawing/2014/main" xmlns="" id="{12D1F20B-BA8B-451D-BBD3-76B054A216D5}"/>
                </a:ext>
              </a:extLst>
            </p:cNvPr>
            <p:cNvGrpSpPr/>
            <p:nvPr/>
          </p:nvGrpSpPr>
          <p:grpSpPr>
            <a:xfrm>
              <a:off x="8644543" y="1497814"/>
              <a:ext cx="2875945" cy="1029692"/>
              <a:chOff x="8644542" y="2827390"/>
              <a:chExt cx="2875945" cy="1029692"/>
            </a:xfrm>
          </p:grpSpPr>
          <p:sp>
            <p:nvSpPr>
              <p:cNvPr id="27" name="ïṧlîdè">
                <a:extLst>
                  <a:ext uri="{FF2B5EF4-FFF2-40B4-BE49-F238E27FC236}">
                    <a16:creationId xmlns:a16="http://schemas.microsoft.com/office/drawing/2014/main" xmlns="" id="{3960FCFF-2BA7-47F3-987D-845941A7504D}"/>
                  </a:ext>
                </a:extLst>
              </p:cNvPr>
              <p:cNvSpPr/>
              <p:nvPr/>
            </p:nvSpPr>
            <p:spPr bwMode="auto">
              <a:xfrm>
                <a:off x="8644542" y="3246625"/>
                <a:ext cx="2875945" cy="61045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  <a:tabLst>
                    <a:tab pos="228594" algn="l"/>
                  </a:tabLst>
                  <a:defRPr/>
                </a:pPr>
                <a:r>
                  <a:rPr lang="en-US" altLang="zh-CN" sz="800" dirty="0"/>
                  <a:t>Supporting text here.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  <a:tabLst>
                    <a:tab pos="228594" algn="l"/>
                  </a:tabLst>
                  <a:defRPr/>
                </a:pPr>
                <a:r>
                  <a:rPr lang="en-US" altLang="zh-CN" sz="800" dirty="0"/>
                  <a:t>Copy paste fonts. Choose the only option to retain text.</a:t>
                </a:r>
              </a:p>
            </p:txBody>
          </p:sp>
          <p:sp>
            <p:nvSpPr>
              <p:cNvPr id="28" name="î$ḷïḍê">
                <a:extLst>
                  <a:ext uri="{FF2B5EF4-FFF2-40B4-BE49-F238E27FC236}">
                    <a16:creationId xmlns:a16="http://schemas.microsoft.com/office/drawing/2014/main" xmlns="" id="{8D8E2E3F-6CB9-48DD-9DE7-63F4E726E32D}"/>
                  </a:ext>
                </a:extLst>
              </p:cNvPr>
              <p:cNvSpPr txBox="1"/>
              <p:nvPr/>
            </p:nvSpPr>
            <p:spPr bwMode="auto">
              <a:xfrm>
                <a:off x="8644542" y="2827390"/>
                <a:ext cx="2875945" cy="41923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>
                <a:normAutofit/>
              </a:bodyPr>
              <a:lstStyle>
                <a:defPPr>
                  <a:defRPr lang="zh-CN"/>
                </a:defPPr>
                <a:lvl1pPr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  <a:defRPr b="1">
                    <a:solidFill>
                      <a:schemeClr val="accent2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r>
                  <a:rPr lang="en-US" altLang="zh-CN" dirty="0">
                    <a:solidFill>
                      <a:schemeClr val="tx1"/>
                    </a:solidFill>
                  </a:rPr>
                  <a:t>Text here</a:t>
                </a:r>
              </a:p>
            </p:txBody>
          </p:sp>
        </p:grpSp>
        <p:grpSp>
          <p:nvGrpSpPr>
            <p:cNvPr id="8" name="ïŝ1íḍé">
              <a:extLst>
                <a:ext uri="{FF2B5EF4-FFF2-40B4-BE49-F238E27FC236}">
                  <a16:creationId xmlns:a16="http://schemas.microsoft.com/office/drawing/2014/main" xmlns="" id="{394CF4C8-D1E8-473F-8934-FC883B935255}"/>
                </a:ext>
              </a:extLst>
            </p:cNvPr>
            <p:cNvGrpSpPr/>
            <p:nvPr/>
          </p:nvGrpSpPr>
          <p:grpSpPr>
            <a:xfrm>
              <a:off x="8644543" y="3165476"/>
              <a:ext cx="2875945" cy="1029692"/>
              <a:chOff x="8644542" y="3987446"/>
              <a:chExt cx="2875945" cy="1029692"/>
            </a:xfrm>
          </p:grpSpPr>
          <p:sp>
            <p:nvSpPr>
              <p:cNvPr id="25" name="iṣlïḑè">
                <a:extLst>
                  <a:ext uri="{FF2B5EF4-FFF2-40B4-BE49-F238E27FC236}">
                    <a16:creationId xmlns:a16="http://schemas.microsoft.com/office/drawing/2014/main" xmlns="" id="{249206A1-ACC5-4DF6-9427-8972E21A3215}"/>
                  </a:ext>
                </a:extLst>
              </p:cNvPr>
              <p:cNvSpPr/>
              <p:nvPr/>
            </p:nvSpPr>
            <p:spPr bwMode="auto">
              <a:xfrm>
                <a:off x="8644542" y="4406681"/>
                <a:ext cx="2875945" cy="61045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  <a:tabLst>
                    <a:tab pos="228594" algn="l"/>
                  </a:tabLst>
                  <a:defRPr/>
                </a:pPr>
                <a:r>
                  <a:rPr lang="en-US" altLang="zh-CN" sz="800" dirty="0"/>
                  <a:t>Supporting text here.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  <a:tabLst>
                    <a:tab pos="228594" algn="l"/>
                  </a:tabLst>
                  <a:defRPr/>
                </a:pPr>
                <a:r>
                  <a:rPr lang="en-US" altLang="zh-CN" sz="800" dirty="0"/>
                  <a:t>Copy paste fonts. Choose the only option to retain text.</a:t>
                </a:r>
              </a:p>
            </p:txBody>
          </p:sp>
          <p:sp>
            <p:nvSpPr>
              <p:cNvPr id="26" name="îṩḻïḋê">
                <a:extLst>
                  <a:ext uri="{FF2B5EF4-FFF2-40B4-BE49-F238E27FC236}">
                    <a16:creationId xmlns:a16="http://schemas.microsoft.com/office/drawing/2014/main" xmlns="" id="{DF0FC446-8825-47C8-8A2C-098450271F3C}"/>
                  </a:ext>
                </a:extLst>
              </p:cNvPr>
              <p:cNvSpPr txBox="1"/>
              <p:nvPr/>
            </p:nvSpPr>
            <p:spPr bwMode="auto">
              <a:xfrm>
                <a:off x="8644542" y="3987446"/>
                <a:ext cx="2875945" cy="41923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>
                <a:normAutofit/>
              </a:bodyPr>
              <a:lstStyle>
                <a:defPPr>
                  <a:defRPr lang="zh-CN"/>
                </a:defPPr>
                <a:lvl1pPr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  <a:defRPr b="1">
                    <a:solidFill>
                      <a:schemeClr val="accent3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r>
                  <a:rPr lang="en-US" altLang="zh-CN" dirty="0">
                    <a:solidFill>
                      <a:schemeClr val="tx1"/>
                    </a:solidFill>
                  </a:rPr>
                  <a:t>Text here</a:t>
                </a:r>
              </a:p>
            </p:txBody>
          </p:sp>
        </p:grpSp>
        <p:grpSp>
          <p:nvGrpSpPr>
            <p:cNvPr id="9" name="íṥḷídè">
              <a:extLst>
                <a:ext uri="{FF2B5EF4-FFF2-40B4-BE49-F238E27FC236}">
                  <a16:creationId xmlns:a16="http://schemas.microsoft.com/office/drawing/2014/main" xmlns="" id="{5DCB4D6C-B67C-4138-B66D-550281B6ECA8}"/>
                </a:ext>
              </a:extLst>
            </p:cNvPr>
            <p:cNvGrpSpPr/>
            <p:nvPr/>
          </p:nvGrpSpPr>
          <p:grpSpPr>
            <a:xfrm>
              <a:off x="8644543" y="4833138"/>
              <a:ext cx="2875945" cy="1029692"/>
              <a:chOff x="8644542" y="5210771"/>
              <a:chExt cx="2875945" cy="1029692"/>
            </a:xfrm>
          </p:grpSpPr>
          <p:sp>
            <p:nvSpPr>
              <p:cNvPr id="23" name="íṩḻïḋè">
                <a:extLst>
                  <a:ext uri="{FF2B5EF4-FFF2-40B4-BE49-F238E27FC236}">
                    <a16:creationId xmlns:a16="http://schemas.microsoft.com/office/drawing/2014/main" xmlns="" id="{F33F52E1-C4F3-427E-9ACB-3F5C62A4E847}"/>
                  </a:ext>
                </a:extLst>
              </p:cNvPr>
              <p:cNvSpPr/>
              <p:nvPr/>
            </p:nvSpPr>
            <p:spPr bwMode="auto">
              <a:xfrm>
                <a:off x="8644542" y="5630006"/>
                <a:ext cx="2875945" cy="61045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  <a:tabLst>
                    <a:tab pos="228594" algn="l"/>
                  </a:tabLst>
                  <a:defRPr/>
                </a:pPr>
                <a:r>
                  <a:rPr lang="en-US" altLang="zh-CN" sz="800" dirty="0"/>
                  <a:t>Supporting text here.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  <a:tabLst>
                    <a:tab pos="228594" algn="l"/>
                  </a:tabLst>
                  <a:defRPr/>
                </a:pPr>
                <a:r>
                  <a:rPr lang="en-US" altLang="zh-CN" sz="800" dirty="0"/>
                  <a:t>Copy paste fonts. Choose the only option to retain text.</a:t>
                </a:r>
              </a:p>
            </p:txBody>
          </p:sp>
          <p:sp>
            <p:nvSpPr>
              <p:cNvPr id="24" name="íśļîḓê">
                <a:extLst>
                  <a:ext uri="{FF2B5EF4-FFF2-40B4-BE49-F238E27FC236}">
                    <a16:creationId xmlns:a16="http://schemas.microsoft.com/office/drawing/2014/main" xmlns="" id="{A309C989-49BB-44B8-92DC-C0297A41343D}"/>
                  </a:ext>
                </a:extLst>
              </p:cNvPr>
              <p:cNvSpPr txBox="1"/>
              <p:nvPr/>
            </p:nvSpPr>
            <p:spPr bwMode="auto">
              <a:xfrm>
                <a:off x="8644542" y="5210771"/>
                <a:ext cx="2875945" cy="41923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b="1" dirty="0"/>
                  <a:t>Text here</a:t>
                </a:r>
              </a:p>
            </p:txBody>
          </p:sp>
        </p:grp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xmlns="" id="{25DF7521-245A-43D0-BCDB-D0CCBC4D1CDA}"/>
                </a:ext>
              </a:extLst>
            </p:cNvPr>
            <p:cNvCxnSpPr/>
            <p:nvPr/>
          </p:nvCxnSpPr>
          <p:spPr>
            <a:xfrm>
              <a:off x="8645353" y="2846491"/>
              <a:ext cx="2875136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xmlns="" id="{484BE7B5-5574-4197-B8E2-8DF2C1067826}"/>
                </a:ext>
              </a:extLst>
            </p:cNvPr>
            <p:cNvCxnSpPr/>
            <p:nvPr/>
          </p:nvCxnSpPr>
          <p:spPr>
            <a:xfrm>
              <a:off x="8645353" y="4514153"/>
              <a:ext cx="2875136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2" name="ïśḷiďê">
              <a:extLst>
                <a:ext uri="{FF2B5EF4-FFF2-40B4-BE49-F238E27FC236}">
                  <a16:creationId xmlns:a16="http://schemas.microsoft.com/office/drawing/2014/main" xmlns="" id="{4011D4D6-2D6F-4324-9395-78CEC7702518}"/>
                </a:ext>
              </a:extLst>
            </p:cNvPr>
            <p:cNvGrpSpPr/>
            <p:nvPr/>
          </p:nvGrpSpPr>
          <p:grpSpPr>
            <a:xfrm>
              <a:off x="678170" y="1497814"/>
              <a:ext cx="2875945" cy="1029692"/>
              <a:chOff x="8644542" y="2827390"/>
              <a:chExt cx="2875945" cy="1029692"/>
            </a:xfrm>
          </p:grpSpPr>
          <p:sp>
            <p:nvSpPr>
              <p:cNvPr id="21" name="íṩḻîdè">
                <a:extLst>
                  <a:ext uri="{FF2B5EF4-FFF2-40B4-BE49-F238E27FC236}">
                    <a16:creationId xmlns:a16="http://schemas.microsoft.com/office/drawing/2014/main" xmlns="" id="{32582E11-56C7-47DC-8505-90FAA698DF5A}"/>
                  </a:ext>
                </a:extLst>
              </p:cNvPr>
              <p:cNvSpPr/>
              <p:nvPr/>
            </p:nvSpPr>
            <p:spPr bwMode="auto">
              <a:xfrm>
                <a:off x="8644542" y="3246625"/>
                <a:ext cx="2875945" cy="61045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  <a:tabLst>
                    <a:tab pos="228594" algn="l"/>
                  </a:tabLst>
                  <a:defRPr/>
                </a:pPr>
                <a:r>
                  <a:rPr lang="en-US" altLang="zh-CN" sz="800" dirty="0"/>
                  <a:t>Supporting text here.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  <a:tabLst>
                    <a:tab pos="228594" algn="l"/>
                  </a:tabLst>
                  <a:defRPr/>
                </a:pPr>
                <a:r>
                  <a:rPr lang="en-US" altLang="zh-CN" sz="800" dirty="0"/>
                  <a:t>Copy paste fonts. Choose the only option to retain text.</a:t>
                </a:r>
              </a:p>
            </p:txBody>
          </p:sp>
          <p:sp>
            <p:nvSpPr>
              <p:cNvPr id="22" name="îṩḻîḓe">
                <a:extLst>
                  <a:ext uri="{FF2B5EF4-FFF2-40B4-BE49-F238E27FC236}">
                    <a16:creationId xmlns:a16="http://schemas.microsoft.com/office/drawing/2014/main" xmlns="" id="{22494E17-73F4-4261-8AAC-6F603019EF5D}"/>
                  </a:ext>
                </a:extLst>
              </p:cNvPr>
              <p:cNvSpPr txBox="1"/>
              <p:nvPr/>
            </p:nvSpPr>
            <p:spPr bwMode="auto">
              <a:xfrm>
                <a:off x="8644542" y="2827390"/>
                <a:ext cx="2875945" cy="41923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>
                <a:normAutofit/>
              </a:bodyPr>
              <a:lstStyle>
                <a:defPPr>
                  <a:defRPr lang="zh-CN"/>
                </a:defPPr>
                <a:lvl1pPr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  <a:defRPr b="1">
                    <a:solidFill>
                      <a:schemeClr val="accent2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r>
                  <a:rPr lang="en-US" altLang="zh-CN" dirty="0">
                    <a:solidFill>
                      <a:schemeClr val="tx1"/>
                    </a:solidFill>
                  </a:rPr>
                  <a:t>Text here</a:t>
                </a:r>
              </a:p>
            </p:txBody>
          </p:sp>
        </p:grpSp>
        <p:grpSp>
          <p:nvGrpSpPr>
            <p:cNvPr id="13" name="îsļîḑê">
              <a:extLst>
                <a:ext uri="{FF2B5EF4-FFF2-40B4-BE49-F238E27FC236}">
                  <a16:creationId xmlns:a16="http://schemas.microsoft.com/office/drawing/2014/main" xmlns="" id="{623B5B1B-ED18-41E6-9FD9-D6F449EE2FB3}"/>
                </a:ext>
              </a:extLst>
            </p:cNvPr>
            <p:cNvGrpSpPr/>
            <p:nvPr/>
          </p:nvGrpSpPr>
          <p:grpSpPr>
            <a:xfrm>
              <a:off x="678170" y="3165476"/>
              <a:ext cx="2875945" cy="1029692"/>
              <a:chOff x="8644542" y="3987446"/>
              <a:chExt cx="2875945" cy="1029692"/>
            </a:xfrm>
          </p:grpSpPr>
          <p:sp>
            <p:nvSpPr>
              <p:cNvPr id="19" name="iṣḷîḑé">
                <a:extLst>
                  <a:ext uri="{FF2B5EF4-FFF2-40B4-BE49-F238E27FC236}">
                    <a16:creationId xmlns:a16="http://schemas.microsoft.com/office/drawing/2014/main" xmlns="" id="{82B0D5C9-945A-4D17-BB07-566F57F31E8F}"/>
                  </a:ext>
                </a:extLst>
              </p:cNvPr>
              <p:cNvSpPr/>
              <p:nvPr/>
            </p:nvSpPr>
            <p:spPr bwMode="auto">
              <a:xfrm>
                <a:off x="8644542" y="4406681"/>
                <a:ext cx="2875945" cy="61045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  <a:tabLst>
                    <a:tab pos="228594" algn="l"/>
                  </a:tabLst>
                  <a:defRPr/>
                </a:pPr>
                <a:r>
                  <a:rPr lang="en-US" altLang="zh-CN" sz="800" dirty="0"/>
                  <a:t>Supporting text here.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  <a:tabLst>
                    <a:tab pos="228594" algn="l"/>
                  </a:tabLst>
                  <a:defRPr/>
                </a:pPr>
                <a:r>
                  <a:rPr lang="en-US" altLang="zh-CN" sz="800" dirty="0"/>
                  <a:t>Copy paste fonts. Choose the only option to retain text.</a:t>
                </a:r>
              </a:p>
            </p:txBody>
          </p:sp>
          <p:sp>
            <p:nvSpPr>
              <p:cNvPr id="20" name="îşľíḋé">
                <a:extLst>
                  <a:ext uri="{FF2B5EF4-FFF2-40B4-BE49-F238E27FC236}">
                    <a16:creationId xmlns:a16="http://schemas.microsoft.com/office/drawing/2014/main" xmlns="" id="{9D85613B-5F1B-4AF1-95D0-C5F0999FDE8D}"/>
                  </a:ext>
                </a:extLst>
              </p:cNvPr>
              <p:cNvSpPr txBox="1"/>
              <p:nvPr/>
            </p:nvSpPr>
            <p:spPr bwMode="auto">
              <a:xfrm>
                <a:off x="8644542" y="3987446"/>
                <a:ext cx="2875945" cy="41923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b="1" dirty="0"/>
                  <a:t>Text here</a:t>
                </a:r>
              </a:p>
            </p:txBody>
          </p:sp>
        </p:grpSp>
        <p:grpSp>
          <p:nvGrpSpPr>
            <p:cNvPr id="14" name="íşḷíḑê">
              <a:extLst>
                <a:ext uri="{FF2B5EF4-FFF2-40B4-BE49-F238E27FC236}">
                  <a16:creationId xmlns:a16="http://schemas.microsoft.com/office/drawing/2014/main" xmlns="" id="{EE55A26D-4277-4D48-84A9-E3E12B16C71C}"/>
                </a:ext>
              </a:extLst>
            </p:cNvPr>
            <p:cNvGrpSpPr/>
            <p:nvPr/>
          </p:nvGrpSpPr>
          <p:grpSpPr>
            <a:xfrm>
              <a:off x="678170" y="4833138"/>
              <a:ext cx="2875945" cy="1029692"/>
              <a:chOff x="8644542" y="5210771"/>
              <a:chExt cx="2875945" cy="1029692"/>
            </a:xfrm>
          </p:grpSpPr>
          <p:sp>
            <p:nvSpPr>
              <p:cNvPr id="17" name="íŝḻiḍe">
                <a:extLst>
                  <a:ext uri="{FF2B5EF4-FFF2-40B4-BE49-F238E27FC236}">
                    <a16:creationId xmlns:a16="http://schemas.microsoft.com/office/drawing/2014/main" xmlns="" id="{F1C0EA5F-01A9-49DA-8B76-87932B95AD84}"/>
                  </a:ext>
                </a:extLst>
              </p:cNvPr>
              <p:cNvSpPr/>
              <p:nvPr/>
            </p:nvSpPr>
            <p:spPr bwMode="auto">
              <a:xfrm>
                <a:off x="8644542" y="5630006"/>
                <a:ext cx="2875945" cy="61045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  <a:tabLst>
                    <a:tab pos="228594" algn="l"/>
                  </a:tabLst>
                  <a:defRPr/>
                </a:pPr>
                <a:r>
                  <a:rPr lang="en-US" altLang="zh-CN" sz="800" dirty="0"/>
                  <a:t>Supporting text here.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  <a:tabLst>
                    <a:tab pos="228594" algn="l"/>
                  </a:tabLst>
                  <a:defRPr/>
                </a:pPr>
                <a:r>
                  <a:rPr lang="en-US" altLang="zh-CN" sz="800" dirty="0"/>
                  <a:t>Copy paste fonts. Choose the only option to retain text.</a:t>
                </a:r>
              </a:p>
            </p:txBody>
          </p:sp>
          <p:sp>
            <p:nvSpPr>
              <p:cNvPr id="18" name="íṣḻíḍe">
                <a:extLst>
                  <a:ext uri="{FF2B5EF4-FFF2-40B4-BE49-F238E27FC236}">
                    <a16:creationId xmlns:a16="http://schemas.microsoft.com/office/drawing/2014/main" xmlns="" id="{A7DB24FF-F4B9-47A0-8B9C-49834CD5CC33}"/>
                  </a:ext>
                </a:extLst>
              </p:cNvPr>
              <p:cNvSpPr txBox="1"/>
              <p:nvPr/>
            </p:nvSpPr>
            <p:spPr bwMode="auto">
              <a:xfrm>
                <a:off x="8644542" y="5210771"/>
                <a:ext cx="2875945" cy="41923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>
                <a:normAutofit/>
              </a:bodyPr>
              <a:lstStyle>
                <a:defPPr>
                  <a:defRPr lang="zh-CN"/>
                </a:defPPr>
                <a:lvl1pPr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  <a:defRPr b="1">
                    <a:solidFill>
                      <a:schemeClr val="accent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r>
                  <a:rPr lang="en-US" altLang="zh-CN" dirty="0">
                    <a:solidFill>
                      <a:schemeClr val="tx1"/>
                    </a:solidFill>
                  </a:rPr>
                  <a:t>Text here</a:t>
                </a:r>
              </a:p>
            </p:txBody>
          </p:sp>
        </p:grpSp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xmlns="" id="{2271CEB1-927D-4F3E-9025-1A21620E68C7}"/>
                </a:ext>
              </a:extLst>
            </p:cNvPr>
            <p:cNvCxnSpPr/>
            <p:nvPr/>
          </p:nvCxnSpPr>
          <p:spPr>
            <a:xfrm>
              <a:off x="678980" y="2846491"/>
              <a:ext cx="2875136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xmlns="" id="{552552D9-B215-46DD-BD8C-71C4EC10CE78}"/>
                </a:ext>
              </a:extLst>
            </p:cNvPr>
            <p:cNvCxnSpPr/>
            <p:nvPr/>
          </p:nvCxnSpPr>
          <p:spPr>
            <a:xfrm>
              <a:off x="678980" y="4514153"/>
              <a:ext cx="2875136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743020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4">
            <a:extLst>
              <a:ext uri="{FF2B5EF4-FFF2-40B4-BE49-F238E27FC236}">
                <a16:creationId xmlns="" xmlns:a16="http://schemas.microsoft.com/office/drawing/2014/main" id="{30F8E749-AC4A-46EE-A2D0-AC353638D6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43872" y="2420888"/>
            <a:ext cx="5419185" cy="895350"/>
          </a:xfrm>
        </p:spPr>
        <p:txBody>
          <a:bodyPr/>
          <a:lstStyle/>
          <a:p>
            <a:r>
              <a:rPr lang="en-US" altLang="zh-CN" dirty="0"/>
              <a:t>Section Header Here</a:t>
            </a:r>
            <a:endParaRPr lang="zh-CN" altLang="en-US" dirty="0"/>
          </a:p>
        </p:txBody>
      </p:sp>
      <p:sp>
        <p:nvSpPr>
          <p:cNvPr id="8" name="文本占位符 5">
            <a:extLst>
              <a:ext uri="{FF2B5EF4-FFF2-40B4-BE49-F238E27FC236}">
                <a16:creationId xmlns="" xmlns:a16="http://schemas.microsoft.com/office/drawing/2014/main" id="{8118A2C0-B0EF-458A-A13C-77E8541A53C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944988" y="3316238"/>
            <a:ext cx="5419185" cy="1015623"/>
          </a:xfrm>
        </p:spPr>
        <p:txBody>
          <a:bodyPr/>
          <a:lstStyle/>
          <a:p>
            <a:pPr lvl="0">
              <a:lnSpc>
                <a:spcPct val="100000"/>
              </a:lnSpc>
            </a:pPr>
            <a:r>
              <a:rPr lang="en-US" altLang="zh-CN" dirty="0"/>
              <a:t>Supporting text here.</a:t>
            </a:r>
          </a:p>
          <a:p>
            <a:pPr lvl="0">
              <a:lnSpc>
                <a:spcPct val="100000"/>
              </a:lnSpc>
            </a:pPr>
            <a:r>
              <a:rPr lang="en-US" altLang="zh-CN" dirty="0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5AF2A031-DDA4-4992-8E6F-167C31EA1A97}"/>
              </a:ext>
            </a:extLst>
          </p:cNvPr>
          <p:cNvSpPr txBox="1"/>
          <p:nvPr/>
        </p:nvSpPr>
        <p:spPr>
          <a:xfrm>
            <a:off x="3647728" y="2984045"/>
            <a:ext cx="1023516" cy="889909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accent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</a:t>
            </a:r>
            <a:r>
              <a:rPr lang="en-US" altLang="zh-CN" spc="100" dirty="0" smtClean="0">
                <a:solidFill>
                  <a:schemeClr val="accent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06</a:t>
            </a:r>
            <a:endParaRPr lang="zh-CN" altLang="en-US" spc="100" dirty="0">
              <a:solidFill>
                <a:schemeClr val="accent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548266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5A56F34-943B-4203-B6C6-2FF6C3A5B7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8B63A2D2-E6C5-4CE4-A15B-9264951B87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C3FFCBCB-07DC-4797-82F6-3E2F323BDE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29</a:t>
            </a:fld>
            <a:endParaRPr lang="zh-CN" altLang="en-US"/>
          </a:p>
        </p:txBody>
      </p:sp>
      <p:grpSp>
        <p:nvGrpSpPr>
          <p:cNvPr id="5" name="311f4e3a-3ee7-457c-b621-80829db5ec07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79DD2C17-1747-472B-876D-3A23B9878566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756387" y="1123951"/>
            <a:ext cx="10762938" cy="4960049"/>
            <a:chOff x="756387" y="1123951"/>
            <a:chExt cx="10762938" cy="4960049"/>
          </a:xfrm>
        </p:grpSpPr>
        <p:grpSp>
          <p:nvGrpSpPr>
            <p:cNvPr id="6" name="íṣļiḋe">
              <a:extLst>
                <a:ext uri="{FF2B5EF4-FFF2-40B4-BE49-F238E27FC236}">
                  <a16:creationId xmlns:a16="http://schemas.microsoft.com/office/drawing/2014/main" xmlns="" id="{3D19E085-6CC1-40C0-8A39-426A17CEDE6E}"/>
                </a:ext>
              </a:extLst>
            </p:cNvPr>
            <p:cNvGrpSpPr/>
            <p:nvPr/>
          </p:nvGrpSpPr>
          <p:grpSpPr>
            <a:xfrm>
              <a:off x="5914873" y="1584000"/>
              <a:ext cx="5604452" cy="4127710"/>
              <a:chOff x="5914873" y="1854001"/>
              <a:chExt cx="5604452" cy="4127710"/>
            </a:xfrm>
          </p:grpSpPr>
          <p:sp>
            <p:nvSpPr>
              <p:cNvPr id="11" name="îṣľiḋé">
                <a:extLst>
                  <a:ext uri="{FF2B5EF4-FFF2-40B4-BE49-F238E27FC236}">
                    <a16:creationId xmlns:a16="http://schemas.microsoft.com/office/drawing/2014/main" xmlns="" id="{7340650B-45C0-4791-9B6F-047FFF8ABF36}"/>
                  </a:ext>
                </a:extLst>
              </p:cNvPr>
              <p:cNvSpPr/>
              <p:nvPr/>
            </p:nvSpPr>
            <p:spPr>
              <a:xfrm flipV="1">
                <a:off x="6637198" y="5652359"/>
                <a:ext cx="4286725" cy="329352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tx2">
                  <a:lumMod val="60000"/>
                  <a:lumOff val="40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" name="ïšļîḍè">
                <a:extLst>
                  <a:ext uri="{FF2B5EF4-FFF2-40B4-BE49-F238E27FC236}">
                    <a16:creationId xmlns:a16="http://schemas.microsoft.com/office/drawing/2014/main" xmlns="" id="{8759B5AB-9FFD-4486-B253-E9934B43A633}"/>
                  </a:ext>
                </a:extLst>
              </p:cNvPr>
              <p:cNvSpPr/>
              <p:nvPr/>
            </p:nvSpPr>
            <p:spPr>
              <a:xfrm rot="4599532" flipV="1">
                <a:off x="4135771" y="3633103"/>
                <a:ext cx="3824378" cy="266173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tx2">
                  <a:lumMod val="60000"/>
                  <a:lumOff val="40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" name="îṩḻïďe">
                <a:extLst>
                  <a:ext uri="{FF2B5EF4-FFF2-40B4-BE49-F238E27FC236}">
                    <a16:creationId xmlns:a16="http://schemas.microsoft.com/office/drawing/2014/main" xmlns="" id="{9B76372D-858D-4F96-9AB1-EC930F485B39}"/>
                  </a:ext>
                </a:extLst>
              </p:cNvPr>
              <p:cNvSpPr/>
              <p:nvPr/>
            </p:nvSpPr>
            <p:spPr>
              <a:xfrm>
                <a:off x="6637198" y="3746341"/>
                <a:ext cx="1081297" cy="1081299"/>
              </a:xfrm>
              <a:prstGeom prst="ellipse">
                <a:avLst/>
              </a:prstGeom>
              <a:solidFill>
                <a:schemeClr val="accent4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90000" tIns="46800" rIns="90000" bIns="46800" anchor="ctr">
                <a:normAutofit/>
              </a:bodyPr>
              <a:lstStyle/>
              <a:p>
                <a:pPr algn="ctr">
                  <a:spcBef>
                    <a:spcPct val="0"/>
                  </a:spcBef>
                </a:pPr>
                <a:r>
                  <a:rPr lang="en-US" altLang="zh-CN" sz="1100" b="1"/>
                  <a:t>Text here</a:t>
                </a:r>
                <a:endParaRPr lang="en-US" altLang="zh-CN" sz="1100" b="1" dirty="0"/>
              </a:p>
            </p:txBody>
          </p:sp>
          <p:sp>
            <p:nvSpPr>
              <p:cNvPr id="14" name="ïŝlïdê">
                <a:extLst>
                  <a:ext uri="{FF2B5EF4-FFF2-40B4-BE49-F238E27FC236}">
                    <a16:creationId xmlns:a16="http://schemas.microsoft.com/office/drawing/2014/main" xmlns="" id="{11034764-847E-4258-8EA5-EF6C1B09B595}"/>
                  </a:ext>
                </a:extLst>
              </p:cNvPr>
              <p:cNvSpPr/>
              <p:nvPr/>
            </p:nvSpPr>
            <p:spPr>
              <a:xfrm>
                <a:off x="8069143" y="3966785"/>
                <a:ext cx="1433632" cy="1433634"/>
              </a:xfrm>
              <a:prstGeom prst="ellipse">
                <a:avLst/>
              </a:prstGeom>
              <a:solidFill>
                <a:schemeClr val="accent3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90000" tIns="46800" rIns="90000" bIns="46800" anchor="ctr">
                <a:normAutofit/>
              </a:bodyPr>
              <a:lstStyle/>
              <a:p>
                <a:pPr algn="ctr">
                  <a:spcBef>
                    <a:spcPct val="0"/>
                  </a:spcBef>
                </a:pPr>
                <a:r>
                  <a:rPr lang="en-US" altLang="zh-CN" sz="1400" b="1"/>
                  <a:t>Text here</a:t>
                </a:r>
                <a:endParaRPr lang="en-US" altLang="zh-CN" sz="1400" b="1" dirty="0"/>
              </a:p>
            </p:txBody>
          </p:sp>
          <p:sp>
            <p:nvSpPr>
              <p:cNvPr id="15" name="íŝliḍè">
                <a:extLst>
                  <a:ext uri="{FF2B5EF4-FFF2-40B4-BE49-F238E27FC236}">
                    <a16:creationId xmlns:a16="http://schemas.microsoft.com/office/drawing/2014/main" xmlns="" id="{AF6D452F-603F-4772-AF7A-CD21EEABA96E}"/>
                  </a:ext>
                </a:extLst>
              </p:cNvPr>
              <p:cNvSpPr/>
              <p:nvPr/>
            </p:nvSpPr>
            <p:spPr>
              <a:xfrm>
                <a:off x="7314119" y="2187709"/>
                <a:ext cx="1676618" cy="1676622"/>
              </a:xfrm>
              <a:prstGeom prst="ellipse">
                <a:avLst/>
              </a:prstGeom>
              <a:solidFill>
                <a:schemeClr val="accent2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90000" tIns="46800" rIns="90000" bIns="46800" anchor="ctr">
                <a:normAutofit/>
              </a:bodyPr>
              <a:lstStyle/>
              <a:p>
                <a:pPr algn="ctr">
                  <a:spcBef>
                    <a:spcPct val="0"/>
                  </a:spcBef>
                </a:pPr>
                <a:r>
                  <a:rPr lang="en-US" altLang="zh-CN" sz="1400" b="1"/>
                  <a:t>Text here</a:t>
                </a:r>
                <a:endParaRPr lang="en-US" altLang="zh-CN" sz="1400" b="1" dirty="0"/>
              </a:p>
            </p:txBody>
          </p:sp>
          <p:sp>
            <p:nvSpPr>
              <p:cNvPr id="16" name="íś1iḋê">
                <a:extLst>
                  <a:ext uri="{FF2B5EF4-FFF2-40B4-BE49-F238E27FC236}">
                    <a16:creationId xmlns:a16="http://schemas.microsoft.com/office/drawing/2014/main" xmlns="" id="{C3C2CF76-FF13-4B4C-8EF1-01C6A15C70D9}"/>
                  </a:ext>
                </a:extLst>
              </p:cNvPr>
              <p:cNvSpPr/>
              <p:nvPr/>
            </p:nvSpPr>
            <p:spPr>
              <a:xfrm>
                <a:off x="9188376" y="2135909"/>
                <a:ext cx="2330949" cy="2330954"/>
              </a:xfrm>
              <a:prstGeom prst="ellipse">
                <a:avLst/>
              </a:prstGeom>
              <a:solidFill>
                <a:schemeClr val="accent1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90000" tIns="46800" rIns="90000" bIns="46800" anchor="ctr">
                <a:normAutofit/>
              </a:bodyPr>
              <a:lstStyle/>
              <a:p>
                <a:pPr algn="ctr">
                  <a:spcBef>
                    <a:spcPct val="0"/>
                  </a:spcBef>
                </a:pPr>
                <a:r>
                  <a:rPr lang="en-US" altLang="zh-CN" sz="2000" b="1"/>
                  <a:t>Text here</a:t>
                </a:r>
                <a:endParaRPr lang="en-US" altLang="zh-CN" sz="2000" b="1" dirty="0"/>
              </a:p>
            </p:txBody>
          </p:sp>
          <p:sp>
            <p:nvSpPr>
              <p:cNvPr id="17" name="îśḻîde">
                <a:extLst>
                  <a:ext uri="{FF2B5EF4-FFF2-40B4-BE49-F238E27FC236}">
                    <a16:creationId xmlns:a16="http://schemas.microsoft.com/office/drawing/2014/main" xmlns="" id="{F27D46BD-6CDE-4268-9FAE-02F3521D5798}"/>
                  </a:ext>
                </a:extLst>
              </p:cNvPr>
              <p:cNvSpPr/>
              <p:nvPr/>
            </p:nvSpPr>
            <p:spPr>
              <a:xfrm>
                <a:off x="9830998" y="4647310"/>
                <a:ext cx="824602" cy="824602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90000" tIns="46800" rIns="90000" bIns="46800" anchor="ctr">
                <a:normAutofit/>
              </a:bodyPr>
              <a:lstStyle/>
              <a:p>
                <a:pPr algn="ctr">
                  <a:spcBef>
                    <a:spcPct val="0"/>
                  </a:spcBef>
                </a:pPr>
                <a:endParaRPr lang="en-US" altLang="zh-CN" sz="1100" b="1" dirty="0"/>
              </a:p>
            </p:txBody>
          </p:sp>
          <p:sp>
            <p:nvSpPr>
              <p:cNvPr id="18" name="íšḻîḍê">
                <a:extLst>
                  <a:ext uri="{FF2B5EF4-FFF2-40B4-BE49-F238E27FC236}">
                    <a16:creationId xmlns:a16="http://schemas.microsoft.com/office/drawing/2014/main" xmlns="" id="{DCFBAA4D-2E9C-40CA-873B-316E3EC6310C}"/>
                  </a:ext>
                </a:extLst>
              </p:cNvPr>
              <p:cNvSpPr/>
              <p:nvPr/>
            </p:nvSpPr>
            <p:spPr>
              <a:xfrm>
                <a:off x="6240931" y="2531952"/>
                <a:ext cx="969494" cy="969494"/>
              </a:xfrm>
              <a:prstGeom prst="ellipse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90000" tIns="46800" rIns="90000" bIns="46800" anchor="ctr">
                <a:normAutofit/>
              </a:bodyPr>
              <a:lstStyle/>
              <a:p>
                <a:pPr algn="ctr">
                  <a:spcBef>
                    <a:spcPct val="0"/>
                  </a:spcBef>
                </a:pPr>
                <a:endParaRPr lang="en-US" altLang="zh-CN" sz="1100" b="1" dirty="0"/>
              </a:p>
            </p:txBody>
          </p:sp>
        </p:grpSp>
        <p:cxnSp>
          <p:nvCxnSpPr>
            <p:cNvPr id="7" name="直接连接符 6">
              <a:extLst>
                <a:ext uri="{FF2B5EF4-FFF2-40B4-BE49-F238E27FC236}">
                  <a16:creationId xmlns:a16="http://schemas.microsoft.com/office/drawing/2014/main" xmlns="" id="{9A33A229-F34C-4649-B3F7-435FA3D57E07}"/>
                </a:ext>
              </a:extLst>
            </p:cNvPr>
            <p:cNvCxnSpPr/>
            <p:nvPr/>
          </p:nvCxnSpPr>
          <p:spPr>
            <a:xfrm>
              <a:off x="831000" y="1123951"/>
              <a:ext cx="0" cy="4960049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8" name="iṩ1iḍé">
              <a:extLst>
                <a:ext uri="{FF2B5EF4-FFF2-40B4-BE49-F238E27FC236}">
                  <a16:creationId xmlns:a16="http://schemas.microsoft.com/office/drawing/2014/main" xmlns="" id="{9E5FB49A-6A7A-4347-9ACC-11B188CE0912}"/>
                </a:ext>
              </a:extLst>
            </p:cNvPr>
            <p:cNvGrpSpPr/>
            <p:nvPr/>
          </p:nvGrpSpPr>
          <p:grpSpPr>
            <a:xfrm>
              <a:off x="756387" y="3032121"/>
              <a:ext cx="4497085" cy="793758"/>
              <a:chOff x="756387" y="1123951"/>
              <a:chExt cx="4497085" cy="793758"/>
            </a:xfrm>
          </p:grpSpPr>
          <p:sp>
            <p:nvSpPr>
              <p:cNvPr id="9" name="îś1îḋé">
                <a:extLst>
                  <a:ext uri="{FF2B5EF4-FFF2-40B4-BE49-F238E27FC236}">
                    <a16:creationId xmlns:a16="http://schemas.microsoft.com/office/drawing/2014/main" xmlns="" id="{92068C61-6847-4C07-AE2F-943B685CC089}"/>
                  </a:ext>
                </a:extLst>
              </p:cNvPr>
              <p:cNvSpPr txBox="1"/>
              <p:nvPr/>
            </p:nvSpPr>
            <p:spPr>
              <a:xfrm>
                <a:off x="980225" y="1123951"/>
                <a:ext cx="4273247" cy="793758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rtlCol="0" anchor="ctr">
                <a:normAutofit/>
              </a:bodyPr>
              <a:lstStyle/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000"/>
                  <a:t>Supporting text here.</a:t>
                </a:r>
                <a:br>
                  <a:rPr lang="en-US" altLang="zh-CN" sz="1000"/>
                </a:br>
                <a:r>
                  <a:rPr lang="en-US" altLang="zh-CN" sz="1000"/>
                  <a:t>When you copy &amp; paste, choose "keep text only" option.</a:t>
                </a:r>
                <a:endParaRPr lang="en-US" altLang="zh-CN" sz="1000" dirty="0"/>
              </a:p>
            </p:txBody>
          </p:sp>
          <p:sp>
            <p:nvSpPr>
              <p:cNvPr id="10" name="iṧļíḓé">
                <a:extLst>
                  <a:ext uri="{FF2B5EF4-FFF2-40B4-BE49-F238E27FC236}">
                    <a16:creationId xmlns:a16="http://schemas.microsoft.com/office/drawing/2014/main" xmlns="" id="{2EDF9F11-D9C3-4209-B6F6-3A0A12C3781F}"/>
                  </a:ext>
                </a:extLst>
              </p:cNvPr>
              <p:cNvSpPr/>
              <p:nvPr/>
            </p:nvSpPr>
            <p:spPr bwMode="auto">
              <a:xfrm>
                <a:off x="756387" y="1446218"/>
                <a:ext cx="149225" cy="149225"/>
              </a:xfrm>
              <a:prstGeom prst="ellipse">
                <a:avLst/>
              </a:prstGeom>
              <a:solidFill>
                <a:schemeClr val="accent1"/>
              </a:solidFill>
              <a:ln w="38100">
                <a:solidFill>
                  <a:schemeClr val="bg1"/>
                </a:solidFill>
              </a:ln>
              <a:extLst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dk1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066826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4">
            <a:extLst>
              <a:ext uri="{FF2B5EF4-FFF2-40B4-BE49-F238E27FC236}">
                <a16:creationId xmlns="" xmlns:a16="http://schemas.microsoft.com/office/drawing/2014/main" id="{30F8E749-AC4A-46EE-A2D0-AC353638D6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43872" y="2420888"/>
            <a:ext cx="5419185" cy="895350"/>
          </a:xfrm>
        </p:spPr>
        <p:txBody>
          <a:bodyPr/>
          <a:lstStyle/>
          <a:p>
            <a:r>
              <a:rPr lang="en-US" altLang="zh-CN" dirty="0"/>
              <a:t>Section Header Here</a:t>
            </a:r>
            <a:endParaRPr lang="zh-CN" altLang="en-US" dirty="0"/>
          </a:p>
        </p:txBody>
      </p:sp>
      <p:sp>
        <p:nvSpPr>
          <p:cNvPr id="8" name="文本占位符 5">
            <a:extLst>
              <a:ext uri="{FF2B5EF4-FFF2-40B4-BE49-F238E27FC236}">
                <a16:creationId xmlns="" xmlns:a16="http://schemas.microsoft.com/office/drawing/2014/main" id="{8118A2C0-B0EF-458A-A13C-77E8541A53C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944988" y="3316238"/>
            <a:ext cx="5419185" cy="1015623"/>
          </a:xfrm>
        </p:spPr>
        <p:txBody>
          <a:bodyPr/>
          <a:lstStyle/>
          <a:p>
            <a:pPr lvl="0">
              <a:lnSpc>
                <a:spcPct val="100000"/>
              </a:lnSpc>
            </a:pPr>
            <a:r>
              <a:rPr lang="en-US" altLang="zh-CN" dirty="0"/>
              <a:t>Supporting text here.</a:t>
            </a:r>
          </a:p>
          <a:p>
            <a:pPr lvl="0">
              <a:lnSpc>
                <a:spcPct val="100000"/>
              </a:lnSpc>
            </a:pPr>
            <a:r>
              <a:rPr lang="en-US" altLang="zh-CN" dirty="0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5AF2A031-DDA4-4992-8E6F-167C31EA1A97}"/>
              </a:ext>
            </a:extLst>
          </p:cNvPr>
          <p:cNvSpPr txBox="1"/>
          <p:nvPr/>
        </p:nvSpPr>
        <p:spPr>
          <a:xfrm>
            <a:off x="3647728" y="2984045"/>
            <a:ext cx="1023516" cy="889909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accent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/01</a:t>
            </a:r>
            <a:endParaRPr lang="zh-CN" altLang="en-US" spc="100" dirty="0">
              <a:solidFill>
                <a:schemeClr val="accent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71597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5A56F34-943B-4203-B6C6-2FF6C3A5B7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8B63A2D2-E6C5-4CE4-A15B-9264951B87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C3FFCBCB-07DC-4797-82F6-3E2F323BDE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30</a:t>
            </a:fld>
            <a:endParaRPr lang="zh-CN" altLang="en-US"/>
          </a:p>
        </p:txBody>
      </p:sp>
      <p:grpSp>
        <p:nvGrpSpPr>
          <p:cNvPr id="16" name="73e570ea-f84b-402f-b295-0170d86a4779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FCE54E30-E5CA-4D47-B3AF-10EBDAE4812A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4830" y="1136018"/>
            <a:ext cx="10856183" cy="5010908"/>
            <a:chOff x="664830" y="1136019"/>
            <a:chExt cx="10856183" cy="5010908"/>
          </a:xfrm>
        </p:grpSpPr>
        <p:grpSp>
          <p:nvGrpSpPr>
            <p:cNvPr id="17" name="î$1iḍè">
              <a:extLst>
                <a:ext uri="{FF2B5EF4-FFF2-40B4-BE49-F238E27FC236}">
                  <a16:creationId xmlns:a16="http://schemas.microsoft.com/office/drawing/2014/main" xmlns="" id="{52CBB85C-33A5-4D15-B660-4039D3C59C75}"/>
                </a:ext>
              </a:extLst>
            </p:cNvPr>
            <p:cNvGrpSpPr/>
            <p:nvPr/>
          </p:nvGrpSpPr>
          <p:grpSpPr>
            <a:xfrm>
              <a:off x="5961000" y="1136019"/>
              <a:ext cx="5560013" cy="5010908"/>
              <a:chOff x="6896096" y="1569749"/>
              <a:chExt cx="4419615" cy="3983135"/>
            </a:xfrm>
          </p:grpSpPr>
          <p:grpSp>
            <p:nvGrpSpPr>
              <p:cNvPr id="36" name="iŝḷîdè">
                <a:extLst>
                  <a:ext uri="{FF2B5EF4-FFF2-40B4-BE49-F238E27FC236}">
                    <a16:creationId xmlns:a16="http://schemas.microsoft.com/office/drawing/2014/main" xmlns="" id="{8C375E23-C278-4703-9044-1E0DE19D3C24}"/>
                  </a:ext>
                </a:extLst>
              </p:cNvPr>
              <p:cNvGrpSpPr/>
              <p:nvPr/>
            </p:nvGrpSpPr>
            <p:grpSpPr>
              <a:xfrm>
                <a:off x="6896096" y="2780928"/>
                <a:ext cx="4419615" cy="2771956"/>
                <a:chOff x="6896096" y="2780928"/>
                <a:chExt cx="4419615" cy="2771956"/>
              </a:xfrm>
            </p:grpSpPr>
            <p:grpSp>
              <p:nvGrpSpPr>
                <p:cNvPr id="106" name="ïṡḷîḍé">
                  <a:extLst>
                    <a:ext uri="{FF2B5EF4-FFF2-40B4-BE49-F238E27FC236}">
                      <a16:creationId xmlns:a16="http://schemas.microsoft.com/office/drawing/2014/main" xmlns="" id="{BBF74C15-477D-4CBF-90DA-D7BCEC09FFBE}"/>
                    </a:ext>
                  </a:extLst>
                </p:cNvPr>
                <p:cNvGrpSpPr/>
                <p:nvPr/>
              </p:nvGrpSpPr>
              <p:grpSpPr>
                <a:xfrm>
                  <a:off x="6896096" y="2780928"/>
                  <a:ext cx="4419615" cy="2771956"/>
                  <a:chOff x="6896096" y="2780928"/>
                  <a:chExt cx="4419615" cy="2771956"/>
                </a:xfrm>
              </p:grpSpPr>
              <p:sp>
                <p:nvSpPr>
                  <p:cNvPr id="109" name="íṧ1íḑê">
                    <a:extLst>
                      <a:ext uri="{FF2B5EF4-FFF2-40B4-BE49-F238E27FC236}">
                        <a16:creationId xmlns:a16="http://schemas.microsoft.com/office/drawing/2014/main" xmlns="" id="{5678F399-DD4A-426F-8065-CAB870A201BE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6896096" y="2780928"/>
                    <a:ext cx="4419615" cy="2699913"/>
                  </a:xfrm>
                  <a:custGeom>
                    <a:avLst/>
                    <a:gdLst>
                      <a:gd name="T0" fmla="*/ 0 w 7891"/>
                      <a:gd name="T1" fmla="*/ 3956 h 4797"/>
                      <a:gd name="T2" fmla="*/ 2655 w 7891"/>
                      <a:gd name="T3" fmla="*/ 2237 h 4797"/>
                      <a:gd name="T4" fmla="*/ 3513 w 7891"/>
                      <a:gd name="T5" fmla="*/ 2965 h 4797"/>
                      <a:gd name="T6" fmla="*/ 5274 w 7891"/>
                      <a:gd name="T7" fmla="*/ 1265 h 4797"/>
                      <a:gd name="T8" fmla="*/ 5728 w 7891"/>
                      <a:gd name="T9" fmla="*/ 1639 h 4797"/>
                      <a:gd name="T10" fmla="*/ 6751 w 7891"/>
                      <a:gd name="T11" fmla="*/ 759 h 4797"/>
                      <a:gd name="T12" fmla="*/ 6560 w 7891"/>
                      <a:gd name="T13" fmla="*/ 807 h 4797"/>
                      <a:gd name="T14" fmla="*/ 6560 w 7891"/>
                      <a:gd name="T15" fmla="*/ 480 h 4797"/>
                      <a:gd name="T16" fmla="*/ 7891 w 7891"/>
                      <a:gd name="T17" fmla="*/ 0 h 4797"/>
                      <a:gd name="T18" fmla="*/ 7891 w 7891"/>
                      <a:gd name="T19" fmla="*/ 327 h 4797"/>
                      <a:gd name="T20" fmla="*/ 7621 w 7891"/>
                      <a:gd name="T21" fmla="*/ 1497 h 4797"/>
                      <a:gd name="T22" fmla="*/ 7163 w 7891"/>
                      <a:gd name="T23" fmla="*/ 1062 h 4797"/>
                      <a:gd name="T24" fmla="*/ 5728 w 7891"/>
                      <a:gd name="T25" fmla="*/ 2480 h 4797"/>
                      <a:gd name="T26" fmla="*/ 5279 w 7891"/>
                      <a:gd name="T27" fmla="*/ 2045 h 4797"/>
                      <a:gd name="T28" fmla="*/ 3626 w 7891"/>
                      <a:gd name="T29" fmla="*/ 3731 h 4797"/>
                      <a:gd name="T30" fmla="*/ 2692 w 7891"/>
                      <a:gd name="T31" fmla="*/ 3067 h 4797"/>
                      <a:gd name="T32" fmla="*/ 515 w 7891"/>
                      <a:gd name="T33" fmla="*/ 4797 h 4797"/>
                      <a:gd name="T34" fmla="*/ 0 w 7891"/>
                      <a:gd name="T35" fmla="*/ 4282 h 4797"/>
                      <a:gd name="T36" fmla="*/ 0 w 7891"/>
                      <a:gd name="T37" fmla="*/ 3956 h 479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</a:cxnLst>
                    <a:rect l="0" t="0" r="r" b="b"/>
                    <a:pathLst>
                      <a:path w="7891" h="4797">
                        <a:moveTo>
                          <a:pt x="0" y="3956"/>
                        </a:moveTo>
                        <a:lnTo>
                          <a:pt x="2655" y="2237"/>
                        </a:lnTo>
                        <a:lnTo>
                          <a:pt x="3513" y="2965"/>
                        </a:lnTo>
                        <a:lnTo>
                          <a:pt x="5274" y="1265"/>
                        </a:lnTo>
                        <a:lnTo>
                          <a:pt x="5728" y="1639"/>
                        </a:lnTo>
                        <a:lnTo>
                          <a:pt x="6751" y="759"/>
                        </a:lnTo>
                        <a:lnTo>
                          <a:pt x="6560" y="807"/>
                        </a:lnTo>
                        <a:lnTo>
                          <a:pt x="6560" y="480"/>
                        </a:lnTo>
                        <a:lnTo>
                          <a:pt x="7891" y="0"/>
                        </a:lnTo>
                        <a:lnTo>
                          <a:pt x="7891" y="327"/>
                        </a:lnTo>
                        <a:lnTo>
                          <a:pt x="7621" y="1497"/>
                        </a:lnTo>
                        <a:lnTo>
                          <a:pt x="7163" y="1062"/>
                        </a:lnTo>
                        <a:lnTo>
                          <a:pt x="5728" y="2480"/>
                        </a:lnTo>
                        <a:lnTo>
                          <a:pt x="5279" y="2045"/>
                        </a:lnTo>
                        <a:lnTo>
                          <a:pt x="3626" y="3731"/>
                        </a:lnTo>
                        <a:lnTo>
                          <a:pt x="2692" y="3067"/>
                        </a:lnTo>
                        <a:lnTo>
                          <a:pt x="515" y="4797"/>
                        </a:lnTo>
                        <a:lnTo>
                          <a:pt x="0" y="4282"/>
                        </a:lnTo>
                        <a:lnTo>
                          <a:pt x="0" y="3956"/>
                        </a:lnTo>
                        <a:close/>
                      </a:path>
                    </a:pathLst>
                  </a:custGeom>
                  <a:solidFill>
                    <a:schemeClr val="accent5">
                      <a:lumMod val="60000"/>
                      <a:lumOff val="40000"/>
                    </a:scheme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>
                      <a:lnSpc>
                        <a:spcPct val="120000"/>
                      </a:lnSpc>
                    </a:pPr>
                    <a:endParaRPr/>
                  </a:p>
                </p:txBody>
              </p:sp>
              <p:sp>
                <p:nvSpPr>
                  <p:cNvPr id="110" name="íṧḻïḍê">
                    <a:extLst>
                      <a:ext uri="{FF2B5EF4-FFF2-40B4-BE49-F238E27FC236}">
                        <a16:creationId xmlns:a16="http://schemas.microsoft.com/office/drawing/2014/main" xmlns="" id="{459EC45D-CACA-49E7-A6D4-948ED8E0CFFB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6896096" y="2964975"/>
                    <a:ext cx="4419615" cy="2587909"/>
                  </a:xfrm>
                  <a:custGeom>
                    <a:avLst/>
                    <a:gdLst>
                      <a:gd name="T0" fmla="*/ 0 w 7891"/>
                      <a:gd name="T1" fmla="*/ 3955 h 4598"/>
                      <a:gd name="T2" fmla="*/ 2655 w 7891"/>
                      <a:gd name="T3" fmla="*/ 2236 h 4598"/>
                      <a:gd name="T4" fmla="*/ 3513 w 7891"/>
                      <a:gd name="T5" fmla="*/ 2964 h 4598"/>
                      <a:gd name="T6" fmla="*/ 5274 w 7891"/>
                      <a:gd name="T7" fmla="*/ 1264 h 4598"/>
                      <a:gd name="T8" fmla="*/ 5728 w 7891"/>
                      <a:gd name="T9" fmla="*/ 1638 h 4598"/>
                      <a:gd name="T10" fmla="*/ 6829 w 7891"/>
                      <a:gd name="T11" fmla="*/ 692 h 4598"/>
                      <a:gd name="T12" fmla="*/ 6560 w 7891"/>
                      <a:gd name="T13" fmla="*/ 480 h 4598"/>
                      <a:gd name="T14" fmla="*/ 7891 w 7891"/>
                      <a:gd name="T15" fmla="*/ 0 h 4598"/>
                      <a:gd name="T16" fmla="*/ 7621 w 7891"/>
                      <a:gd name="T17" fmla="*/ 1496 h 4598"/>
                      <a:gd name="T18" fmla="*/ 7163 w 7891"/>
                      <a:gd name="T19" fmla="*/ 1061 h 4598"/>
                      <a:gd name="T20" fmla="*/ 5728 w 7891"/>
                      <a:gd name="T21" fmla="*/ 2480 h 4598"/>
                      <a:gd name="T22" fmla="*/ 5279 w 7891"/>
                      <a:gd name="T23" fmla="*/ 2045 h 4598"/>
                      <a:gd name="T24" fmla="*/ 3626 w 7891"/>
                      <a:gd name="T25" fmla="*/ 3730 h 4598"/>
                      <a:gd name="T26" fmla="*/ 2621 w 7891"/>
                      <a:gd name="T27" fmla="*/ 2950 h 4598"/>
                      <a:gd name="T28" fmla="*/ 392 w 7891"/>
                      <a:gd name="T29" fmla="*/ 4598 h 4598"/>
                      <a:gd name="T30" fmla="*/ 0 w 7891"/>
                      <a:gd name="T31" fmla="*/ 3955 h 459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</a:cxnLst>
                    <a:rect l="0" t="0" r="r" b="b"/>
                    <a:pathLst>
                      <a:path w="7891" h="4598">
                        <a:moveTo>
                          <a:pt x="0" y="3955"/>
                        </a:moveTo>
                        <a:lnTo>
                          <a:pt x="2655" y="2236"/>
                        </a:lnTo>
                        <a:lnTo>
                          <a:pt x="3513" y="2964"/>
                        </a:lnTo>
                        <a:lnTo>
                          <a:pt x="5274" y="1264"/>
                        </a:lnTo>
                        <a:lnTo>
                          <a:pt x="5728" y="1638"/>
                        </a:lnTo>
                        <a:lnTo>
                          <a:pt x="6829" y="692"/>
                        </a:lnTo>
                        <a:lnTo>
                          <a:pt x="6560" y="480"/>
                        </a:lnTo>
                        <a:lnTo>
                          <a:pt x="7891" y="0"/>
                        </a:lnTo>
                        <a:lnTo>
                          <a:pt x="7621" y="1496"/>
                        </a:lnTo>
                        <a:lnTo>
                          <a:pt x="7163" y="1061"/>
                        </a:lnTo>
                        <a:lnTo>
                          <a:pt x="5728" y="2480"/>
                        </a:lnTo>
                        <a:lnTo>
                          <a:pt x="5279" y="2045"/>
                        </a:lnTo>
                        <a:lnTo>
                          <a:pt x="3626" y="3730"/>
                        </a:lnTo>
                        <a:lnTo>
                          <a:pt x="2621" y="2950"/>
                        </a:lnTo>
                        <a:lnTo>
                          <a:pt x="392" y="4598"/>
                        </a:lnTo>
                        <a:lnTo>
                          <a:pt x="0" y="3955"/>
                        </a:lnTo>
                        <a:close/>
                      </a:path>
                    </a:pathLst>
                  </a:custGeom>
                  <a:solidFill>
                    <a:schemeClr val="accent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>
                      <a:lnSpc>
                        <a:spcPct val="120000"/>
                      </a:lnSpc>
                    </a:pPr>
                    <a:endParaRPr/>
                  </a:p>
                </p:txBody>
              </p:sp>
            </p:grpSp>
            <p:sp>
              <p:nvSpPr>
                <p:cNvPr id="107" name="iśļíḋe">
                  <a:extLst>
                    <a:ext uri="{FF2B5EF4-FFF2-40B4-BE49-F238E27FC236}">
                      <a16:creationId xmlns:a16="http://schemas.microsoft.com/office/drawing/2014/main" xmlns="" id="{B1B0E183-0894-4A1C-8382-C56B2C80A9CC}"/>
                    </a:ext>
                  </a:extLst>
                </p:cNvPr>
                <p:cNvSpPr/>
                <p:nvPr/>
              </p:nvSpPr>
              <p:spPr bwMode="auto">
                <a:xfrm>
                  <a:off x="9602417" y="3274533"/>
                  <a:ext cx="1110644" cy="552703"/>
                </a:xfrm>
                <a:custGeom>
                  <a:avLst/>
                  <a:gdLst>
                    <a:gd name="T0" fmla="*/ 0 w 839"/>
                    <a:gd name="T1" fmla="*/ 394 h 415"/>
                    <a:gd name="T2" fmla="*/ 205 w 839"/>
                    <a:gd name="T3" fmla="*/ 190 h 415"/>
                    <a:gd name="T4" fmla="*/ 379 w 839"/>
                    <a:gd name="T5" fmla="*/ 343 h 415"/>
                    <a:gd name="T6" fmla="*/ 770 w 839"/>
                    <a:gd name="T7" fmla="*/ 0 h 415"/>
                    <a:gd name="T8" fmla="*/ 839 w 839"/>
                    <a:gd name="T9" fmla="*/ 54 h 415"/>
                    <a:gd name="T10" fmla="*/ 379 w 839"/>
                    <a:gd name="T11" fmla="*/ 415 h 415"/>
                    <a:gd name="T12" fmla="*/ 187 w 839"/>
                    <a:gd name="T13" fmla="*/ 275 h 415"/>
                    <a:gd name="T14" fmla="*/ 0 w 839"/>
                    <a:gd name="T15" fmla="*/ 394 h 4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839" h="415">
                      <a:moveTo>
                        <a:pt x="0" y="394"/>
                      </a:moveTo>
                      <a:cubicBezTo>
                        <a:pt x="0" y="394"/>
                        <a:pt x="184" y="184"/>
                        <a:pt x="205" y="190"/>
                      </a:cubicBezTo>
                      <a:cubicBezTo>
                        <a:pt x="225" y="195"/>
                        <a:pt x="353" y="366"/>
                        <a:pt x="379" y="343"/>
                      </a:cubicBezTo>
                      <a:cubicBezTo>
                        <a:pt x="406" y="320"/>
                        <a:pt x="770" y="0"/>
                        <a:pt x="770" y="0"/>
                      </a:cubicBezTo>
                      <a:cubicBezTo>
                        <a:pt x="839" y="54"/>
                        <a:pt x="839" y="54"/>
                        <a:pt x="839" y="54"/>
                      </a:cubicBezTo>
                      <a:cubicBezTo>
                        <a:pt x="839" y="54"/>
                        <a:pt x="429" y="390"/>
                        <a:pt x="379" y="415"/>
                      </a:cubicBezTo>
                      <a:cubicBezTo>
                        <a:pt x="379" y="415"/>
                        <a:pt x="217" y="271"/>
                        <a:pt x="187" y="275"/>
                      </a:cubicBezTo>
                      <a:cubicBezTo>
                        <a:pt x="157" y="279"/>
                        <a:pt x="38" y="407"/>
                        <a:pt x="0" y="394"/>
                      </a:cubicBezTo>
                    </a:path>
                  </a:pathLst>
                </a:custGeom>
                <a:solidFill>
                  <a:schemeClr val="accent5">
                    <a:lumMod val="7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>
                    <a:lnSpc>
                      <a:spcPct val="120000"/>
                    </a:lnSpc>
                  </a:pPr>
                  <a:endParaRPr/>
                </a:p>
              </p:txBody>
            </p:sp>
            <p:sp>
              <p:nvSpPr>
                <p:cNvPr id="108" name="íṩļíḓè">
                  <a:extLst>
                    <a:ext uri="{FF2B5EF4-FFF2-40B4-BE49-F238E27FC236}">
                      <a16:creationId xmlns:a16="http://schemas.microsoft.com/office/drawing/2014/main" xmlns="" id="{C2B22C39-2B9D-44EB-9255-0501FDE7AC56}"/>
                    </a:ext>
                  </a:extLst>
                </p:cNvPr>
                <p:cNvSpPr/>
                <p:nvPr/>
              </p:nvSpPr>
              <p:spPr bwMode="auto">
                <a:xfrm>
                  <a:off x="10570240" y="2996493"/>
                  <a:ext cx="246436" cy="181233"/>
                </a:xfrm>
                <a:custGeom>
                  <a:avLst/>
                  <a:gdLst>
                    <a:gd name="T0" fmla="*/ 0 w 186"/>
                    <a:gd name="T1" fmla="*/ 136 h 136"/>
                    <a:gd name="T2" fmla="*/ 182 w 186"/>
                    <a:gd name="T3" fmla="*/ 43 h 136"/>
                    <a:gd name="T4" fmla="*/ 0 w 186"/>
                    <a:gd name="T5" fmla="*/ 41 h 136"/>
                    <a:gd name="T6" fmla="*/ 0 w 186"/>
                    <a:gd name="T7" fmla="*/ 136 h 1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86" h="136">
                      <a:moveTo>
                        <a:pt x="0" y="136"/>
                      </a:moveTo>
                      <a:cubicBezTo>
                        <a:pt x="0" y="136"/>
                        <a:pt x="186" y="87"/>
                        <a:pt x="182" y="43"/>
                      </a:cubicBezTo>
                      <a:cubicBezTo>
                        <a:pt x="178" y="0"/>
                        <a:pt x="0" y="41"/>
                        <a:pt x="0" y="41"/>
                      </a:cubicBezTo>
                      <a:lnTo>
                        <a:pt x="0" y="136"/>
                      </a:lnTo>
                      <a:close/>
                    </a:path>
                  </a:pathLst>
                </a:custGeom>
                <a:solidFill>
                  <a:schemeClr val="accent5">
                    <a:lumMod val="7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>
                    <a:lnSpc>
                      <a:spcPct val="120000"/>
                    </a:lnSpc>
                  </a:pPr>
                  <a:endParaRPr/>
                </a:p>
              </p:txBody>
            </p:sp>
          </p:grpSp>
          <p:sp>
            <p:nvSpPr>
              <p:cNvPr id="37" name="ïṣļíḓê">
                <a:extLst>
                  <a:ext uri="{FF2B5EF4-FFF2-40B4-BE49-F238E27FC236}">
                    <a16:creationId xmlns:a16="http://schemas.microsoft.com/office/drawing/2014/main" xmlns="" id="{16E0F506-6435-4D8B-8D55-AC4643975DE5}"/>
                  </a:ext>
                </a:extLst>
              </p:cNvPr>
              <p:cNvSpPr/>
              <p:nvPr/>
            </p:nvSpPr>
            <p:spPr bwMode="auto">
              <a:xfrm>
                <a:off x="8831742" y="3864382"/>
                <a:ext cx="525358" cy="475032"/>
              </a:xfrm>
              <a:custGeom>
                <a:avLst/>
                <a:gdLst>
                  <a:gd name="T0" fmla="*/ 428 w 938"/>
                  <a:gd name="T1" fmla="*/ 844 h 844"/>
                  <a:gd name="T2" fmla="*/ 0 w 938"/>
                  <a:gd name="T3" fmla="*/ 782 h 844"/>
                  <a:gd name="T4" fmla="*/ 324 w 938"/>
                  <a:gd name="T5" fmla="*/ 648 h 844"/>
                  <a:gd name="T6" fmla="*/ 194 w 938"/>
                  <a:gd name="T7" fmla="*/ 203 h 844"/>
                  <a:gd name="T8" fmla="*/ 508 w 938"/>
                  <a:gd name="T9" fmla="*/ 451 h 844"/>
                  <a:gd name="T10" fmla="*/ 551 w 938"/>
                  <a:gd name="T11" fmla="*/ 0 h 844"/>
                  <a:gd name="T12" fmla="*/ 655 w 938"/>
                  <a:gd name="T13" fmla="*/ 340 h 844"/>
                  <a:gd name="T14" fmla="*/ 938 w 938"/>
                  <a:gd name="T15" fmla="*/ 0 h 844"/>
                  <a:gd name="T16" fmla="*/ 794 w 938"/>
                  <a:gd name="T17" fmla="*/ 527 h 844"/>
                  <a:gd name="T18" fmla="*/ 428 w 938"/>
                  <a:gd name="T19" fmla="*/ 844 h 8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38" h="844">
                    <a:moveTo>
                      <a:pt x="428" y="844"/>
                    </a:moveTo>
                    <a:lnTo>
                      <a:pt x="0" y="782"/>
                    </a:lnTo>
                    <a:lnTo>
                      <a:pt x="324" y="648"/>
                    </a:lnTo>
                    <a:lnTo>
                      <a:pt x="194" y="203"/>
                    </a:lnTo>
                    <a:lnTo>
                      <a:pt x="508" y="451"/>
                    </a:lnTo>
                    <a:lnTo>
                      <a:pt x="551" y="0"/>
                    </a:lnTo>
                    <a:lnTo>
                      <a:pt x="655" y="340"/>
                    </a:lnTo>
                    <a:lnTo>
                      <a:pt x="938" y="0"/>
                    </a:lnTo>
                    <a:lnTo>
                      <a:pt x="794" y="527"/>
                    </a:lnTo>
                    <a:lnTo>
                      <a:pt x="428" y="844"/>
                    </a:lnTo>
                    <a:close/>
                  </a:path>
                </a:pathLst>
              </a:custGeom>
              <a:solidFill>
                <a:schemeClr val="accent5">
                  <a:lumMod val="20000"/>
                  <a:lumOff val="8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>
                  <a:lnSpc>
                    <a:spcPct val="120000"/>
                  </a:lnSpc>
                </a:pPr>
                <a:endParaRPr/>
              </a:p>
            </p:txBody>
          </p:sp>
          <p:sp>
            <p:nvSpPr>
              <p:cNvPr id="38" name="iṥḻîdé">
                <a:extLst>
                  <a:ext uri="{FF2B5EF4-FFF2-40B4-BE49-F238E27FC236}">
                    <a16:creationId xmlns:a16="http://schemas.microsoft.com/office/drawing/2014/main" xmlns="" id="{5A87BEF5-5AA8-4A3E-B662-E26C52B287A9}"/>
                  </a:ext>
                </a:extLst>
              </p:cNvPr>
              <p:cNvSpPr/>
              <p:nvPr/>
            </p:nvSpPr>
            <p:spPr bwMode="auto">
              <a:xfrm>
                <a:off x="7608521" y="3568895"/>
                <a:ext cx="1278670" cy="468278"/>
              </a:xfrm>
              <a:custGeom>
                <a:avLst/>
                <a:gdLst>
                  <a:gd name="T0" fmla="*/ 0 w 966"/>
                  <a:gd name="T1" fmla="*/ 352 h 352"/>
                  <a:gd name="T2" fmla="*/ 966 w 966"/>
                  <a:gd name="T3" fmla="*/ 276 h 3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966" h="352">
                    <a:moveTo>
                      <a:pt x="0" y="352"/>
                    </a:moveTo>
                    <a:cubicBezTo>
                      <a:pt x="539" y="0"/>
                      <a:pt x="805" y="152"/>
                      <a:pt x="966" y="276"/>
                    </a:cubicBezTo>
                  </a:path>
                </a:pathLst>
              </a:custGeom>
              <a:noFill/>
              <a:ln w="44450" cap="flat">
                <a:solidFill>
                  <a:schemeClr val="tx2">
                    <a:lumMod val="40000"/>
                    <a:lumOff val="60000"/>
                  </a:schemeClr>
                </a:solidFill>
                <a:prstDash val="dash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>
                  <a:lnSpc>
                    <a:spcPct val="120000"/>
                  </a:lnSpc>
                </a:pPr>
                <a:endParaRPr/>
              </a:p>
            </p:txBody>
          </p:sp>
          <p:sp>
            <p:nvSpPr>
              <p:cNvPr id="39" name="iSļïde">
                <a:extLst>
                  <a:ext uri="{FF2B5EF4-FFF2-40B4-BE49-F238E27FC236}">
                    <a16:creationId xmlns:a16="http://schemas.microsoft.com/office/drawing/2014/main" xmlns="" id="{87C9D1B1-D716-4CE9-B78E-584F0FCF8DCE}"/>
                  </a:ext>
                </a:extLst>
              </p:cNvPr>
              <p:cNvSpPr/>
              <p:nvPr/>
            </p:nvSpPr>
            <p:spPr bwMode="auto">
              <a:xfrm>
                <a:off x="8887191" y="3338696"/>
                <a:ext cx="259879" cy="544260"/>
              </a:xfrm>
              <a:custGeom>
                <a:avLst/>
                <a:gdLst>
                  <a:gd name="T0" fmla="*/ 56 w 196"/>
                  <a:gd name="T1" fmla="*/ 409 h 409"/>
                  <a:gd name="T2" fmla="*/ 196 w 196"/>
                  <a:gd name="T3" fmla="*/ 0 h 4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96" h="409">
                    <a:moveTo>
                      <a:pt x="56" y="409"/>
                    </a:moveTo>
                    <a:cubicBezTo>
                      <a:pt x="0" y="227"/>
                      <a:pt x="131" y="62"/>
                      <a:pt x="196" y="0"/>
                    </a:cubicBezTo>
                  </a:path>
                </a:pathLst>
              </a:custGeom>
              <a:noFill/>
              <a:ln w="44450" cap="flat">
                <a:solidFill>
                  <a:schemeClr val="tx2">
                    <a:lumMod val="40000"/>
                    <a:lumOff val="60000"/>
                  </a:schemeClr>
                </a:solidFill>
                <a:prstDash val="dash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>
                  <a:lnSpc>
                    <a:spcPct val="120000"/>
                  </a:lnSpc>
                </a:pPr>
                <a:endParaRPr/>
              </a:p>
            </p:txBody>
          </p:sp>
          <p:sp>
            <p:nvSpPr>
              <p:cNvPr id="40" name="iṧ1íḑe">
                <a:extLst>
                  <a:ext uri="{FF2B5EF4-FFF2-40B4-BE49-F238E27FC236}">
                    <a16:creationId xmlns:a16="http://schemas.microsoft.com/office/drawing/2014/main" xmlns="" id="{55837D91-9E49-4928-B7B3-E02191614FA6}"/>
                  </a:ext>
                </a:extLst>
              </p:cNvPr>
              <p:cNvSpPr/>
              <p:nvPr/>
            </p:nvSpPr>
            <p:spPr bwMode="auto">
              <a:xfrm>
                <a:off x="9708891" y="2379057"/>
                <a:ext cx="408475" cy="274401"/>
              </a:xfrm>
              <a:custGeom>
                <a:avLst/>
                <a:gdLst>
                  <a:gd name="T0" fmla="*/ 0 w 249"/>
                  <a:gd name="T1" fmla="*/ 0 h 167"/>
                  <a:gd name="T2" fmla="*/ 249 w 249"/>
                  <a:gd name="T3" fmla="*/ 109 h 167"/>
                  <a:gd name="T4" fmla="*/ 171 w 249"/>
                  <a:gd name="T5" fmla="*/ 142 h 167"/>
                  <a:gd name="T6" fmla="*/ 0 w 249"/>
                  <a:gd name="T7" fmla="*/ 0 h 1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49" h="167">
                    <a:moveTo>
                      <a:pt x="0" y="0"/>
                    </a:moveTo>
                    <a:cubicBezTo>
                      <a:pt x="0" y="0"/>
                      <a:pt x="187" y="44"/>
                      <a:pt x="249" y="109"/>
                    </a:cubicBezTo>
                    <a:cubicBezTo>
                      <a:pt x="249" y="109"/>
                      <a:pt x="210" y="167"/>
                      <a:pt x="171" y="142"/>
                    </a:cubicBezTo>
                    <a:cubicBezTo>
                      <a:pt x="132" y="117"/>
                      <a:pt x="0" y="28"/>
                      <a:pt x="0" y="0"/>
                    </a:cubicBezTo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>
                  <a:lnSpc>
                    <a:spcPct val="120000"/>
                  </a:lnSpc>
                </a:pPr>
                <a:endParaRPr/>
              </a:p>
            </p:txBody>
          </p:sp>
          <p:sp>
            <p:nvSpPr>
              <p:cNvPr id="41" name="iṣlîdé">
                <a:extLst>
                  <a:ext uri="{FF2B5EF4-FFF2-40B4-BE49-F238E27FC236}">
                    <a16:creationId xmlns:a16="http://schemas.microsoft.com/office/drawing/2014/main" xmlns="" id="{328910B1-C8B5-4C25-B95B-589E684A7682}"/>
                  </a:ext>
                </a:extLst>
              </p:cNvPr>
              <p:cNvSpPr/>
              <p:nvPr/>
            </p:nvSpPr>
            <p:spPr bwMode="auto">
              <a:xfrm>
                <a:off x="9562312" y="2160926"/>
                <a:ext cx="297325" cy="272316"/>
              </a:xfrm>
              <a:custGeom>
                <a:avLst/>
                <a:gdLst>
                  <a:gd name="T0" fmla="*/ 0 w 181"/>
                  <a:gd name="T1" fmla="*/ 136 h 166"/>
                  <a:gd name="T2" fmla="*/ 27 w 181"/>
                  <a:gd name="T3" fmla="*/ 53 h 166"/>
                  <a:gd name="T4" fmla="*/ 114 w 181"/>
                  <a:gd name="T5" fmla="*/ 0 h 166"/>
                  <a:gd name="T6" fmla="*/ 181 w 181"/>
                  <a:gd name="T7" fmla="*/ 103 h 166"/>
                  <a:gd name="T8" fmla="*/ 69 w 181"/>
                  <a:gd name="T9" fmla="*/ 162 h 166"/>
                  <a:gd name="T10" fmla="*/ 0 w 181"/>
                  <a:gd name="T11" fmla="*/ 136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1" h="166">
                    <a:moveTo>
                      <a:pt x="0" y="136"/>
                    </a:moveTo>
                    <a:cubicBezTo>
                      <a:pt x="0" y="136"/>
                      <a:pt x="7" y="76"/>
                      <a:pt x="27" y="53"/>
                    </a:cubicBezTo>
                    <a:cubicBezTo>
                      <a:pt x="47" y="30"/>
                      <a:pt x="114" y="0"/>
                      <a:pt x="114" y="0"/>
                    </a:cubicBezTo>
                    <a:cubicBezTo>
                      <a:pt x="114" y="0"/>
                      <a:pt x="167" y="75"/>
                      <a:pt x="181" y="103"/>
                    </a:cubicBezTo>
                    <a:cubicBezTo>
                      <a:pt x="181" y="103"/>
                      <a:pt x="106" y="157"/>
                      <a:pt x="69" y="162"/>
                    </a:cubicBezTo>
                    <a:cubicBezTo>
                      <a:pt x="32" y="166"/>
                      <a:pt x="0" y="136"/>
                      <a:pt x="0" y="136"/>
                    </a:cubicBezTo>
                  </a:path>
                </a:pathLst>
              </a:custGeom>
              <a:solidFill>
                <a:schemeClr val="tx2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>
                  <a:lnSpc>
                    <a:spcPct val="120000"/>
                  </a:lnSpc>
                </a:pPr>
                <a:endParaRPr/>
              </a:p>
            </p:txBody>
          </p:sp>
          <p:sp>
            <p:nvSpPr>
              <p:cNvPr id="42" name="îṧ1îḑe">
                <a:extLst>
                  <a:ext uri="{FF2B5EF4-FFF2-40B4-BE49-F238E27FC236}">
                    <a16:creationId xmlns:a16="http://schemas.microsoft.com/office/drawing/2014/main" xmlns="" id="{C5120DC7-AAD5-4FB8-AB8F-67EED678F10A}"/>
                  </a:ext>
                </a:extLst>
              </p:cNvPr>
              <p:cNvSpPr/>
              <p:nvPr/>
            </p:nvSpPr>
            <p:spPr bwMode="auto">
              <a:xfrm>
                <a:off x="9600520" y="2178988"/>
                <a:ext cx="218131" cy="200069"/>
              </a:xfrm>
              <a:custGeom>
                <a:avLst/>
                <a:gdLst>
                  <a:gd name="T0" fmla="*/ 0 w 133"/>
                  <a:gd name="T1" fmla="*/ 100 h 122"/>
                  <a:gd name="T2" fmla="*/ 20 w 133"/>
                  <a:gd name="T3" fmla="*/ 39 h 122"/>
                  <a:gd name="T4" fmla="*/ 83 w 133"/>
                  <a:gd name="T5" fmla="*/ 0 h 122"/>
                  <a:gd name="T6" fmla="*/ 133 w 133"/>
                  <a:gd name="T7" fmla="*/ 75 h 122"/>
                  <a:gd name="T8" fmla="*/ 51 w 133"/>
                  <a:gd name="T9" fmla="*/ 119 h 122"/>
                  <a:gd name="T10" fmla="*/ 0 w 133"/>
                  <a:gd name="T11" fmla="*/ 100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3" h="122">
                    <a:moveTo>
                      <a:pt x="0" y="100"/>
                    </a:moveTo>
                    <a:cubicBezTo>
                      <a:pt x="0" y="100"/>
                      <a:pt x="5" y="56"/>
                      <a:pt x="20" y="39"/>
                    </a:cubicBezTo>
                    <a:cubicBezTo>
                      <a:pt x="35" y="22"/>
                      <a:pt x="83" y="0"/>
                      <a:pt x="83" y="0"/>
                    </a:cubicBezTo>
                    <a:cubicBezTo>
                      <a:pt x="83" y="0"/>
                      <a:pt x="122" y="55"/>
                      <a:pt x="133" y="75"/>
                    </a:cubicBezTo>
                    <a:cubicBezTo>
                      <a:pt x="133" y="75"/>
                      <a:pt x="77" y="115"/>
                      <a:pt x="51" y="119"/>
                    </a:cubicBezTo>
                    <a:cubicBezTo>
                      <a:pt x="24" y="122"/>
                      <a:pt x="0" y="100"/>
                      <a:pt x="0" y="100"/>
                    </a:cubicBezTo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>
                  <a:lnSpc>
                    <a:spcPct val="120000"/>
                  </a:lnSpc>
                </a:pPr>
                <a:endParaRPr/>
              </a:p>
            </p:txBody>
          </p:sp>
          <p:sp>
            <p:nvSpPr>
              <p:cNvPr id="43" name="ís1iḓê">
                <a:extLst>
                  <a:ext uri="{FF2B5EF4-FFF2-40B4-BE49-F238E27FC236}">
                    <a16:creationId xmlns:a16="http://schemas.microsoft.com/office/drawing/2014/main" xmlns="" id="{2DF6E717-4BD7-4384-96AA-F78D9635B645}"/>
                  </a:ext>
                </a:extLst>
              </p:cNvPr>
              <p:cNvSpPr/>
              <p:nvPr/>
            </p:nvSpPr>
            <p:spPr bwMode="auto">
              <a:xfrm>
                <a:off x="9687356" y="2192187"/>
                <a:ext cx="125043" cy="168808"/>
              </a:xfrm>
              <a:custGeom>
                <a:avLst/>
                <a:gdLst>
                  <a:gd name="T0" fmla="*/ 0 w 76"/>
                  <a:gd name="T1" fmla="*/ 0 h 103"/>
                  <a:gd name="T2" fmla="*/ 76 w 76"/>
                  <a:gd name="T3" fmla="*/ 103 h 103"/>
                  <a:gd name="T4" fmla="*/ 0 w 76"/>
                  <a:gd name="T5" fmla="*/ 0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6" h="103">
                    <a:moveTo>
                      <a:pt x="0" y="0"/>
                    </a:moveTo>
                    <a:cubicBezTo>
                      <a:pt x="0" y="0"/>
                      <a:pt x="53" y="82"/>
                      <a:pt x="76" y="103"/>
                    </a:cubicBezTo>
                    <a:cubicBezTo>
                      <a:pt x="76" y="103"/>
                      <a:pt x="12" y="50"/>
                      <a:pt x="0" y="0"/>
                    </a:cubicBezTo>
                  </a:path>
                </a:pathLst>
              </a:custGeom>
              <a:solidFill>
                <a:schemeClr val="tx2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>
                  <a:lnSpc>
                    <a:spcPct val="120000"/>
                  </a:lnSpc>
                </a:pPr>
                <a:endParaRPr/>
              </a:p>
            </p:txBody>
          </p:sp>
          <p:sp>
            <p:nvSpPr>
              <p:cNvPr id="44" name="iṥlïḋe">
                <a:extLst>
                  <a:ext uri="{FF2B5EF4-FFF2-40B4-BE49-F238E27FC236}">
                    <a16:creationId xmlns:a16="http://schemas.microsoft.com/office/drawing/2014/main" xmlns="" id="{4F8E7406-5F66-43A5-AFD6-D34A999FBEBF}"/>
                  </a:ext>
                </a:extLst>
              </p:cNvPr>
              <p:cNvSpPr/>
              <p:nvPr/>
            </p:nvSpPr>
            <p:spPr bwMode="auto">
              <a:xfrm>
                <a:off x="8919034" y="3277284"/>
                <a:ext cx="605765" cy="606460"/>
              </a:xfrm>
              <a:custGeom>
                <a:avLst/>
                <a:gdLst>
                  <a:gd name="T0" fmla="*/ 362 w 369"/>
                  <a:gd name="T1" fmla="*/ 198 h 369"/>
                  <a:gd name="T2" fmla="*/ 172 w 369"/>
                  <a:gd name="T3" fmla="*/ 362 h 369"/>
                  <a:gd name="T4" fmla="*/ 8 w 369"/>
                  <a:gd name="T5" fmla="*/ 172 h 369"/>
                  <a:gd name="T6" fmla="*/ 198 w 369"/>
                  <a:gd name="T7" fmla="*/ 8 h 369"/>
                  <a:gd name="T8" fmla="*/ 362 w 369"/>
                  <a:gd name="T9" fmla="*/ 198 h 3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9" h="369">
                    <a:moveTo>
                      <a:pt x="362" y="198"/>
                    </a:moveTo>
                    <a:cubicBezTo>
                      <a:pt x="355" y="296"/>
                      <a:pt x="269" y="369"/>
                      <a:pt x="172" y="362"/>
                    </a:cubicBezTo>
                    <a:cubicBezTo>
                      <a:pt x="74" y="355"/>
                      <a:pt x="0" y="270"/>
                      <a:pt x="8" y="172"/>
                    </a:cubicBezTo>
                    <a:cubicBezTo>
                      <a:pt x="15" y="74"/>
                      <a:pt x="100" y="0"/>
                      <a:pt x="198" y="8"/>
                    </a:cubicBezTo>
                    <a:cubicBezTo>
                      <a:pt x="296" y="15"/>
                      <a:pt x="369" y="100"/>
                      <a:pt x="362" y="198"/>
                    </a:cubicBezTo>
                  </a:path>
                </a:pathLst>
              </a:custGeom>
              <a:solidFill>
                <a:schemeClr val="tx2">
                  <a:lumMod val="75000"/>
                </a:schemeClr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>
                  <a:lnSpc>
                    <a:spcPct val="120000"/>
                  </a:lnSpc>
                </a:pPr>
                <a:endParaRPr/>
              </a:p>
            </p:txBody>
          </p:sp>
          <p:sp>
            <p:nvSpPr>
              <p:cNvPr id="45" name="íśľíḋê">
                <a:extLst>
                  <a:ext uri="{FF2B5EF4-FFF2-40B4-BE49-F238E27FC236}">
                    <a16:creationId xmlns:a16="http://schemas.microsoft.com/office/drawing/2014/main" xmlns="" id="{E9CD2616-FC2B-4EAD-8A35-3E4F969E2829}"/>
                  </a:ext>
                </a:extLst>
              </p:cNvPr>
              <p:cNvSpPr/>
              <p:nvPr/>
            </p:nvSpPr>
            <p:spPr bwMode="auto">
              <a:xfrm>
                <a:off x="8997533" y="3356479"/>
                <a:ext cx="450156" cy="450156"/>
              </a:xfrm>
              <a:custGeom>
                <a:avLst/>
                <a:gdLst>
                  <a:gd name="T0" fmla="*/ 268 w 274"/>
                  <a:gd name="T1" fmla="*/ 147 h 274"/>
                  <a:gd name="T2" fmla="*/ 127 w 274"/>
                  <a:gd name="T3" fmla="*/ 268 h 274"/>
                  <a:gd name="T4" fmla="*/ 5 w 274"/>
                  <a:gd name="T5" fmla="*/ 127 h 274"/>
                  <a:gd name="T6" fmla="*/ 147 w 274"/>
                  <a:gd name="T7" fmla="*/ 5 h 274"/>
                  <a:gd name="T8" fmla="*/ 268 w 274"/>
                  <a:gd name="T9" fmla="*/ 147 h 2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4" h="274">
                    <a:moveTo>
                      <a:pt x="268" y="147"/>
                    </a:moveTo>
                    <a:cubicBezTo>
                      <a:pt x="263" y="219"/>
                      <a:pt x="200" y="274"/>
                      <a:pt x="127" y="268"/>
                    </a:cubicBezTo>
                    <a:cubicBezTo>
                      <a:pt x="54" y="263"/>
                      <a:pt x="0" y="200"/>
                      <a:pt x="5" y="127"/>
                    </a:cubicBezTo>
                    <a:cubicBezTo>
                      <a:pt x="11" y="54"/>
                      <a:pt x="74" y="0"/>
                      <a:pt x="147" y="5"/>
                    </a:cubicBezTo>
                    <a:cubicBezTo>
                      <a:pt x="219" y="11"/>
                      <a:pt x="274" y="74"/>
                      <a:pt x="268" y="147"/>
                    </a:cubicBez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>
                  <a:lnSpc>
                    <a:spcPct val="120000"/>
                  </a:lnSpc>
                </a:pPr>
                <a:endParaRPr/>
              </a:p>
            </p:txBody>
          </p:sp>
          <p:sp>
            <p:nvSpPr>
              <p:cNvPr id="46" name="íṡ1íde">
                <a:extLst>
                  <a:ext uri="{FF2B5EF4-FFF2-40B4-BE49-F238E27FC236}">
                    <a16:creationId xmlns:a16="http://schemas.microsoft.com/office/drawing/2014/main" xmlns="" id="{9AA1BA72-BDBA-41E7-BD0D-55AC5D9A00B0}"/>
                  </a:ext>
                </a:extLst>
              </p:cNvPr>
              <p:cNvSpPr/>
              <p:nvPr/>
            </p:nvSpPr>
            <p:spPr bwMode="auto">
              <a:xfrm>
                <a:off x="9028794" y="3389129"/>
                <a:ext cx="385550" cy="384161"/>
              </a:xfrm>
              <a:custGeom>
                <a:avLst/>
                <a:gdLst>
                  <a:gd name="T0" fmla="*/ 231 w 235"/>
                  <a:gd name="T1" fmla="*/ 125 h 234"/>
                  <a:gd name="T2" fmla="*/ 109 w 235"/>
                  <a:gd name="T3" fmla="*/ 230 h 234"/>
                  <a:gd name="T4" fmla="*/ 5 w 235"/>
                  <a:gd name="T5" fmla="*/ 108 h 234"/>
                  <a:gd name="T6" fmla="*/ 126 w 235"/>
                  <a:gd name="T7" fmla="*/ 4 h 234"/>
                  <a:gd name="T8" fmla="*/ 231 w 235"/>
                  <a:gd name="T9" fmla="*/ 125 h 2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5" h="234">
                    <a:moveTo>
                      <a:pt x="231" y="125"/>
                    </a:moveTo>
                    <a:cubicBezTo>
                      <a:pt x="226" y="188"/>
                      <a:pt x="172" y="234"/>
                      <a:pt x="109" y="230"/>
                    </a:cubicBezTo>
                    <a:cubicBezTo>
                      <a:pt x="47" y="225"/>
                      <a:pt x="0" y="171"/>
                      <a:pt x="5" y="108"/>
                    </a:cubicBezTo>
                    <a:cubicBezTo>
                      <a:pt x="10" y="46"/>
                      <a:pt x="64" y="0"/>
                      <a:pt x="126" y="4"/>
                    </a:cubicBezTo>
                    <a:cubicBezTo>
                      <a:pt x="189" y="9"/>
                      <a:pt x="235" y="63"/>
                      <a:pt x="231" y="125"/>
                    </a:cubicBezTo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>
                  <a:lnSpc>
                    <a:spcPct val="120000"/>
                  </a:lnSpc>
                </a:pPr>
                <a:endParaRPr/>
              </a:p>
            </p:txBody>
          </p:sp>
          <p:sp>
            <p:nvSpPr>
              <p:cNvPr id="47" name="îṡļiḓe">
                <a:extLst>
                  <a:ext uri="{FF2B5EF4-FFF2-40B4-BE49-F238E27FC236}">
                    <a16:creationId xmlns:a16="http://schemas.microsoft.com/office/drawing/2014/main" xmlns="" id="{330F69B0-29A5-4F68-B0B2-DC4567B056C6}"/>
                  </a:ext>
                </a:extLst>
              </p:cNvPr>
              <p:cNvSpPr/>
              <p:nvPr/>
            </p:nvSpPr>
            <p:spPr bwMode="auto">
              <a:xfrm>
                <a:off x="9150364" y="3509309"/>
                <a:ext cx="144494" cy="144494"/>
              </a:xfrm>
              <a:custGeom>
                <a:avLst/>
                <a:gdLst>
                  <a:gd name="T0" fmla="*/ 86 w 88"/>
                  <a:gd name="T1" fmla="*/ 47 h 88"/>
                  <a:gd name="T2" fmla="*/ 41 w 88"/>
                  <a:gd name="T3" fmla="*/ 86 h 88"/>
                  <a:gd name="T4" fmla="*/ 2 w 88"/>
                  <a:gd name="T5" fmla="*/ 41 h 88"/>
                  <a:gd name="T6" fmla="*/ 47 w 88"/>
                  <a:gd name="T7" fmla="*/ 2 h 88"/>
                  <a:gd name="T8" fmla="*/ 86 w 88"/>
                  <a:gd name="T9" fmla="*/ 47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8" h="88">
                    <a:moveTo>
                      <a:pt x="86" y="47"/>
                    </a:moveTo>
                    <a:cubicBezTo>
                      <a:pt x="84" y="70"/>
                      <a:pt x="64" y="88"/>
                      <a:pt x="41" y="86"/>
                    </a:cubicBezTo>
                    <a:cubicBezTo>
                      <a:pt x="17" y="84"/>
                      <a:pt x="0" y="64"/>
                      <a:pt x="2" y="41"/>
                    </a:cubicBezTo>
                    <a:cubicBezTo>
                      <a:pt x="3" y="17"/>
                      <a:pt x="24" y="0"/>
                      <a:pt x="47" y="2"/>
                    </a:cubicBezTo>
                    <a:cubicBezTo>
                      <a:pt x="70" y="3"/>
                      <a:pt x="88" y="24"/>
                      <a:pt x="86" y="47"/>
                    </a:cubicBezTo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>
                  <a:lnSpc>
                    <a:spcPct val="120000"/>
                  </a:lnSpc>
                </a:pPr>
                <a:endParaRPr/>
              </a:p>
            </p:txBody>
          </p:sp>
          <p:sp>
            <p:nvSpPr>
              <p:cNvPr id="48" name="îṡļîḑe">
                <a:extLst>
                  <a:ext uri="{FF2B5EF4-FFF2-40B4-BE49-F238E27FC236}">
                    <a16:creationId xmlns:a16="http://schemas.microsoft.com/office/drawing/2014/main" xmlns="" id="{7B1BC31B-EA59-46EA-AFDD-7D692FE7AA67}"/>
                  </a:ext>
                </a:extLst>
              </p:cNvPr>
              <p:cNvSpPr/>
              <p:nvPr/>
            </p:nvSpPr>
            <p:spPr bwMode="auto">
              <a:xfrm>
                <a:off x="9050329" y="3396076"/>
                <a:ext cx="204932" cy="209795"/>
              </a:xfrm>
              <a:custGeom>
                <a:avLst/>
                <a:gdLst>
                  <a:gd name="T0" fmla="*/ 0 w 295"/>
                  <a:gd name="T1" fmla="*/ 59 h 302"/>
                  <a:gd name="T2" fmla="*/ 231 w 295"/>
                  <a:gd name="T3" fmla="*/ 302 h 302"/>
                  <a:gd name="T4" fmla="*/ 295 w 295"/>
                  <a:gd name="T5" fmla="*/ 248 h 302"/>
                  <a:gd name="T6" fmla="*/ 71 w 295"/>
                  <a:gd name="T7" fmla="*/ 0 h 302"/>
                  <a:gd name="T8" fmla="*/ 0 w 295"/>
                  <a:gd name="T9" fmla="*/ 59 h 3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5" h="302">
                    <a:moveTo>
                      <a:pt x="0" y="59"/>
                    </a:moveTo>
                    <a:lnTo>
                      <a:pt x="231" y="302"/>
                    </a:lnTo>
                    <a:lnTo>
                      <a:pt x="295" y="248"/>
                    </a:lnTo>
                    <a:lnTo>
                      <a:pt x="71" y="0"/>
                    </a:lnTo>
                    <a:lnTo>
                      <a:pt x="0" y="59"/>
                    </a:ln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>
                  <a:lnSpc>
                    <a:spcPct val="120000"/>
                  </a:lnSpc>
                </a:pPr>
                <a:endParaRPr/>
              </a:p>
            </p:txBody>
          </p:sp>
          <p:sp>
            <p:nvSpPr>
              <p:cNvPr id="49" name="iS1iḍe">
                <a:extLst>
                  <a:ext uri="{FF2B5EF4-FFF2-40B4-BE49-F238E27FC236}">
                    <a16:creationId xmlns:a16="http://schemas.microsoft.com/office/drawing/2014/main" xmlns="" id="{AC3BAD2B-E25B-4BF1-9F6B-2FEA3CEA7AEE}"/>
                  </a:ext>
                </a:extLst>
              </p:cNvPr>
              <p:cNvSpPr/>
              <p:nvPr/>
            </p:nvSpPr>
            <p:spPr bwMode="auto">
              <a:xfrm>
                <a:off x="9181625" y="3540570"/>
                <a:ext cx="81973" cy="81973"/>
              </a:xfrm>
              <a:custGeom>
                <a:avLst/>
                <a:gdLst>
                  <a:gd name="T0" fmla="*/ 49 w 50"/>
                  <a:gd name="T1" fmla="*/ 27 h 50"/>
                  <a:gd name="T2" fmla="*/ 23 w 50"/>
                  <a:gd name="T3" fmla="*/ 49 h 50"/>
                  <a:gd name="T4" fmla="*/ 1 w 50"/>
                  <a:gd name="T5" fmla="*/ 23 h 50"/>
                  <a:gd name="T6" fmla="*/ 27 w 50"/>
                  <a:gd name="T7" fmla="*/ 1 h 50"/>
                  <a:gd name="T8" fmla="*/ 49 w 50"/>
                  <a:gd name="T9" fmla="*/ 27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0" h="50">
                    <a:moveTo>
                      <a:pt x="49" y="27"/>
                    </a:moveTo>
                    <a:cubicBezTo>
                      <a:pt x="48" y="40"/>
                      <a:pt x="36" y="50"/>
                      <a:pt x="23" y="49"/>
                    </a:cubicBezTo>
                    <a:cubicBezTo>
                      <a:pt x="10" y="48"/>
                      <a:pt x="0" y="36"/>
                      <a:pt x="1" y="23"/>
                    </a:cubicBezTo>
                    <a:cubicBezTo>
                      <a:pt x="2" y="10"/>
                      <a:pt x="13" y="0"/>
                      <a:pt x="27" y="1"/>
                    </a:cubicBezTo>
                    <a:cubicBezTo>
                      <a:pt x="40" y="2"/>
                      <a:pt x="50" y="13"/>
                      <a:pt x="49" y="27"/>
                    </a:cubicBez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>
                  <a:lnSpc>
                    <a:spcPct val="120000"/>
                  </a:lnSpc>
                </a:pPr>
                <a:endParaRPr/>
              </a:p>
            </p:txBody>
          </p:sp>
          <p:sp>
            <p:nvSpPr>
              <p:cNvPr id="50" name="ïśľiḋé">
                <a:extLst>
                  <a:ext uri="{FF2B5EF4-FFF2-40B4-BE49-F238E27FC236}">
                    <a16:creationId xmlns:a16="http://schemas.microsoft.com/office/drawing/2014/main" xmlns="" id="{14E07D77-B8D2-4A8E-9AE2-5EEA13954574}"/>
                  </a:ext>
                </a:extLst>
              </p:cNvPr>
              <p:cNvSpPr/>
              <p:nvPr/>
            </p:nvSpPr>
            <p:spPr bwMode="auto">
              <a:xfrm>
                <a:off x="10035393" y="2471450"/>
                <a:ext cx="604376" cy="605765"/>
              </a:xfrm>
              <a:custGeom>
                <a:avLst/>
                <a:gdLst>
                  <a:gd name="T0" fmla="*/ 361 w 368"/>
                  <a:gd name="T1" fmla="*/ 198 h 369"/>
                  <a:gd name="T2" fmla="*/ 171 w 368"/>
                  <a:gd name="T3" fmla="*/ 362 h 369"/>
                  <a:gd name="T4" fmla="*/ 7 w 368"/>
                  <a:gd name="T5" fmla="*/ 171 h 369"/>
                  <a:gd name="T6" fmla="*/ 197 w 368"/>
                  <a:gd name="T7" fmla="*/ 7 h 369"/>
                  <a:gd name="T8" fmla="*/ 361 w 368"/>
                  <a:gd name="T9" fmla="*/ 198 h 3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8" h="369">
                    <a:moveTo>
                      <a:pt x="361" y="198"/>
                    </a:moveTo>
                    <a:cubicBezTo>
                      <a:pt x="354" y="295"/>
                      <a:pt x="269" y="369"/>
                      <a:pt x="171" y="362"/>
                    </a:cubicBezTo>
                    <a:cubicBezTo>
                      <a:pt x="73" y="354"/>
                      <a:pt x="0" y="269"/>
                      <a:pt x="7" y="171"/>
                    </a:cubicBezTo>
                    <a:cubicBezTo>
                      <a:pt x="14" y="73"/>
                      <a:pt x="99" y="0"/>
                      <a:pt x="197" y="7"/>
                    </a:cubicBezTo>
                    <a:cubicBezTo>
                      <a:pt x="295" y="15"/>
                      <a:pt x="368" y="100"/>
                      <a:pt x="361" y="198"/>
                    </a:cubicBezTo>
                  </a:path>
                </a:pathLst>
              </a:custGeom>
              <a:solidFill>
                <a:schemeClr val="tx2">
                  <a:lumMod val="75000"/>
                </a:schemeClr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>
                  <a:lnSpc>
                    <a:spcPct val="120000"/>
                  </a:lnSpc>
                </a:pPr>
                <a:endParaRPr/>
              </a:p>
            </p:txBody>
          </p:sp>
          <p:sp>
            <p:nvSpPr>
              <p:cNvPr id="51" name="iśļiḋe">
                <a:extLst>
                  <a:ext uri="{FF2B5EF4-FFF2-40B4-BE49-F238E27FC236}">
                    <a16:creationId xmlns:a16="http://schemas.microsoft.com/office/drawing/2014/main" xmlns="" id="{61589318-8386-4B5A-B51E-EFE42416C153}"/>
                  </a:ext>
                </a:extLst>
              </p:cNvPr>
              <p:cNvSpPr/>
              <p:nvPr/>
            </p:nvSpPr>
            <p:spPr bwMode="auto">
              <a:xfrm>
                <a:off x="10112503" y="2548560"/>
                <a:ext cx="450156" cy="450156"/>
              </a:xfrm>
              <a:custGeom>
                <a:avLst/>
                <a:gdLst>
                  <a:gd name="T0" fmla="*/ 269 w 274"/>
                  <a:gd name="T1" fmla="*/ 147 h 274"/>
                  <a:gd name="T2" fmla="*/ 127 w 274"/>
                  <a:gd name="T3" fmla="*/ 269 h 274"/>
                  <a:gd name="T4" fmla="*/ 6 w 274"/>
                  <a:gd name="T5" fmla="*/ 128 h 274"/>
                  <a:gd name="T6" fmla="*/ 147 w 274"/>
                  <a:gd name="T7" fmla="*/ 6 h 274"/>
                  <a:gd name="T8" fmla="*/ 269 w 274"/>
                  <a:gd name="T9" fmla="*/ 147 h 2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4" h="274">
                    <a:moveTo>
                      <a:pt x="269" y="147"/>
                    </a:moveTo>
                    <a:cubicBezTo>
                      <a:pt x="263" y="220"/>
                      <a:pt x="200" y="274"/>
                      <a:pt x="127" y="269"/>
                    </a:cubicBezTo>
                    <a:cubicBezTo>
                      <a:pt x="55" y="263"/>
                      <a:pt x="0" y="200"/>
                      <a:pt x="6" y="128"/>
                    </a:cubicBezTo>
                    <a:cubicBezTo>
                      <a:pt x="11" y="55"/>
                      <a:pt x="74" y="0"/>
                      <a:pt x="147" y="6"/>
                    </a:cubicBezTo>
                    <a:cubicBezTo>
                      <a:pt x="219" y="11"/>
                      <a:pt x="274" y="75"/>
                      <a:pt x="269" y="147"/>
                    </a:cubicBez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>
                  <a:lnSpc>
                    <a:spcPct val="120000"/>
                  </a:lnSpc>
                </a:pPr>
                <a:endParaRPr/>
              </a:p>
            </p:txBody>
          </p:sp>
          <p:sp>
            <p:nvSpPr>
              <p:cNvPr id="52" name="ïşḻiḑè">
                <a:extLst>
                  <a:ext uri="{FF2B5EF4-FFF2-40B4-BE49-F238E27FC236}">
                    <a16:creationId xmlns:a16="http://schemas.microsoft.com/office/drawing/2014/main" xmlns="" id="{61826816-E423-42A9-AF9F-C2FF39C92BBF}"/>
                  </a:ext>
                </a:extLst>
              </p:cNvPr>
              <p:cNvSpPr/>
              <p:nvPr/>
            </p:nvSpPr>
            <p:spPr bwMode="auto">
              <a:xfrm>
                <a:off x="10145848" y="2581210"/>
                <a:ext cx="384161" cy="386245"/>
              </a:xfrm>
              <a:custGeom>
                <a:avLst/>
                <a:gdLst>
                  <a:gd name="T0" fmla="*/ 230 w 234"/>
                  <a:gd name="T1" fmla="*/ 126 h 235"/>
                  <a:gd name="T2" fmla="*/ 109 w 234"/>
                  <a:gd name="T3" fmla="*/ 230 h 235"/>
                  <a:gd name="T4" fmla="*/ 4 w 234"/>
                  <a:gd name="T5" fmla="*/ 109 h 235"/>
                  <a:gd name="T6" fmla="*/ 125 w 234"/>
                  <a:gd name="T7" fmla="*/ 5 h 235"/>
                  <a:gd name="T8" fmla="*/ 230 w 234"/>
                  <a:gd name="T9" fmla="*/ 126 h 2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4" h="235">
                    <a:moveTo>
                      <a:pt x="230" y="126"/>
                    </a:moveTo>
                    <a:cubicBezTo>
                      <a:pt x="225" y="188"/>
                      <a:pt x="171" y="235"/>
                      <a:pt x="109" y="230"/>
                    </a:cubicBezTo>
                    <a:cubicBezTo>
                      <a:pt x="46" y="225"/>
                      <a:pt x="0" y="171"/>
                      <a:pt x="4" y="109"/>
                    </a:cubicBezTo>
                    <a:cubicBezTo>
                      <a:pt x="9" y="47"/>
                      <a:pt x="63" y="0"/>
                      <a:pt x="125" y="5"/>
                    </a:cubicBezTo>
                    <a:cubicBezTo>
                      <a:pt x="188" y="9"/>
                      <a:pt x="234" y="64"/>
                      <a:pt x="230" y="126"/>
                    </a:cubicBezTo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>
                  <a:lnSpc>
                    <a:spcPct val="120000"/>
                  </a:lnSpc>
                </a:pPr>
                <a:endParaRPr/>
              </a:p>
            </p:txBody>
          </p:sp>
          <p:sp>
            <p:nvSpPr>
              <p:cNvPr id="53" name="íṧḷiḋê">
                <a:extLst>
                  <a:ext uri="{FF2B5EF4-FFF2-40B4-BE49-F238E27FC236}">
                    <a16:creationId xmlns:a16="http://schemas.microsoft.com/office/drawing/2014/main" xmlns="" id="{8FD7897F-1C41-4306-A11C-1CBBBDDF2568}"/>
                  </a:ext>
                </a:extLst>
              </p:cNvPr>
              <p:cNvSpPr/>
              <p:nvPr/>
            </p:nvSpPr>
            <p:spPr bwMode="auto">
              <a:xfrm>
                <a:off x="10265333" y="2701391"/>
                <a:ext cx="144494" cy="144494"/>
              </a:xfrm>
              <a:custGeom>
                <a:avLst/>
                <a:gdLst>
                  <a:gd name="T0" fmla="*/ 86 w 88"/>
                  <a:gd name="T1" fmla="*/ 48 h 88"/>
                  <a:gd name="T2" fmla="*/ 41 w 88"/>
                  <a:gd name="T3" fmla="*/ 87 h 88"/>
                  <a:gd name="T4" fmla="*/ 2 w 88"/>
                  <a:gd name="T5" fmla="*/ 41 h 88"/>
                  <a:gd name="T6" fmla="*/ 47 w 88"/>
                  <a:gd name="T7" fmla="*/ 2 h 88"/>
                  <a:gd name="T8" fmla="*/ 86 w 88"/>
                  <a:gd name="T9" fmla="*/ 48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8" h="88">
                    <a:moveTo>
                      <a:pt x="86" y="48"/>
                    </a:moveTo>
                    <a:cubicBezTo>
                      <a:pt x="85" y="71"/>
                      <a:pt x="64" y="88"/>
                      <a:pt x="41" y="87"/>
                    </a:cubicBezTo>
                    <a:cubicBezTo>
                      <a:pt x="18" y="85"/>
                      <a:pt x="0" y="65"/>
                      <a:pt x="2" y="41"/>
                    </a:cubicBezTo>
                    <a:cubicBezTo>
                      <a:pt x="3" y="18"/>
                      <a:pt x="24" y="0"/>
                      <a:pt x="47" y="2"/>
                    </a:cubicBezTo>
                    <a:cubicBezTo>
                      <a:pt x="71" y="4"/>
                      <a:pt x="88" y="24"/>
                      <a:pt x="86" y="48"/>
                    </a:cubicBezTo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>
                  <a:lnSpc>
                    <a:spcPct val="120000"/>
                  </a:lnSpc>
                </a:pPr>
                <a:endParaRPr/>
              </a:p>
            </p:txBody>
          </p:sp>
          <p:sp>
            <p:nvSpPr>
              <p:cNvPr id="54" name="îṧḷíḋe">
                <a:extLst>
                  <a:ext uri="{FF2B5EF4-FFF2-40B4-BE49-F238E27FC236}">
                    <a16:creationId xmlns:a16="http://schemas.microsoft.com/office/drawing/2014/main" xmlns="" id="{D25C4313-117D-4C4B-AEEE-5F8BD3FA1432}"/>
                  </a:ext>
                </a:extLst>
              </p:cNvPr>
              <p:cNvSpPr/>
              <p:nvPr/>
            </p:nvSpPr>
            <p:spPr bwMode="auto">
              <a:xfrm>
                <a:off x="10166688" y="2589546"/>
                <a:ext cx="203543" cy="209795"/>
              </a:xfrm>
              <a:custGeom>
                <a:avLst/>
                <a:gdLst>
                  <a:gd name="T0" fmla="*/ 0 w 293"/>
                  <a:gd name="T1" fmla="*/ 59 h 302"/>
                  <a:gd name="T2" fmla="*/ 230 w 293"/>
                  <a:gd name="T3" fmla="*/ 302 h 302"/>
                  <a:gd name="T4" fmla="*/ 293 w 293"/>
                  <a:gd name="T5" fmla="*/ 248 h 302"/>
                  <a:gd name="T6" fmla="*/ 71 w 293"/>
                  <a:gd name="T7" fmla="*/ 0 h 302"/>
                  <a:gd name="T8" fmla="*/ 0 w 293"/>
                  <a:gd name="T9" fmla="*/ 59 h 3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3" h="302">
                    <a:moveTo>
                      <a:pt x="0" y="59"/>
                    </a:moveTo>
                    <a:lnTo>
                      <a:pt x="230" y="302"/>
                    </a:lnTo>
                    <a:lnTo>
                      <a:pt x="293" y="248"/>
                    </a:lnTo>
                    <a:lnTo>
                      <a:pt x="71" y="0"/>
                    </a:lnTo>
                    <a:lnTo>
                      <a:pt x="0" y="59"/>
                    </a:ln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>
                  <a:lnSpc>
                    <a:spcPct val="120000"/>
                  </a:lnSpc>
                </a:pPr>
                <a:endParaRPr/>
              </a:p>
            </p:txBody>
          </p:sp>
          <p:sp>
            <p:nvSpPr>
              <p:cNvPr id="55" name="ï$ḻïḑê">
                <a:extLst>
                  <a:ext uri="{FF2B5EF4-FFF2-40B4-BE49-F238E27FC236}">
                    <a16:creationId xmlns:a16="http://schemas.microsoft.com/office/drawing/2014/main" xmlns="" id="{099D4A2A-4A5F-4AC8-ABF2-185A743EC379}"/>
                  </a:ext>
                </a:extLst>
              </p:cNvPr>
              <p:cNvSpPr/>
              <p:nvPr/>
            </p:nvSpPr>
            <p:spPr bwMode="auto">
              <a:xfrm>
                <a:off x="10296594" y="2732651"/>
                <a:ext cx="81973" cy="81973"/>
              </a:xfrm>
              <a:custGeom>
                <a:avLst/>
                <a:gdLst>
                  <a:gd name="T0" fmla="*/ 49 w 50"/>
                  <a:gd name="T1" fmla="*/ 27 h 50"/>
                  <a:gd name="T2" fmla="*/ 23 w 50"/>
                  <a:gd name="T3" fmla="*/ 49 h 50"/>
                  <a:gd name="T4" fmla="*/ 1 w 50"/>
                  <a:gd name="T5" fmla="*/ 24 h 50"/>
                  <a:gd name="T6" fmla="*/ 27 w 50"/>
                  <a:gd name="T7" fmla="*/ 1 h 50"/>
                  <a:gd name="T8" fmla="*/ 49 w 50"/>
                  <a:gd name="T9" fmla="*/ 27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0" h="50">
                    <a:moveTo>
                      <a:pt x="49" y="27"/>
                    </a:moveTo>
                    <a:cubicBezTo>
                      <a:pt x="48" y="40"/>
                      <a:pt x="37" y="50"/>
                      <a:pt x="23" y="49"/>
                    </a:cubicBezTo>
                    <a:cubicBezTo>
                      <a:pt x="10" y="48"/>
                      <a:pt x="0" y="37"/>
                      <a:pt x="1" y="24"/>
                    </a:cubicBezTo>
                    <a:cubicBezTo>
                      <a:pt x="2" y="10"/>
                      <a:pt x="13" y="0"/>
                      <a:pt x="27" y="1"/>
                    </a:cubicBezTo>
                    <a:cubicBezTo>
                      <a:pt x="40" y="2"/>
                      <a:pt x="50" y="14"/>
                      <a:pt x="49" y="27"/>
                    </a:cubicBez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>
                  <a:lnSpc>
                    <a:spcPct val="120000"/>
                  </a:lnSpc>
                </a:pPr>
                <a:endParaRPr/>
              </a:p>
            </p:txBody>
          </p:sp>
          <p:sp>
            <p:nvSpPr>
              <p:cNvPr id="56" name="îṥlïdé">
                <a:extLst>
                  <a:ext uri="{FF2B5EF4-FFF2-40B4-BE49-F238E27FC236}">
                    <a16:creationId xmlns:a16="http://schemas.microsoft.com/office/drawing/2014/main" xmlns="" id="{FA69DCAE-7C3E-4958-9E2B-69C3BC436A41}"/>
                  </a:ext>
                </a:extLst>
              </p:cNvPr>
              <p:cNvSpPr/>
              <p:nvPr/>
            </p:nvSpPr>
            <p:spPr bwMode="auto">
              <a:xfrm>
                <a:off x="8749531" y="2308894"/>
                <a:ext cx="1344910" cy="1139283"/>
              </a:xfrm>
              <a:custGeom>
                <a:avLst/>
                <a:gdLst>
                  <a:gd name="T0" fmla="*/ 255 w 819"/>
                  <a:gd name="T1" fmla="*/ 419 h 694"/>
                  <a:gd name="T2" fmla="*/ 329 w 819"/>
                  <a:gd name="T3" fmla="*/ 449 h 694"/>
                  <a:gd name="T4" fmla="*/ 473 w 819"/>
                  <a:gd name="T5" fmla="*/ 612 h 694"/>
                  <a:gd name="T6" fmla="*/ 713 w 819"/>
                  <a:gd name="T7" fmla="*/ 428 h 694"/>
                  <a:gd name="T8" fmla="*/ 459 w 819"/>
                  <a:gd name="T9" fmla="*/ 62 h 694"/>
                  <a:gd name="T10" fmla="*/ 434 w 819"/>
                  <a:gd name="T11" fmla="*/ 30 h 694"/>
                  <a:gd name="T12" fmla="*/ 479 w 819"/>
                  <a:gd name="T13" fmla="*/ 33 h 694"/>
                  <a:gd name="T14" fmla="*/ 805 w 819"/>
                  <a:gd name="T15" fmla="*/ 197 h 694"/>
                  <a:gd name="T16" fmla="*/ 813 w 819"/>
                  <a:gd name="T17" fmla="*/ 406 h 694"/>
                  <a:gd name="T18" fmla="*/ 446 w 819"/>
                  <a:gd name="T19" fmla="*/ 694 h 694"/>
                  <a:gd name="T20" fmla="*/ 323 w 819"/>
                  <a:gd name="T21" fmla="*/ 651 h 694"/>
                  <a:gd name="T22" fmla="*/ 86 w 819"/>
                  <a:gd name="T23" fmla="*/ 636 h 694"/>
                  <a:gd name="T24" fmla="*/ 32 w 819"/>
                  <a:gd name="T25" fmla="*/ 457 h 694"/>
                  <a:gd name="T26" fmla="*/ 255 w 819"/>
                  <a:gd name="T27" fmla="*/ 419 h 6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819" h="694">
                    <a:moveTo>
                      <a:pt x="255" y="419"/>
                    </a:moveTo>
                    <a:cubicBezTo>
                      <a:pt x="255" y="419"/>
                      <a:pt x="305" y="428"/>
                      <a:pt x="329" y="449"/>
                    </a:cubicBezTo>
                    <a:cubicBezTo>
                      <a:pt x="353" y="470"/>
                      <a:pt x="463" y="606"/>
                      <a:pt x="473" y="612"/>
                    </a:cubicBezTo>
                    <a:cubicBezTo>
                      <a:pt x="484" y="617"/>
                      <a:pt x="691" y="463"/>
                      <a:pt x="713" y="428"/>
                    </a:cubicBezTo>
                    <a:cubicBezTo>
                      <a:pt x="735" y="393"/>
                      <a:pt x="724" y="117"/>
                      <a:pt x="459" y="62"/>
                    </a:cubicBezTo>
                    <a:cubicBezTo>
                      <a:pt x="459" y="62"/>
                      <a:pt x="427" y="59"/>
                      <a:pt x="434" y="30"/>
                    </a:cubicBezTo>
                    <a:cubicBezTo>
                      <a:pt x="442" y="0"/>
                      <a:pt x="479" y="33"/>
                      <a:pt x="479" y="33"/>
                    </a:cubicBezTo>
                    <a:cubicBezTo>
                      <a:pt x="479" y="33"/>
                      <a:pt x="676" y="54"/>
                      <a:pt x="805" y="197"/>
                    </a:cubicBezTo>
                    <a:cubicBezTo>
                      <a:pt x="805" y="197"/>
                      <a:pt x="819" y="389"/>
                      <a:pt x="813" y="406"/>
                    </a:cubicBezTo>
                    <a:cubicBezTo>
                      <a:pt x="807" y="422"/>
                      <a:pt x="516" y="648"/>
                      <a:pt x="446" y="694"/>
                    </a:cubicBezTo>
                    <a:cubicBezTo>
                      <a:pt x="446" y="694"/>
                      <a:pt x="387" y="644"/>
                      <a:pt x="323" y="651"/>
                    </a:cubicBezTo>
                    <a:cubicBezTo>
                      <a:pt x="260" y="658"/>
                      <a:pt x="106" y="654"/>
                      <a:pt x="86" y="636"/>
                    </a:cubicBezTo>
                    <a:cubicBezTo>
                      <a:pt x="65" y="617"/>
                      <a:pt x="0" y="513"/>
                      <a:pt x="32" y="457"/>
                    </a:cubicBezTo>
                    <a:cubicBezTo>
                      <a:pt x="64" y="401"/>
                      <a:pt x="255" y="419"/>
                      <a:pt x="255" y="419"/>
                    </a:cubicBezTo>
                  </a:path>
                </a:pathLst>
              </a:custGeom>
              <a:solidFill>
                <a:schemeClr val="accent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>
                  <a:lnSpc>
                    <a:spcPct val="120000"/>
                  </a:lnSpc>
                </a:pPr>
                <a:endParaRPr/>
              </a:p>
            </p:txBody>
          </p:sp>
          <p:sp>
            <p:nvSpPr>
              <p:cNvPr id="57" name="îṡ1íḑé">
                <a:extLst>
                  <a:ext uri="{FF2B5EF4-FFF2-40B4-BE49-F238E27FC236}">
                    <a16:creationId xmlns:a16="http://schemas.microsoft.com/office/drawing/2014/main" xmlns="" id="{7B7FF98A-D96D-4724-8C02-29008E9F1E9D}"/>
                  </a:ext>
                </a:extLst>
              </p:cNvPr>
              <p:cNvSpPr/>
              <p:nvPr/>
            </p:nvSpPr>
            <p:spPr bwMode="auto">
              <a:xfrm>
                <a:off x="8714797" y="3016778"/>
                <a:ext cx="681486" cy="656477"/>
              </a:xfrm>
              <a:custGeom>
                <a:avLst/>
                <a:gdLst>
                  <a:gd name="T0" fmla="*/ 138 w 415"/>
                  <a:gd name="T1" fmla="*/ 76 h 400"/>
                  <a:gd name="T2" fmla="*/ 47 w 415"/>
                  <a:gd name="T3" fmla="*/ 364 h 400"/>
                  <a:gd name="T4" fmla="*/ 106 w 415"/>
                  <a:gd name="T5" fmla="*/ 390 h 400"/>
                  <a:gd name="T6" fmla="*/ 396 w 415"/>
                  <a:gd name="T7" fmla="*/ 192 h 400"/>
                  <a:gd name="T8" fmla="*/ 138 w 415"/>
                  <a:gd name="T9" fmla="*/ 76 h 4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5" h="400">
                    <a:moveTo>
                      <a:pt x="138" y="76"/>
                    </a:moveTo>
                    <a:cubicBezTo>
                      <a:pt x="90" y="93"/>
                      <a:pt x="0" y="252"/>
                      <a:pt x="47" y="364"/>
                    </a:cubicBezTo>
                    <a:cubicBezTo>
                      <a:pt x="47" y="364"/>
                      <a:pt x="77" y="400"/>
                      <a:pt x="106" y="390"/>
                    </a:cubicBezTo>
                    <a:cubicBezTo>
                      <a:pt x="134" y="380"/>
                      <a:pt x="377" y="218"/>
                      <a:pt x="396" y="192"/>
                    </a:cubicBezTo>
                    <a:cubicBezTo>
                      <a:pt x="415" y="167"/>
                      <a:pt x="355" y="0"/>
                      <a:pt x="138" y="76"/>
                    </a:cubicBezTo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>
                  <a:lnSpc>
                    <a:spcPct val="120000"/>
                  </a:lnSpc>
                </a:pPr>
                <a:endParaRPr/>
              </a:p>
            </p:txBody>
          </p:sp>
          <p:sp>
            <p:nvSpPr>
              <p:cNvPr id="58" name="iSļîďé">
                <a:extLst>
                  <a:ext uri="{FF2B5EF4-FFF2-40B4-BE49-F238E27FC236}">
                    <a16:creationId xmlns:a16="http://schemas.microsoft.com/office/drawing/2014/main" xmlns="" id="{E21BD426-FBD8-4B6E-8080-7B7057C926E2}"/>
                  </a:ext>
                </a:extLst>
              </p:cNvPr>
              <p:cNvSpPr/>
              <p:nvPr/>
            </p:nvSpPr>
            <p:spPr bwMode="auto">
              <a:xfrm>
                <a:off x="8614762" y="2942446"/>
                <a:ext cx="658561" cy="200764"/>
              </a:xfrm>
              <a:custGeom>
                <a:avLst/>
                <a:gdLst>
                  <a:gd name="T0" fmla="*/ 384 w 401"/>
                  <a:gd name="T1" fmla="*/ 15 h 122"/>
                  <a:gd name="T2" fmla="*/ 119 w 401"/>
                  <a:gd name="T3" fmla="*/ 17 h 122"/>
                  <a:gd name="T4" fmla="*/ 15 w 401"/>
                  <a:gd name="T5" fmla="*/ 29 h 122"/>
                  <a:gd name="T6" fmla="*/ 111 w 401"/>
                  <a:gd name="T7" fmla="*/ 114 h 122"/>
                  <a:gd name="T8" fmla="*/ 380 w 401"/>
                  <a:gd name="T9" fmla="*/ 72 h 122"/>
                  <a:gd name="T10" fmla="*/ 384 w 401"/>
                  <a:gd name="T11" fmla="*/ 15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01" h="122">
                    <a:moveTo>
                      <a:pt x="384" y="15"/>
                    </a:moveTo>
                    <a:cubicBezTo>
                      <a:pt x="371" y="0"/>
                      <a:pt x="185" y="12"/>
                      <a:pt x="119" y="17"/>
                    </a:cubicBezTo>
                    <a:cubicBezTo>
                      <a:pt x="52" y="22"/>
                      <a:pt x="26" y="5"/>
                      <a:pt x="15" y="29"/>
                    </a:cubicBezTo>
                    <a:cubicBezTo>
                      <a:pt x="0" y="58"/>
                      <a:pt x="55" y="106"/>
                      <a:pt x="111" y="114"/>
                    </a:cubicBezTo>
                    <a:cubicBezTo>
                      <a:pt x="168" y="122"/>
                      <a:pt x="361" y="84"/>
                      <a:pt x="380" y="72"/>
                    </a:cubicBezTo>
                    <a:cubicBezTo>
                      <a:pt x="399" y="60"/>
                      <a:pt x="401" y="35"/>
                      <a:pt x="384" y="15"/>
                    </a:cubicBezTo>
                  </a:path>
                </a:pathLst>
              </a:custGeom>
              <a:solidFill>
                <a:schemeClr val="tx2">
                  <a:lumMod val="75000"/>
                </a:schemeClr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>
                  <a:lnSpc>
                    <a:spcPct val="120000"/>
                  </a:lnSpc>
                </a:pPr>
                <a:endParaRPr/>
              </a:p>
            </p:txBody>
          </p:sp>
          <p:sp>
            <p:nvSpPr>
              <p:cNvPr id="59" name="íṧḻíḍè">
                <a:extLst>
                  <a:ext uri="{FF2B5EF4-FFF2-40B4-BE49-F238E27FC236}">
                    <a16:creationId xmlns:a16="http://schemas.microsoft.com/office/drawing/2014/main" xmlns="" id="{4E064C06-DB71-489F-A148-B95843440A36}"/>
                  </a:ext>
                </a:extLst>
              </p:cNvPr>
              <p:cNvSpPr/>
              <p:nvPr/>
            </p:nvSpPr>
            <p:spPr bwMode="auto">
              <a:xfrm>
                <a:off x="9997880" y="2412402"/>
                <a:ext cx="540465" cy="556443"/>
              </a:xfrm>
              <a:custGeom>
                <a:avLst/>
                <a:gdLst>
                  <a:gd name="T0" fmla="*/ 41 w 329"/>
                  <a:gd name="T1" fmla="*/ 339 h 339"/>
                  <a:gd name="T2" fmla="*/ 25 w 329"/>
                  <a:gd name="T3" fmla="*/ 133 h 339"/>
                  <a:gd name="T4" fmla="*/ 187 w 329"/>
                  <a:gd name="T5" fmla="*/ 5 h 339"/>
                  <a:gd name="T6" fmla="*/ 329 w 329"/>
                  <a:gd name="T7" fmla="*/ 63 h 339"/>
                  <a:gd name="T8" fmla="*/ 191 w 329"/>
                  <a:gd name="T9" fmla="*/ 167 h 339"/>
                  <a:gd name="T10" fmla="*/ 94 w 329"/>
                  <a:gd name="T11" fmla="*/ 305 h 339"/>
                  <a:gd name="T12" fmla="*/ 41 w 329"/>
                  <a:gd name="T13" fmla="*/ 339 h 3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29" h="339">
                    <a:moveTo>
                      <a:pt x="41" y="339"/>
                    </a:moveTo>
                    <a:cubicBezTo>
                      <a:pt x="41" y="339"/>
                      <a:pt x="0" y="178"/>
                      <a:pt x="25" y="133"/>
                    </a:cubicBezTo>
                    <a:cubicBezTo>
                      <a:pt x="50" y="87"/>
                      <a:pt x="94" y="12"/>
                      <a:pt x="187" y="5"/>
                    </a:cubicBezTo>
                    <a:cubicBezTo>
                      <a:pt x="249" y="0"/>
                      <a:pt x="305" y="29"/>
                      <a:pt x="329" y="63"/>
                    </a:cubicBezTo>
                    <a:cubicBezTo>
                      <a:pt x="329" y="63"/>
                      <a:pt x="239" y="136"/>
                      <a:pt x="191" y="167"/>
                    </a:cubicBezTo>
                    <a:cubicBezTo>
                      <a:pt x="143" y="198"/>
                      <a:pt x="74" y="244"/>
                      <a:pt x="94" y="305"/>
                    </a:cubicBezTo>
                    <a:cubicBezTo>
                      <a:pt x="94" y="305"/>
                      <a:pt x="82" y="325"/>
                      <a:pt x="41" y="339"/>
                    </a:cubicBezTo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>
                  <a:lnSpc>
                    <a:spcPct val="120000"/>
                  </a:lnSpc>
                </a:pPr>
                <a:endParaRPr/>
              </a:p>
            </p:txBody>
          </p:sp>
          <p:sp>
            <p:nvSpPr>
              <p:cNvPr id="60" name="iš1íḍe">
                <a:extLst>
                  <a:ext uri="{FF2B5EF4-FFF2-40B4-BE49-F238E27FC236}">
                    <a16:creationId xmlns:a16="http://schemas.microsoft.com/office/drawing/2014/main" xmlns="" id="{991CC52D-FB68-4F23-88E8-B6DEB6FF6F21}"/>
                  </a:ext>
                </a:extLst>
              </p:cNvPr>
              <p:cNvSpPr/>
              <p:nvPr/>
            </p:nvSpPr>
            <p:spPr bwMode="auto">
              <a:xfrm>
                <a:off x="9524799" y="3458597"/>
                <a:ext cx="59048" cy="163946"/>
              </a:xfrm>
              <a:custGeom>
                <a:avLst/>
                <a:gdLst>
                  <a:gd name="T0" fmla="*/ 6 w 36"/>
                  <a:gd name="T1" fmla="*/ 16 h 100"/>
                  <a:gd name="T2" fmla="*/ 21 w 36"/>
                  <a:gd name="T3" fmla="*/ 90 h 100"/>
                  <a:gd name="T4" fmla="*/ 36 w 36"/>
                  <a:gd name="T5" fmla="*/ 90 h 100"/>
                  <a:gd name="T6" fmla="*/ 18 w 36"/>
                  <a:gd name="T7" fmla="*/ 8 h 100"/>
                  <a:gd name="T8" fmla="*/ 6 w 36"/>
                  <a:gd name="T9" fmla="*/ 16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" h="100">
                    <a:moveTo>
                      <a:pt x="6" y="16"/>
                    </a:moveTo>
                    <a:cubicBezTo>
                      <a:pt x="20" y="38"/>
                      <a:pt x="20" y="64"/>
                      <a:pt x="21" y="90"/>
                    </a:cubicBezTo>
                    <a:cubicBezTo>
                      <a:pt x="21" y="100"/>
                      <a:pt x="36" y="100"/>
                      <a:pt x="36" y="90"/>
                    </a:cubicBezTo>
                    <a:cubicBezTo>
                      <a:pt x="35" y="61"/>
                      <a:pt x="35" y="33"/>
                      <a:pt x="18" y="8"/>
                    </a:cubicBezTo>
                    <a:cubicBezTo>
                      <a:pt x="13" y="0"/>
                      <a:pt x="0" y="8"/>
                      <a:pt x="6" y="16"/>
                    </a:cubicBezTo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>
                  <a:lnSpc>
                    <a:spcPct val="120000"/>
                  </a:lnSpc>
                </a:pPr>
                <a:endParaRPr/>
              </a:p>
            </p:txBody>
          </p:sp>
          <p:sp>
            <p:nvSpPr>
              <p:cNvPr id="61" name="iSľiḍe">
                <a:extLst>
                  <a:ext uri="{FF2B5EF4-FFF2-40B4-BE49-F238E27FC236}">
                    <a16:creationId xmlns:a16="http://schemas.microsoft.com/office/drawing/2014/main" xmlns="" id="{7C782A22-0977-483A-877E-E1AA4403052A}"/>
                  </a:ext>
                </a:extLst>
              </p:cNvPr>
              <p:cNvSpPr/>
              <p:nvPr/>
            </p:nvSpPr>
            <p:spPr bwMode="auto">
              <a:xfrm>
                <a:off x="9582458" y="3458597"/>
                <a:ext cx="47239" cy="124349"/>
              </a:xfrm>
              <a:custGeom>
                <a:avLst/>
                <a:gdLst>
                  <a:gd name="T0" fmla="*/ 5 w 29"/>
                  <a:gd name="T1" fmla="*/ 16 h 76"/>
                  <a:gd name="T2" fmla="*/ 14 w 29"/>
                  <a:gd name="T3" fmla="*/ 66 h 76"/>
                  <a:gd name="T4" fmla="*/ 29 w 29"/>
                  <a:gd name="T5" fmla="*/ 66 h 76"/>
                  <a:gd name="T6" fmla="*/ 17 w 29"/>
                  <a:gd name="T7" fmla="*/ 8 h 76"/>
                  <a:gd name="T8" fmla="*/ 5 w 29"/>
                  <a:gd name="T9" fmla="*/ 16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76">
                    <a:moveTo>
                      <a:pt x="5" y="16"/>
                    </a:moveTo>
                    <a:cubicBezTo>
                      <a:pt x="13" y="31"/>
                      <a:pt x="13" y="49"/>
                      <a:pt x="14" y="66"/>
                    </a:cubicBezTo>
                    <a:cubicBezTo>
                      <a:pt x="14" y="76"/>
                      <a:pt x="29" y="76"/>
                      <a:pt x="29" y="66"/>
                    </a:cubicBezTo>
                    <a:cubicBezTo>
                      <a:pt x="28" y="46"/>
                      <a:pt x="28" y="26"/>
                      <a:pt x="17" y="8"/>
                    </a:cubicBezTo>
                    <a:cubicBezTo>
                      <a:pt x="13" y="0"/>
                      <a:pt x="0" y="7"/>
                      <a:pt x="5" y="16"/>
                    </a:cubicBezTo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>
                  <a:lnSpc>
                    <a:spcPct val="120000"/>
                  </a:lnSpc>
                </a:pPr>
                <a:endParaRPr/>
              </a:p>
            </p:txBody>
          </p:sp>
          <p:sp>
            <p:nvSpPr>
              <p:cNvPr id="62" name="iṩḷiḍê">
                <a:extLst>
                  <a:ext uri="{FF2B5EF4-FFF2-40B4-BE49-F238E27FC236}">
                    <a16:creationId xmlns:a16="http://schemas.microsoft.com/office/drawing/2014/main" xmlns="" id="{69C8729F-1398-42CE-87A3-35C9F84C5D3F}"/>
                  </a:ext>
                </a:extLst>
              </p:cNvPr>
              <p:cNvSpPr/>
              <p:nvPr/>
            </p:nvSpPr>
            <p:spPr bwMode="auto">
              <a:xfrm>
                <a:off x="8872490" y="3709378"/>
                <a:ext cx="125043" cy="136853"/>
              </a:xfrm>
              <a:custGeom>
                <a:avLst/>
                <a:gdLst>
                  <a:gd name="T0" fmla="*/ 5 w 76"/>
                  <a:gd name="T1" fmla="*/ 17 h 83"/>
                  <a:gd name="T2" fmla="*/ 58 w 76"/>
                  <a:gd name="T3" fmla="*/ 76 h 83"/>
                  <a:gd name="T4" fmla="*/ 68 w 76"/>
                  <a:gd name="T5" fmla="*/ 66 h 83"/>
                  <a:gd name="T6" fmla="*/ 17 w 76"/>
                  <a:gd name="T7" fmla="*/ 9 h 83"/>
                  <a:gd name="T8" fmla="*/ 5 w 76"/>
                  <a:gd name="T9" fmla="*/ 17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6" h="83">
                    <a:moveTo>
                      <a:pt x="5" y="17"/>
                    </a:moveTo>
                    <a:cubicBezTo>
                      <a:pt x="17" y="41"/>
                      <a:pt x="38" y="58"/>
                      <a:pt x="58" y="76"/>
                    </a:cubicBezTo>
                    <a:cubicBezTo>
                      <a:pt x="65" y="83"/>
                      <a:pt x="76" y="72"/>
                      <a:pt x="68" y="66"/>
                    </a:cubicBezTo>
                    <a:cubicBezTo>
                      <a:pt x="49" y="49"/>
                      <a:pt x="30" y="32"/>
                      <a:pt x="17" y="9"/>
                    </a:cubicBezTo>
                    <a:cubicBezTo>
                      <a:pt x="13" y="0"/>
                      <a:pt x="0" y="8"/>
                      <a:pt x="5" y="17"/>
                    </a:cubicBezTo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>
                  <a:lnSpc>
                    <a:spcPct val="120000"/>
                  </a:lnSpc>
                </a:pPr>
                <a:endParaRPr/>
              </a:p>
            </p:txBody>
          </p:sp>
          <p:sp>
            <p:nvSpPr>
              <p:cNvPr id="63" name="ï$lïḋè">
                <a:extLst>
                  <a:ext uri="{FF2B5EF4-FFF2-40B4-BE49-F238E27FC236}">
                    <a16:creationId xmlns:a16="http://schemas.microsoft.com/office/drawing/2014/main" xmlns="" id="{BE621CC4-A7AA-4399-BB60-593780BD9C14}"/>
                  </a:ext>
                </a:extLst>
              </p:cNvPr>
              <p:cNvSpPr/>
              <p:nvPr/>
            </p:nvSpPr>
            <p:spPr bwMode="auto">
              <a:xfrm>
                <a:off x="8838450" y="3757312"/>
                <a:ext cx="85446" cy="95172"/>
              </a:xfrm>
              <a:custGeom>
                <a:avLst/>
                <a:gdLst>
                  <a:gd name="T0" fmla="*/ 6 w 52"/>
                  <a:gd name="T1" fmla="*/ 16 h 58"/>
                  <a:gd name="T2" fmla="*/ 36 w 52"/>
                  <a:gd name="T3" fmla="*/ 52 h 58"/>
                  <a:gd name="T4" fmla="*/ 44 w 52"/>
                  <a:gd name="T5" fmla="*/ 39 h 58"/>
                  <a:gd name="T6" fmla="*/ 18 w 52"/>
                  <a:gd name="T7" fmla="*/ 8 h 58"/>
                  <a:gd name="T8" fmla="*/ 6 w 52"/>
                  <a:gd name="T9" fmla="*/ 16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" h="58">
                    <a:moveTo>
                      <a:pt x="6" y="16"/>
                    </a:moveTo>
                    <a:cubicBezTo>
                      <a:pt x="14" y="29"/>
                      <a:pt x="23" y="43"/>
                      <a:pt x="36" y="52"/>
                    </a:cubicBezTo>
                    <a:cubicBezTo>
                      <a:pt x="44" y="58"/>
                      <a:pt x="52" y="45"/>
                      <a:pt x="44" y="39"/>
                    </a:cubicBezTo>
                    <a:cubicBezTo>
                      <a:pt x="33" y="32"/>
                      <a:pt x="26" y="19"/>
                      <a:pt x="18" y="8"/>
                    </a:cubicBezTo>
                    <a:cubicBezTo>
                      <a:pt x="13" y="0"/>
                      <a:pt x="0" y="8"/>
                      <a:pt x="6" y="16"/>
                    </a:cubicBezTo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>
                  <a:lnSpc>
                    <a:spcPct val="120000"/>
                  </a:lnSpc>
                </a:pPr>
                <a:endParaRPr/>
              </a:p>
            </p:txBody>
          </p:sp>
          <p:sp>
            <p:nvSpPr>
              <p:cNvPr id="64" name="îslíḓê">
                <a:extLst>
                  <a:ext uri="{FF2B5EF4-FFF2-40B4-BE49-F238E27FC236}">
                    <a16:creationId xmlns:a16="http://schemas.microsoft.com/office/drawing/2014/main" xmlns="" id="{32AB1207-7668-4E22-999E-91B72782C350}"/>
                  </a:ext>
                </a:extLst>
              </p:cNvPr>
              <p:cNvSpPr/>
              <p:nvPr/>
            </p:nvSpPr>
            <p:spPr bwMode="auto">
              <a:xfrm>
                <a:off x="10119450" y="3029282"/>
                <a:ext cx="109760" cy="67384"/>
              </a:xfrm>
              <a:custGeom>
                <a:avLst/>
                <a:gdLst>
                  <a:gd name="T0" fmla="*/ 8 w 67"/>
                  <a:gd name="T1" fmla="*/ 17 h 41"/>
                  <a:gd name="T2" fmla="*/ 54 w 67"/>
                  <a:gd name="T3" fmla="*/ 38 h 41"/>
                  <a:gd name="T4" fmla="*/ 58 w 67"/>
                  <a:gd name="T5" fmla="*/ 24 h 41"/>
                  <a:gd name="T6" fmla="*/ 16 w 67"/>
                  <a:gd name="T7" fmla="*/ 4 h 41"/>
                  <a:gd name="T8" fmla="*/ 8 w 67"/>
                  <a:gd name="T9" fmla="*/ 17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7" h="41">
                    <a:moveTo>
                      <a:pt x="8" y="17"/>
                    </a:moveTo>
                    <a:cubicBezTo>
                      <a:pt x="23" y="26"/>
                      <a:pt x="38" y="34"/>
                      <a:pt x="54" y="38"/>
                    </a:cubicBezTo>
                    <a:cubicBezTo>
                      <a:pt x="63" y="41"/>
                      <a:pt x="67" y="26"/>
                      <a:pt x="58" y="24"/>
                    </a:cubicBezTo>
                    <a:cubicBezTo>
                      <a:pt x="43" y="20"/>
                      <a:pt x="29" y="12"/>
                      <a:pt x="16" y="4"/>
                    </a:cubicBezTo>
                    <a:cubicBezTo>
                      <a:pt x="7" y="0"/>
                      <a:pt x="0" y="13"/>
                      <a:pt x="8" y="17"/>
                    </a:cubicBezTo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>
                  <a:lnSpc>
                    <a:spcPct val="120000"/>
                  </a:lnSpc>
                </a:pPr>
                <a:endParaRPr/>
              </a:p>
            </p:txBody>
          </p:sp>
          <p:sp>
            <p:nvSpPr>
              <p:cNvPr id="65" name="ï$1ïďe">
                <a:extLst>
                  <a:ext uri="{FF2B5EF4-FFF2-40B4-BE49-F238E27FC236}">
                    <a16:creationId xmlns:a16="http://schemas.microsoft.com/office/drawing/2014/main" xmlns="" id="{BBAA5C02-4A18-4C30-B260-B8D80430E679}"/>
                  </a:ext>
                </a:extLst>
              </p:cNvPr>
              <p:cNvSpPr/>
              <p:nvPr/>
            </p:nvSpPr>
            <p:spPr bwMode="auto">
              <a:xfrm>
                <a:off x="10106251" y="3085551"/>
                <a:ext cx="90309" cy="49323"/>
              </a:xfrm>
              <a:custGeom>
                <a:avLst/>
                <a:gdLst>
                  <a:gd name="T0" fmla="*/ 8 w 55"/>
                  <a:gd name="T1" fmla="*/ 17 h 30"/>
                  <a:gd name="T2" fmla="*/ 42 w 55"/>
                  <a:gd name="T3" fmla="*/ 28 h 30"/>
                  <a:gd name="T4" fmla="*/ 46 w 55"/>
                  <a:gd name="T5" fmla="*/ 14 h 30"/>
                  <a:gd name="T6" fmla="*/ 16 w 55"/>
                  <a:gd name="T7" fmla="*/ 4 h 30"/>
                  <a:gd name="T8" fmla="*/ 8 w 55"/>
                  <a:gd name="T9" fmla="*/ 17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5" h="30">
                    <a:moveTo>
                      <a:pt x="8" y="17"/>
                    </a:moveTo>
                    <a:cubicBezTo>
                      <a:pt x="19" y="23"/>
                      <a:pt x="30" y="26"/>
                      <a:pt x="42" y="28"/>
                    </a:cubicBezTo>
                    <a:cubicBezTo>
                      <a:pt x="51" y="30"/>
                      <a:pt x="55" y="15"/>
                      <a:pt x="46" y="14"/>
                    </a:cubicBezTo>
                    <a:cubicBezTo>
                      <a:pt x="36" y="12"/>
                      <a:pt x="25" y="10"/>
                      <a:pt x="16" y="4"/>
                    </a:cubicBezTo>
                    <a:cubicBezTo>
                      <a:pt x="7" y="0"/>
                      <a:pt x="0" y="13"/>
                      <a:pt x="8" y="17"/>
                    </a:cubicBezTo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>
                  <a:lnSpc>
                    <a:spcPct val="120000"/>
                  </a:lnSpc>
                </a:pPr>
                <a:endParaRPr/>
              </a:p>
            </p:txBody>
          </p:sp>
          <p:sp>
            <p:nvSpPr>
              <p:cNvPr id="66" name="íś1iḋé">
                <a:extLst>
                  <a:ext uri="{FF2B5EF4-FFF2-40B4-BE49-F238E27FC236}">
                    <a16:creationId xmlns:a16="http://schemas.microsoft.com/office/drawing/2014/main" xmlns="" id="{00E81286-A21C-431F-BE81-F10FBDEA6FC5}"/>
                  </a:ext>
                </a:extLst>
              </p:cNvPr>
              <p:cNvSpPr/>
              <p:nvPr/>
            </p:nvSpPr>
            <p:spPr bwMode="auto">
              <a:xfrm>
                <a:off x="10639769" y="2624281"/>
                <a:ext cx="47933" cy="118096"/>
              </a:xfrm>
              <a:custGeom>
                <a:avLst/>
                <a:gdLst>
                  <a:gd name="T0" fmla="*/ 5 w 29"/>
                  <a:gd name="T1" fmla="*/ 16 h 72"/>
                  <a:gd name="T2" fmla="*/ 14 w 29"/>
                  <a:gd name="T3" fmla="*/ 62 h 72"/>
                  <a:gd name="T4" fmla="*/ 29 w 29"/>
                  <a:gd name="T5" fmla="*/ 62 h 72"/>
                  <a:gd name="T6" fmla="*/ 17 w 29"/>
                  <a:gd name="T7" fmla="*/ 8 h 72"/>
                  <a:gd name="T8" fmla="*/ 5 w 29"/>
                  <a:gd name="T9" fmla="*/ 16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72">
                    <a:moveTo>
                      <a:pt x="5" y="16"/>
                    </a:moveTo>
                    <a:cubicBezTo>
                      <a:pt x="12" y="30"/>
                      <a:pt x="13" y="46"/>
                      <a:pt x="14" y="62"/>
                    </a:cubicBezTo>
                    <a:cubicBezTo>
                      <a:pt x="14" y="72"/>
                      <a:pt x="29" y="72"/>
                      <a:pt x="29" y="62"/>
                    </a:cubicBezTo>
                    <a:cubicBezTo>
                      <a:pt x="28" y="43"/>
                      <a:pt x="26" y="25"/>
                      <a:pt x="17" y="8"/>
                    </a:cubicBezTo>
                    <a:cubicBezTo>
                      <a:pt x="13" y="0"/>
                      <a:pt x="0" y="7"/>
                      <a:pt x="5" y="16"/>
                    </a:cubicBezTo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>
                  <a:lnSpc>
                    <a:spcPct val="120000"/>
                  </a:lnSpc>
                </a:pPr>
                <a:endParaRPr/>
              </a:p>
            </p:txBody>
          </p:sp>
          <p:sp>
            <p:nvSpPr>
              <p:cNvPr id="67" name="íšļîḑé">
                <a:extLst>
                  <a:ext uri="{FF2B5EF4-FFF2-40B4-BE49-F238E27FC236}">
                    <a16:creationId xmlns:a16="http://schemas.microsoft.com/office/drawing/2014/main" xmlns="" id="{08D8C05A-3505-4C69-B925-2F5142CF38E1}"/>
                  </a:ext>
                </a:extLst>
              </p:cNvPr>
              <p:cNvSpPr/>
              <p:nvPr/>
            </p:nvSpPr>
            <p:spPr bwMode="auto">
              <a:xfrm>
                <a:off x="10695343" y="2608998"/>
                <a:ext cx="44460" cy="110455"/>
              </a:xfrm>
              <a:custGeom>
                <a:avLst/>
                <a:gdLst>
                  <a:gd name="T0" fmla="*/ 4 w 27"/>
                  <a:gd name="T1" fmla="*/ 13 h 67"/>
                  <a:gd name="T2" fmla="*/ 12 w 27"/>
                  <a:gd name="T3" fmla="*/ 57 h 67"/>
                  <a:gd name="T4" fmla="*/ 27 w 27"/>
                  <a:gd name="T5" fmla="*/ 57 h 67"/>
                  <a:gd name="T6" fmla="*/ 18 w 27"/>
                  <a:gd name="T7" fmla="*/ 9 h 67"/>
                  <a:gd name="T8" fmla="*/ 4 w 27"/>
                  <a:gd name="T9" fmla="*/ 13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67">
                    <a:moveTo>
                      <a:pt x="4" y="13"/>
                    </a:moveTo>
                    <a:cubicBezTo>
                      <a:pt x="9" y="27"/>
                      <a:pt x="11" y="42"/>
                      <a:pt x="12" y="57"/>
                    </a:cubicBezTo>
                    <a:cubicBezTo>
                      <a:pt x="12" y="67"/>
                      <a:pt x="27" y="67"/>
                      <a:pt x="27" y="57"/>
                    </a:cubicBezTo>
                    <a:cubicBezTo>
                      <a:pt x="26" y="40"/>
                      <a:pt x="24" y="24"/>
                      <a:pt x="18" y="9"/>
                    </a:cubicBezTo>
                    <a:cubicBezTo>
                      <a:pt x="15" y="0"/>
                      <a:pt x="0" y="4"/>
                      <a:pt x="4" y="13"/>
                    </a:cubicBezTo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>
                  <a:lnSpc>
                    <a:spcPct val="120000"/>
                  </a:lnSpc>
                </a:pPr>
                <a:endParaRPr/>
              </a:p>
            </p:txBody>
          </p:sp>
          <p:sp>
            <p:nvSpPr>
              <p:cNvPr id="68" name="ïSliḑè">
                <a:extLst>
                  <a:ext uri="{FF2B5EF4-FFF2-40B4-BE49-F238E27FC236}">
                    <a16:creationId xmlns:a16="http://schemas.microsoft.com/office/drawing/2014/main" xmlns="" id="{A6624540-B5D6-4481-82ED-0E2A688A65B3}"/>
                  </a:ext>
                </a:extLst>
              </p:cNvPr>
              <p:cNvSpPr/>
              <p:nvPr/>
            </p:nvSpPr>
            <p:spPr bwMode="auto">
              <a:xfrm>
                <a:off x="9453941" y="2709032"/>
                <a:ext cx="277874" cy="187565"/>
              </a:xfrm>
              <a:custGeom>
                <a:avLst/>
                <a:gdLst>
                  <a:gd name="T0" fmla="*/ 39 w 169"/>
                  <a:gd name="T1" fmla="*/ 48 h 114"/>
                  <a:gd name="T2" fmla="*/ 85 w 169"/>
                  <a:gd name="T3" fmla="*/ 51 h 114"/>
                  <a:gd name="T4" fmla="*/ 135 w 169"/>
                  <a:gd name="T5" fmla="*/ 5 h 114"/>
                  <a:gd name="T6" fmla="*/ 169 w 169"/>
                  <a:gd name="T7" fmla="*/ 32 h 114"/>
                  <a:gd name="T8" fmla="*/ 75 w 169"/>
                  <a:gd name="T9" fmla="*/ 103 h 114"/>
                  <a:gd name="T10" fmla="*/ 57 w 169"/>
                  <a:gd name="T11" fmla="*/ 101 h 114"/>
                  <a:gd name="T12" fmla="*/ 46 w 169"/>
                  <a:gd name="T13" fmla="*/ 108 h 114"/>
                  <a:gd name="T14" fmla="*/ 6 w 169"/>
                  <a:gd name="T15" fmla="*/ 106 h 114"/>
                  <a:gd name="T16" fmla="*/ 9 w 169"/>
                  <a:gd name="T17" fmla="*/ 53 h 114"/>
                  <a:gd name="T18" fmla="*/ 39 w 169"/>
                  <a:gd name="T19" fmla="*/ 48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69" h="114">
                    <a:moveTo>
                      <a:pt x="39" y="48"/>
                    </a:moveTo>
                    <a:cubicBezTo>
                      <a:pt x="39" y="48"/>
                      <a:pt x="73" y="53"/>
                      <a:pt x="85" y="51"/>
                    </a:cubicBezTo>
                    <a:cubicBezTo>
                      <a:pt x="98" y="48"/>
                      <a:pt x="128" y="10"/>
                      <a:pt x="135" y="5"/>
                    </a:cubicBezTo>
                    <a:cubicBezTo>
                      <a:pt x="143" y="0"/>
                      <a:pt x="169" y="32"/>
                      <a:pt x="169" y="32"/>
                    </a:cubicBezTo>
                    <a:cubicBezTo>
                      <a:pt x="169" y="32"/>
                      <a:pt x="91" y="96"/>
                      <a:pt x="75" y="103"/>
                    </a:cubicBezTo>
                    <a:cubicBezTo>
                      <a:pt x="57" y="101"/>
                      <a:pt x="57" y="101"/>
                      <a:pt x="57" y="101"/>
                    </a:cubicBezTo>
                    <a:cubicBezTo>
                      <a:pt x="46" y="108"/>
                      <a:pt x="46" y="108"/>
                      <a:pt x="46" y="108"/>
                    </a:cubicBezTo>
                    <a:cubicBezTo>
                      <a:pt x="46" y="108"/>
                      <a:pt x="12" y="114"/>
                      <a:pt x="6" y="106"/>
                    </a:cubicBezTo>
                    <a:cubicBezTo>
                      <a:pt x="0" y="97"/>
                      <a:pt x="9" y="53"/>
                      <a:pt x="9" y="53"/>
                    </a:cubicBezTo>
                    <a:cubicBezTo>
                      <a:pt x="9" y="53"/>
                      <a:pt x="28" y="47"/>
                      <a:pt x="39" y="48"/>
                    </a:cubicBezTo>
                  </a:path>
                </a:pathLst>
              </a:custGeom>
              <a:solidFill>
                <a:schemeClr val="tx2">
                  <a:lumMod val="75000"/>
                </a:schemeClr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>
                  <a:lnSpc>
                    <a:spcPct val="120000"/>
                  </a:lnSpc>
                </a:pPr>
                <a:endParaRPr/>
              </a:p>
            </p:txBody>
          </p:sp>
          <p:sp>
            <p:nvSpPr>
              <p:cNvPr id="69" name="iSļîḓe">
                <a:extLst>
                  <a:ext uri="{FF2B5EF4-FFF2-40B4-BE49-F238E27FC236}">
                    <a16:creationId xmlns:a16="http://schemas.microsoft.com/office/drawing/2014/main" xmlns="" id="{A53C7F53-730B-4E82-A00A-FE2DC67A16B1}"/>
                  </a:ext>
                </a:extLst>
              </p:cNvPr>
              <p:cNvSpPr/>
              <p:nvPr/>
            </p:nvSpPr>
            <p:spPr bwMode="auto">
              <a:xfrm>
                <a:off x="8762730" y="2530498"/>
                <a:ext cx="771795" cy="288989"/>
              </a:xfrm>
              <a:custGeom>
                <a:avLst/>
                <a:gdLst>
                  <a:gd name="T0" fmla="*/ 161 w 470"/>
                  <a:gd name="T1" fmla="*/ 119 h 176"/>
                  <a:gd name="T2" fmla="*/ 362 w 470"/>
                  <a:gd name="T3" fmla="*/ 14 h 176"/>
                  <a:gd name="T4" fmla="*/ 470 w 470"/>
                  <a:gd name="T5" fmla="*/ 157 h 176"/>
                  <a:gd name="T6" fmla="*/ 428 w 470"/>
                  <a:gd name="T7" fmla="*/ 173 h 176"/>
                  <a:gd name="T8" fmla="*/ 360 w 470"/>
                  <a:gd name="T9" fmla="*/ 52 h 176"/>
                  <a:gd name="T10" fmla="*/ 169 w 470"/>
                  <a:gd name="T11" fmla="*/ 157 h 176"/>
                  <a:gd name="T12" fmla="*/ 161 w 470"/>
                  <a:gd name="T13" fmla="*/ 119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70" h="176">
                    <a:moveTo>
                      <a:pt x="161" y="119"/>
                    </a:moveTo>
                    <a:cubicBezTo>
                      <a:pt x="161" y="119"/>
                      <a:pt x="287" y="0"/>
                      <a:pt x="362" y="14"/>
                    </a:cubicBezTo>
                    <a:cubicBezTo>
                      <a:pt x="437" y="27"/>
                      <a:pt x="461" y="111"/>
                      <a:pt x="470" y="157"/>
                    </a:cubicBezTo>
                    <a:cubicBezTo>
                      <a:pt x="470" y="157"/>
                      <a:pt x="442" y="176"/>
                      <a:pt x="428" y="173"/>
                    </a:cubicBezTo>
                    <a:cubicBezTo>
                      <a:pt x="428" y="173"/>
                      <a:pt x="414" y="48"/>
                      <a:pt x="360" y="52"/>
                    </a:cubicBezTo>
                    <a:cubicBezTo>
                      <a:pt x="305" y="57"/>
                      <a:pt x="180" y="151"/>
                      <a:pt x="169" y="157"/>
                    </a:cubicBezTo>
                    <a:cubicBezTo>
                      <a:pt x="158" y="164"/>
                      <a:pt x="0" y="139"/>
                      <a:pt x="161" y="119"/>
                    </a:cubicBezTo>
                  </a:path>
                </a:pathLst>
              </a:custGeom>
              <a:solidFill>
                <a:schemeClr val="tx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>
                  <a:lnSpc>
                    <a:spcPct val="120000"/>
                  </a:lnSpc>
                </a:pPr>
                <a:endParaRPr/>
              </a:p>
            </p:txBody>
          </p:sp>
          <p:sp>
            <p:nvSpPr>
              <p:cNvPr id="70" name="ïšlîḋe">
                <a:extLst>
                  <a:ext uri="{FF2B5EF4-FFF2-40B4-BE49-F238E27FC236}">
                    <a16:creationId xmlns:a16="http://schemas.microsoft.com/office/drawing/2014/main" xmlns="" id="{A242DFC3-E0E5-4D45-A8EB-CBA0BF5884E8}"/>
                  </a:ext>
                </a:extLst>
              </p:cNvPr>
              <p:cNvSpPr/>
              <p:nvPr/>
            </p:nvSpPr>
            <p:spPr bwMode="auto">
              <a:xfrm>
                <a:off x="9556060" y="2842412"/>
                <a:ext cx="248003" cy="336922"/>
              </a:xfrm>
              <a:custGeom>
                <a:avLst/>
                <a:gdLst>
                  <a:gd name="T0" fmla="*/ 43 w 151"/>
                  <a:gd name="T1" fmla="*/ 126 h 205"/>
                  <a:gd name="T2" fmla="*/ 82 w 151"/>
                  <a:gd name="T3" fmla="*/ 103 h 205"/>
                  <a:gd name="T4" fmla="*/ 87 w 151"/>
                  <a:gd name="T5" fmla="*/ 24 h 205"/>
                  <a:gd name="T6" fmla="*/ 143 w 151"/>
                  <a:gd name="T7" fmla="*/ 15 h 205"/>
                  <a:gd name="T8" fmla="*/ 113 w 151"/>
                  <a:gd name="T9" fmla="*/ 156 h 205"/>
                  <a:gd name="T10" fmla="*/ 97 w 151"/>
                  <a:gd name="T11" fmla="*/ 155 h 205"/>
                  <a:gd name="T12" fmla="*/ 95 w 151"/>
                  <a:gd name="T13" fmla="*/ 183 h 205"/>
                  <a:gd name="T14" fmla="*/ 38 w 151"/>
                  <a:gd name="T15" fmla="*/ 205 h 205"/>
                  <a:gd name="T16" fmla="*/ 6 w 151"/>
                  <a:gd name="T17" fmla="*/ 153 h 205"/>
                  <a:gd name="T18" fmla="*/ 43 w 151"/>
                  <a:gd name="T19" fmla="*/ 126 h 2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1" h="205">
                    <a:moveTo>
                      <a:pt x="43" y="126"/>
                    </a:moveTo>
                    <a:cubicBezTo>
                      <a:pt x="43" y="126"/>
                      <a:pt x="74" y="117"/>
                      <a:pt x="82" y="103"/>
                    </a:cubicBezTo>
                    <a:cubicBezTo>
                      <a:pt x="90" y="89"/>
                      <a:pt x="97" y="41"/>
                      <a:pt x="87" y="24"/>
                    </a:cubicBezTo>
                    <a:cubicBezTo>
                      <a:pt x="87" y="24"/>
                      <a:pt x="130" y="0"/>
                      <a:pt x="143" y="15"/>
                    </a:cubicBezTo>
                    <a:cubicBezTo>
                      <a:pt x="143" y="15"/>
                      <a:pt x="151" y="126"/>
                      <a:pt x="113" y="156"/>
                    </a:cubicBezTo>
                    <a:cubicBezTo>
                      <a:pt x="97" y="155"/>
                      <a:pt x="97" y="155"/>
                      <a:pt x="97" y="155"/>
                    </a:cubicBezTo>
                    <a:cubicBezTo>
                      <a:pt x="97" y="155"/>
                      <a:pt x="106" y="177"/>
                      <a:pt x="95" y="183"/>
                    </a:cubicBezTo>
                    <a:cubicBezTo>
                      <a:pt x="84" y="190"/>
                      <a:pt x="41" y="205"/>
                      <a:pt x="38" y="205"/>
                    </a:cubicBezTo>
                    <a:cubicBezTo>
                      <a:pt x="38" y="205"/>
                      <a:pt x="13" y="166"/>
                      <a:pt x="6" y="153"/>
                    </a:cubicBezTo>
                    <a:cubicBezTo>
                      <a:pt x="0" y="141"/>
                      <a:pt x="43" y="126"/>
                      <a:pt x="43" y="126"/>
                    </a:cubicBezTo>
                  </a:path>
                </a:pathLst>
              </a:custGeom>
              <a:solidFill>
                <a:schemeClr val="tx2">
                  <a:lumMod val="75000"/>
                </a:schemeClr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>
                  <a:lnSpc>
                    <a:spcPct val="120000"/>
                  </a:lnSpc>
                </a:pPr>
                <a:endParaRPr/>
              </a:p>
            </p:txBody>
          </p:sp>
          <p:sp>
            <p:nvSpPr>
              <p:cNvPr id="71" name="ïśļîḓe">
                <a:extLst>
                  <a:ext uri="{FF2B5EF4-FFF2-40B4-BE49-F238E27FC236}">
                    <a16:creationId xmlns:a16="http://schemas.microsoft.com/office/drawing/2014/main" xmlns="" id="{DC8E6EC5-D494-4F46-8426-BA172513BC1E}"/>
                  </a:ext>
                </a:extLst>
              </p:cNvPr>
              <p:cNvSpPr/>
              <p:nvPr/>
            </p:nvSpPr>
            <p:spPr bwMode="auto">
              <a:xfrm>
                <a:off x="8677284" y="2699307"/>
                <a:ext cx="948940" cy="409169"/>
              </a:xfrm>
              <a:custGeom>
                <a:avLst/>
                <a:gdLst>
                  <a:gd name="T0" fmla="*/ 176 w 578"/>
                  <a:gd name="T1" fmla="*/ 40 h 249"/>
                  <a:gd name="T2" fmla="*/ 578 w 578"/>
                  <a:gd name="T3" fmla="*/ 213 h 249"/>
                  <a:gd name="T4" fmla="*/ 545 w 578"/>
                  <a:gd name="T5" fmla="*/ 249 h 249"/>
                  <a:gd name="T6" fmla="*/ 161 w 578"/>
                  <a:gd name="T7" fmla="*/ 88 h 249"/>
                  <a:gd name="T8" fmla="*/ 34 w 578"/>
                  <a:gd name="T9" fmla="*/ 82 h 249"/>
                  <a:gd name="T10" fmla="*/ 176 w 578"/>
                  <a:gd name="T11" fmla="*/ 40 h 2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8" h="249">
                    <a:moveTo>
                      <a:pt x="176" y="40"/>
                    </a:moveTo>
                    <a:cubicBezTo>
                      <a:pt x="176" y="40"/>
                      <a:pt x="473" y="12"/>
                      <a:pt x="578" y="213"/>
                    </a:cubicBezTo>
                    <a:cubicBezTo>
                      <a:pt x="578" y="213"/>
                      <a:pt x="551" y="239"/>
                      <a:pt x="545" y="249"/>
                    </a:cubicBezTo>
                    <a:cubicBezTo>
                      <a:pt x="545" y="249"/>
                      <a:pt x="478" y="50"/>
                      <a:pt x="161" y="88"/>
                    </a:cubicBezTo>
                    <a:cubicBezTo>
                      <a:pt x="153" y="86"/>
                      <a:pt x="57" y="139"/>
                      <a:pt x="34" y="82"/>
                    </a:cubicBezTo>
                    <a:cubicBezTo>
                      <a:pt x="0" y="0"/>
                      <a:pt x="176" y="40"/>
                      <a:pt x="176" y="40"/>
                    </a:cubicBezTo>
                  </a:path>
                </a:pathLst>
              </a:custGeom>
              <a:solidFill>
                <a:schemeClr val="tx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>
                  <a:lnSpc>
                    <a:spcPct val="120000"/>
                  </a:lnSpc>
                </a:pPr>
                <a:endParaRPr/>
              </a:p>
            </p:txBody>
          </p:sp>
          <p:sp>
            <p:nvSpPr>
              <p:cNvPr id="72" name="ïṧḻîḑè">
                <a:extLst>
                  <a:ext uri="{FF2B5EF4-FFF2-40B4-BE49-F238E27FC236}">
                    <a16:creationId xmlns:a16="http://schemas.microsoft.com/office/drawing/2014/main" xmlns="" id="{6FED6D20-81FB-46F4-92D1-0F786401D7DC}"/>
                  </a:ext>
                </a:extLst>
              </p:cNvPr>
              <p:cNvSpPr/>
              <p:nvPr/>
            </p:nvSpPr>
            <p:spPr bwMode="auto">
              <a:xfrm>
                <a:off x="9109378" y="1630187"/>
                <a:ext cx="390413" cy="607849"/>
              </a:xfrm>
              <a:custGeom>
                <a:avLst/>
                <a:gdLst>
                  <a:gd name="T0" fmla="*/ 231 w 238"/>
                  <a:gd name="T1" fmla="*/ 325 h 370"/>
                  <a:gd name="T2" fmla="*/ 222 w 238"/>
                  <a:gd name="T3" fmla="*/ 281 h 370"/>
                  <a:gd name="T4" fmla="*/ 96 w 238"/>
                  <a:gd name="T5" fmla="*/ 258 h 370"/>
                  <a:gd name="T6" fmla="*/ 207 w 238"/>
                  <a:gd name="T7" fmla="*/ 227 h 370"/>
                  <a:gd name="T8" fmla="*/ 203 w 238"/>
                  <a:gd name="T9" fmla="*/ 211 h 370"/>
                  <a:gd name="T10" fmla="*/ 216 w 238"/>
                  <a:gd name="T11" fmla="*/ 184 h 370"/>
                  <a:gd name="T12" fmla="*/ 190 w 238"/>
                  <a:gd name="T13" fmla="*/ 170 h 370"/>
                  <a:gd name="T14" fmla="*/ 189 w 238"/>
                  <a:gd name="T15" fmla="*/ 166 h 370"/>
                  <a:gd name="T16" fmla="*/ 189 w 238"/>
                  <a:gd name="T17" fmla="*/ 166 h 370"/>
                  <a:gd name="T18" fmla="*/ 168 w 238"/>
                  <a:gd name="T19" fmla="*/ 98 h 370"/>
                  <a:gd name="T20" fmla="*/ 7 w 238"/>
                  <a:gd name="T21" fmla="*/ 181 h 370"/>
                  <a:gd name="T22" fmla="*/ 73 w 238"/>
                  <a:gd name="T23" fmla="*/ 339 h 370"/>
                  <a:gd name="T24" fmla="*/ 231 w 238"/>
                  <a:gd name="T25" fmla="*/ 325 h 3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38" h="370">
                    <a:moveTo>
                      <a:pt x="231" y="325"/>
                    </a:moveTo>
                    <a:cubicBezTo>
                      <a:pt x="231" y="316"/>
                      <a:pt x="227" y="300"/>
                      <a:pt x="222" y="281"/>
                    </a:cubicBezTo>
                    <a:cubicBezTo>
                      <a:pt x="140" y="369"/>
                      <a:pt x="96" y="258"/>
                      <a:pt x="96" y="258"/>
                    </a:cubicBezTo>
                    <a:cubicBezTo>
                      <a:pt x="106" y="257"/>
                      <a:pt x="177" y="236"/>
                      <a:pt x="207" y="227"/>
                    </a:cubicBezTo>
                    <a:cubicBezTo>
                      <a:pt x="206" y="221"/>
                      <a:pt x="204" y="216"/>
                      <a:pt x="203" y="211"/>
                    </a:cubicBezTo>
                    <a:cubicBezTo>
                      <a:pt x="231" y="212"/>
                      <a:pt x="238" y="174"/>
                      <a:pt x="216" y="184"/>
                    </a:cubicBezTo>
                    <a:cubicBezTo>
                      <a:pt x="201" y="191"/>
                      <a:pt x="193" y="178"/>
                      <a:pt x="190" y="170"/>
                    </a:cubicBezTo>
                    <a:cubicBezTo>
                      <a:pt x="190" y="169"/>
                      <a:pt x="189" y="167"/>
                      <a:pt x="189" y="166"/>
                    </a:cubicBezTo>
                    <a:cubicBezTo>
                      <a:pt x="189" y="166"/>
                      <a:pt x="189" y="166"/>
                      <a:pt x="189" y="166"/>
                    </a:cubicBezTo>
                    <a:cubicBezTo>
                      <a:pt x="177" y="127"/>
                      <a:pt x="168" y="98"/>
                      <a:pt x="168" y="98"/>
                    </a:cubicBezTo>
                    <a:cubicBezTo>
                      <a:pt x="53" y="0"/>
                      <a:pt x="0" y="162"/>
                      <a:pt x="7" y="181"/>
                    </a:cubicBezTo>
                    <a:cubicBezTo>
                      <a:pt x="13" y="201"/>
                      <a:pt x="43" y="309"/>
                      <a:pt x="73" y="339"/>
                    </a:cubicBezTo>
                    <a:cubicBezTo>
                      <a:pt x="103" y="370"/>
                      <a:pt x="235" y="366"/>
                      <a:pt x="231" y="325"/>
                    </a:cubicBezTo>
                  </a:path>
                </a:pathLst>
              </a:custGeom>
              <a:solidFill>
                <a:srgbClr val="FFDCB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>
                  <a:lnSpc>
                    <a:spcPct val="120000"/>
                  </a:lnSpc>
                </a:pPr>
                <a:endParaRPr/>
              </a:p>
            </p:txBody>
          </p:sp>
          <p:sp>
            <p:nvSpPr>
              <p:cNvPr id="73" name="îsļîḍé">
                <a:extLst>
                  <a:ext uri="{FF2B5EF4-FFF2-40B4-BE49-F238E27FC236}">
                    <a16:creationId xmlns:a16="http://schemas.microsoft.com/office/drawing/2014/main" xmlns="" id="{B10EEF74-9AFF-4813-AC67-3CD9E130063B}"/>
                  </a:ext>
                </a:extLst>
              </p:cNvPr>
              <p:cNvSpPr/>
              <p:nvPr/>
            </p:nvSpPr>
            <p:spPr bwMode="auto">
              <a:xfrm>
                <a:off x="8926675" y="1569749"/>
                <a:ext cx="522403" cy="536991"/>
              </a:xfrm>
              <a:custGeom>
                <a:avLst/>
                <a:gdLst>
                  <a:gd name="T0" fmla="*/ 155 w 318"/>
                  <a:gd name="T1" fmla="*/ 293 h 327"/>
                  <a:gd name="T2" fmla="*/ 127 w 318"/>
                  <a:gd name="T3" fmla="*/ 175 h 327"/>
                  <a:gd name="T4" fmla="*/ 231 w 318"/>
                  <a:gd name="T5" fmla="*/ 154 h 327"/>
                  <a:gd name="T6" fmla="*/ 201 w 318"/>
                  <a:gd name="T7" fmla="*/ 142 h 327"/>
                  <a:gd name="T8" fmla="*/ 309 w 318"/>
                  <a:gd name="T9" fmla="*/ 124 h 327"/>
                  <a:gd name="T10" fmla="*/ 290 w 318"/>
                  <a:gd name="T11" fmla="*/ 129 h 327"/>
                  <a:gd name="T12" fmla="*/ 262 w 318"/>
                  <a:gd name="T13" fmla="*/ 11 h 327"/>
                  <a:gd name="T14" fmla="*/ 245 w 318"/>
                  <a:gd name="T15" fmla="*/ 58 h 327"/>
                  <a:gd name="T16" fmla="*/ 168 w 318"/>
                  <a:gd name="T17" fmla="*/ 8 h 327"/>
                  <a:gd name="T18" fmla="*/ 162 w 318"/>
                  <a:gd name="T19" fmla="*/ 56 h 327"/>
                  <a:gd name="T20" fmla="*/ 50 w 318"/>
                  <a:gd name="T21" fmla="*/ 118 h 327"/>
                  <a:gd name="T22" fmla="*/ 3 w 318"/>
                  <a:gd name="T23" fmla="*/ 134 h 327"/>
                  <a:gd name="T24" fmla="*/ 31 w 318"/>
                  <a:gd name="T25" fmla="*/ 140 h 327"/>
                  <a:gd name="T26" fmla="*/ 15 w 318"/>
                  <a:gd name="T27" fmla="*/ 168 h 327"/>
                  <a:gd name="T28" fmla="*/ 32 w 318"/>
                  <a:gd name="T29" fmla="*/ 158 h 327"/>
                  <a:gd name="T30" fmla="*/ 93 w 318"/>
                  <a:gd name="T31" fmla="*/ 266 h 327"/>
                  <a:gd name="T32" fmla="*/ 85 w 318"/>
                  <a:gd name="T33" fmla="*/ 300 h 327"/>
                  <a:gd name="T34" fmla="*/ 102 w 318"/>
                  <a:gd name="T35" fmla="*/ 291 h 327"/>
                  <a:gd name="T36" fmla="*/ 111 w 318"/>
                  <a:gd name="T37" fmla="*/ 317 h 327"/>
                  <a:gd name="T38" fmla="*/ 155 w 318"/>
                  <a:gd name="T39" fmla="*/ 293 h 3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18" h="327">
                    <a:moveTo>
                      <a:pt x="155" y="293"/>
                    </a:moveTo>
                    <a:cubicBezTo>
                      <a:pt x="155" y="293"/>
                      <a:pt x="196" y="217"/>
                      <a:pt x="127" y="175"/>
                    </a:cubicBezTo>
                    <a:cubicBezTo>
                      <a:pt x="127" y="175"/>
                      <a:pt x="249" y="167"/>
                      <a:pt x="231" y="154"/>
                    </a:cubicBezTo>
                    <a:cubicBezTo>
                      <a:pt x="215" y="142"/>
                      <a:pt x="201" y="142"/>
                      <a:pt x="201" y="142"/>
                    </a:cubicBezTo>
                    <a:cubicBezTo>
                      <a:pt x="201" y="142"/>
                      <a:pt x="301" y="156"/>
                      <a:pt x="309" y="124"/>
                    </a:cubicBezTo>
                    <a:cubicBezTo>
                      <a:pt x="318" y="90"/>
                      <a:pt x="290" y="129"/>
                      <a:pt x="290" y="129"/>
                    </a:cubicBezTo>
                    <a:cubicBezTo>
                      <a:pt x="290" y="129"/>
                      <a:pt x="309" y="19"/>
                      <a:pt x="262" y="11"/>
                    </a:cubicBezTo>
                    <a:cubicBezTo>
                      <a:pt x="215" y="4"/>
                      <a:pt x="245" y="58"/>
                      <a:pt x="245" y="58"/>
                    </a:cubicBezTo>
                    <a:cubicBezTo>
                      <a:pt x="245" y="58"/>
                      <a:pt x="223" y="16"/>
                      <a:pt x="168" y="8"/>
                    </a:cubicBezTo>
                    <a:cubicBezTo>
                      <a:pt x="113" y="0"/>
                      <a:pt x="130" y="46"/>
                      <a:pt x="162" y="56"/>
                    </a:cubicBezTo>
                    <a:cubicBezTo>
                      <a:pt x="162" y="56"/>
                      <a:pt x="77" y="67"/>
                      <a:pt x="50" y="118"/>
                    </a:cubicBezTo>
                    <a:cubicBezTo>
                      <a:pt x="50" y="118"/>
                      <a:pt x="6" y="110"/>
                      <a:pt x="3" y="134"/>
                    </a:cubicBezTo>
                    <a:cubicBezTo>
                      <a:pt x="0" y="158"/>
                      <a:pt x="31" y="140"/>
                      <a:pt x="31" y="140"/>
                    </a:cubicBezTo>
                    <a:cubicBezTo>
                      <a:pt x="31" y="140"/>
                      <a:pt x="2" y="161"/>
                      <a:pt x="15" y="168"/>
                    </a:cubicBezTo>
                    <a:cubicBezTo>
                      <a:pt x="27" y="176"/>
                      <a:pt x="32" y="158"/>
                      <a:pt x="32" y="158"/>
                    </a:cubicBezTo>
                    <a:cubicBezTo>
                      <a:pt x="32" y="158"/>
                      <a:pt x="26" y="249"/>
                      <a:pt x="93" y="266"/>
                    </a:cubicBezTo>
                    <a:cubicBezTo>
                      <a:pt x="93" y="266"/>
                      <a:pt x="76" y="295"/>
                      <a:pt x="85" y="300"/>
                    </a:cubicBezTo>
                    <a:cubicBezTo>
                      <a:pt x="94" y="306"/>
                      <a:pt x="102" y="291"/>
                      <a:pt x="102" y="291"/>
                    </a:cubicBezTo>
                    <a:cubicBezTo>
                      <a:pt x="102" y="291"/>
                      <a:pt x="92" y="327"/>
                      <a:pt x="111" y="317"/>
                    </a:cubicBezTo>
                    <a:cubicBezTo>
                      <a:pt x="129" y="308"/>
                      <a:pt x="149" y="308"/>
                      <a:pt x="155" y="293"/>
                    </a:cubicBezTo>
                  </a:path>
                </a:pathLst>
              </a:custGeom>
              <a:solidFill>
                <a:schemeClr val="tx2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>
                  <a:lnSpc>
                    <a:spcPct val="120000"/>
                  </a:lnSpc>
                </a:pPr>
                <a:endParaRPr/>
              </a:p>
            </p:txBody>
          </p:sp>
          <p:sp>
            <p:nvSpPr>
              <p:cNvPr id="74" name="íšļîḓê">
                <a:extLst>
                  <a:ext uri="{FF2B5EF4-FFF2-40B4-BE49-F238E27FC236}">
                    <a16:creationId xmlns:a16="http://schemas.microsoft.com/office/drawing/2014/main" xmlns="" id="{B45F529C-0DCC-4EDE-BAD6-671A3BE912EE}"/>
                  </a:ext>
                </a:extLst>
              </p:cNvPr>
              <p:cNvSpPr/>
              <p:nvPr/>
            </p:nvSpPr>
            <p:spPr bwMode="auto">
              <a:xfrm>
                <a:off x="9289996" y="2068533"/>
                <a:ext cx="141021" cy="103508"/>
              </a:xfrm>
              <a:custGeom>
                <a:avLst/>
                <a:gdLst>
                  <a:gd name="T0" fmla="*/ 0 w 86"/>
                  <a:gd name="T1" fmla="*/ 16 h 63"/>
                  <a:gd name="T2" fmla="*/ 86 w 86"/>
                  <a:gd name="T3" fmla="*/ 36 h 63"/>
                  <a:gd name="T4" fmla="*/ 0 w 86"/>
                  <a:gd name="T5" fmla="*/ 16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6" h="63">
                    <a:moveTo>
                      <a:pt x="0" y="16"/>
                    </a:moveTo>
                    <a:cubicBezTo>
                      <a:pt x="16" y="38"/>
                      <a:pt x="45" y="63"/>
                      <a:pt x="86" y="36"/>
                    </a:cubicBezTo>
                    <a:cubicBezTo>
                      <a:pt x="66" y="0"/>
                      <a:pt x="23" y="8"/>
                      <a:pt x="0" y="16"/>
                    </a:cubicBezTo>
                  </a:path>
                </a:pathLst>
              </a:custGeom>
              <a:solidFill>
                <a:srgbClr val="DA908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>
                  <a:lnSpc>
                    <a:spcPct val="120000"/>
                  </a:lnSpc>
                </a:pPr>
                <a:endParaRPr/>
              </a:p>
            </p:txBody>
          </p:sp>
          <p:sp>
            <p:nvSpPr>
              <p:cNvPr id="75" name="îṧļïḋè">
                <a:extLst>
                  <a:ext uri="{FF2B5EF4-FFF2-40B4-BE49-F238E27FC236}">
                    <a16:creationId xmlns:a16="http://schemas.microsoft.com/office/drawing/2014/main" xmlns="" id="{BEC983DD-897A-4DCA-9DE7-62B031D22AC2}"/>
                  </a:ext>
                </a:extLst>
              </p:cNvPr>
              <p:cNvSpPr/>
              <p:nvPr/>
            </p:nvSpPr>
            <p:spPr bwMode="auto">
              <a:xfrm>
                <a:off x="9267071" y="2003232"/>
                <a:ext cx="207016" cy="125043"/>
              </a:xfrm>
              <a:custGeom>
                <a:avLst/>
                <a:gdLst>
                  <a:gd name="T0" fmla="*/ 111 w 126"/>
                  <a:gd name="T1" fmla="*/ 0 h 76"/>
                  <a:gd name="T2" fmla="*/ 0 w 126"/>
                  <a:gd name="T3" fmla="*/ 31 h 76"/>
                  <a:gd name="T4" fmla="*/ 14 w 126"/>
                  <a:gd name="T5" fmla="*/ 56 h 76"/>
                  <a:gd name="T6" fmla="*/ 100 w 126"/>
                  <a:gd name="T7" fmla="*/ 76 h 76"/>
                  <a:gd name="T8" fmla="*/ 126 w 126"/>
                  <a:gd name="T9" fmla="*/ 54 h 76"/>
                  <a:gd name="T10" fmla="*/ 111 w 126"/>
                  <a:gd name="T11" fmla="*/ 0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6" h="76">
                    <a:moveTo>
                      <a:pt x="111" y="0"/>
                    </a:moveTo>
                    <a:cubicBezTo>
                      <a:pt x="81" y="9"/>
                      <a:pt x="10" y="30"/>
                      <a:pt x="0" y="31"/>
                    </a:cubicBezTo>
                    <a:cubicBezTo>
                      <a:pt x="0" y="31"/>
                      <a:pt x="5" y="43"/>
                      <a:pt x="14" y="56"/>
                    </a:cubicBezTo>
                    <a:cubicBezTo>
                      <a:pt x="37" y="48"/>
                      <a:pt x="80" y="40"/>
                      <a:pt x="100" y="76"/>
                    </a:cubicBezTo>
                    <a:cubicBezTo>
                      <a:pt x="108" y="71"/>
                      <a:pt x="117" y="64"/>
                      <a:pt x="126" y="54"/>
                    </a:cubicBezTo>
                    <a:cubicBezTo>
                      <a:pt x="122" y="38"/>
                      <a:pt x="117" y="19"/>
                      <a:pt x="111" y="0"/>
                    </a:cubicBezTo>
                  </a:path>
                </a:pathLst>
              </a:custGeom>
              <a:solidFill>
                <a:srgbClr val="7534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>
                  <a:lnSpc>
                    <a:spcPct val="120000"/>
                  </a:lnSpc>
                </a:pPr>
                <a:endParaRPr/>
              </a:p>
            </p:txBody>
          </p:sp>
          <p:sp>
            <p:nvSpPr>
              <p:cNvPr id="76" name="íŝḷíḑè">
                <a:extLst>
                  <a:ext uri="{FF2B5EF4-FFF2-40B4-BE49-F238E27FC236}">
                    <a16:creationId xmlns:a16="http://schemas.microsoft.com/office/drawing/2014/main" xmlns="" id="{F7EF8BDC-B00B-4D0E-94BE-95E9603A4E49}"/>
                  </a:ext>
                </a:extLst>
              </p:cNvPr>
              <p:cNvSpPr/>
              <p:nvPr/>
            </p:nvSpPr>
            <p:spPr bwMode="auto">
              <a:xfrm>
                <a:off x="9337234" y="1889999"/>
                <a:ext cx="39597" cy="63911"/>
              </a:xfrm>
              <a:custGeom>
                <a:avLst/>
                <a:gdLst>
                  <a:gd name="T0" fmla="*/ 21 w 24"/>
                  <a:gd name="T1" fmla="*/ 17 h 39"/>
                  <a:gd name="T2" fmla="*/ 17 w 24"/>
                  <a:gd name="T3" fmla="*/ 37 h 39"/>
                  <a:gd name="T4" fmla="*/ 3 w 24"/>
                  <a:gd name="T5" fmla="*/ 22 h 39"/>
                  <a:gd name="T6" fmla="*/ 7 w 24"/>
                  <a:gd name="T7" fmla="*/ 1 h 39"/>
                  <a:gd name="T8" fmla="*/ 21 w 24"/>
                  <a:gd name="T9" fmla="*/ 17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39">
                    <a:moveTo>
                      <a:pt x="21" y="17"/>
                    </a:moveTo>
                    <a:cubicBezTo>
                      <a:pt x="24" y="27"/>
                      <a:pt x="22" y="36"/>
                      <a:pt x="17" y="37"/>
                    </a:cubicBezTo>
                    <a:cubicBezTo>
                      <a:pt x="12" y="39"/>
                      <a:pt x="6" y="32"/>
                      <a:pt x="3" y="22"/>
                    </a:cubicBezTo>
                    <a:cubicBezTo>
                      <a:pt x="0" y="11"/>
                      <a:pt x="2" y="2"/>
                      <a:pt x="7" y="1"/>
                    </a:cubicBezTo>
                    <a:cubicBezTo>
                      <a:pt x="12" y="0"/>
                      <a:pt x="18" y="7"/>
                      <a:pt x="21" y="17"/>
                    </a:cubicBezTo>
                  </a:path>
                </a:pathLst>
              </a:custGeom>
              <a:solidFill>
                <a:srgbClr val="190F0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>
                  <a:lnSpc>
                    <a:spcPct val="120000"/>
                  </a:lnSpc>
                </a:pPr>
                <a:endParaRPr/>
              </a:p>
            </p:txBody>
          </p:sp>
          <p:sp>
            <p:nvSpPr>
              <p:cNvPr id="77" name="ïṡľidê">
                <a:extLst>
                  <a:ext uri="{FF2B5EF4-FFF2-40B4-BE49-F238E27FC236}">
                    <a16:creationId xmlns:a16="http://schemas.microsoft.com/office/drawing/2014/main" xmlns="" id="{163DAB05-F844-4B2E-8FDF-B47A56B13C30}"/>
                  </a:ext>
                </a:extLst>
              </p:cNvPr>
              <p:cNvSpPr/>
              <p:nvPr/>
            </p:nvSpPr>
            <p:spPr bwMode="auto">
              <a:xfrm>
                <a:off x="9092705" y="1978224"/>
                <a:ext cx="128517" cy="129906"/>
              </a:xfrm>
              <a:custGeom>
                <a:avLst/>
                <a:gdLst>
                  <a:gd name="T0" fmla="*/ 75 w 78"/>
                  <a:gd name="T1" fmla="*/ 35 h 79"/>
                  <a:gd name="T2" fmla="*/ 30 w 78"/>
                  <a:gd name="T3" fmla="*/ 10 h 79"/>
                  <a:gd name="T4" fmla="*/ 28 w 78"/>
                  <a:gd name="T5" fmla="*/ 59 h 79"/>
                  <a:gd name="T6" fmla="*/ 75 w 78"/>
                  <a:gd name="T7" fmla="*/ 35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8" h="79">
                    <a:moveTo>
                      <a:pt x="75" y="35"/>
                    </a:moveTo>
                    <a:cubicBezTo>
                      <a:pt x="75" y="35"/>
                      <a:pt x="59" y="0"/>
                      <a:pt x="30" y="10"/>
                    </a:cubicBezTo>
                    <a:cubicBezTo>
                      <a:pt x="0" y="21"/>
                      <a:pt x="16" y="47"/>
                      <a:pt x="28" y="59"/>
                    </a:cubicBezTo>
                    <a:cubicBezTo>
                      <a:pt x="40" y="71"/>
                      <a:pt x="78" y="79"/>
                      <a:pt x="75" y="35"/>
                    </a:cubicBezTo>
                  </a:path>
                </a:pathLst>
              </a:custGeom>
              <a:solidFill>
                <a:srgbClr val="FFDCB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>
                  <a:lnSpc>
                    <a:spcPct val="120000"/>
                  </a:lnSpc>
                </a:pPr>
                <a:endParaRPr/>
              </a:p>
            </p:txBody>
          </p:sp>
          <p:sp>
            <p:nvSpPr>
              <p:cNvPr id="78" name="íṣľidé">
                <a:extLst>
                  <a:ext uri="{FF2B5EF4-FFF2-40B4-BE49-F238E27FC236}">
                    <a16:creationId xmlns:a16="http://schemas.microsoft.com/office/drawing/2014/main" xmlns="" id="{98900D07-EFB9-479B-A4F8-0D41E1764EB0}"/>
                  </a:ext>
                </a:extLst>
              </p:cNvPr>
              <p:cNvSpPr/>
              <p:nvPr/>
            </p:nvSpPr>
            <p:spPr bwMode="auto">
              <a:xfrm>
                <a:off x="9289996" y="1778154"/>
                <a:ext cx="65300" cy="78499"/>
              </a:xfrm>
              <a:custGeom>
                <a:avLst/>
                <a:gdLst>
                  <a:gd name="T0" fmla="*/ 40 w 40"/>
                  <a:gd name="T1" fmla="*/ 38 h 48"/>
                  <a:gd name="T2" fmla="*/ 0 w 40"/>
                  <a:gd name="T3" fmla="*/ 48 h 48"/>
                  <a:gd name="T4" fmla="*/ 40 w 40"/>
                  <a:gd name="T5" fmla="*/ 38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0" h="48">
                    <a:moveTo>
                      <a:pt x="40" y="38"/>
                    </a:moveTo>
                    <a:cubicBezTo>
                      <a:pt x="40" y="38"/>
                      <a:pt x="12" y="16"/>
                      <a:pt x="0" y="48"/>
                    </a:cubicBezTo>
                    <a:cubicBezTo>
                      <a:pt x="0" y="48"/>
                      <a:pt x="6" y="0"/>
                      <a:pt x="40" y="38"/>
                    </a:cubicBezTo>
                  </a:path>
                </a:pathLst>
              </a:custGeom>
              <a:solidFill>
                <a:srgbClr val="3A2B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>
                  <a:lnSpc>
                    <a:spcPct val="120000"/>
                  </a:lnSpc>
                </a:pPr>
                <a:endParaRPr/>
              </a:p>
            </p:txBody>
          </p:sp>
          <p:sp>
            <p:nvSpPr>
              <p:cNvPr id="79" name="î$ļîdè">
                <a:extLst>
                  <a:ext uri="{FF2B5EF4-FFF2-40B4-BE49-F238E27FC236}">
                    <a16:creationId xmlns:a16="http://schemas.microsoft.com/office/drawing/2014/main" xmlns="" id="{A650A7B2-2EF7-478C-9B68-5014557C4057}"/>
                  </a:ext>
                </a:extLst>
              </p:cNvPr>
              <p:cNvSpPr/>
              <p:nvPr/>
            </p:nvSpPr>
            <p:spPr bwMode="auto">
              <a:xfrm>
                <a:off x="9119103" y="2097015"/>
                <a:ext cx="180618" cy="96561"/>
              </a:xfrm>
              <a:custGeom>
                <a:avLst/>
                <a:gdLst>
                  <a:gd name="T0" fmla="*/ 110 w 110"/>
                  <a:gd name="T1" fmla="*/ 55 h 59"/>
                  <a:gd name="T2" fmla="*/ 30 w 110"/>
                  <a:gd name="T3" fmla="*/ 54 h 59"/>
                  <a:gd name="T4" fmla="*/ 1 w 110"/>
                  <a:gd name="T5" fmla="*/ 36 h 59"/>
                  <a:gd name="T6" fmla="*/ 71 w 110"/>
                  <a:gd name="T7" fmla="*/ 0 h 59"/>
                  <a:gd name="T8" fmla="*/ 110 w 110"/>
                  <a:gd name="T9" fmla="*/ 55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0" h="59">
                    <a:moveTo>
                      <a:pt x="110" y="55"/>
                    </a:moveTo>
                    <a:cubicBezTo>
                      <a:pt x="110" y="55"/>
                      <a:pt x="52" y="48"/>
                      <a:pt x="30" y="54"/>
                    </a:cubicBezTo>
                    <a:cubicBezTo>
                      <a:pt x="30" y="54"/>
                      <a:pt x="1" y="59"/>
                      <a:pt x="1" y="36"/>
                    </a:cubicBezTo>
                    <a:cubicBezTo>
                      <a:pt x="0" y="12"/>
                      <a:pt x="40" y="14"/>
                      <a:pt x="71" y="0"/>
                    </a:cubicBezTo>
                    <a:lnTo>
                      <a:pt x="110" y="55"/>
                    </a:lnTo>
                    <a:close/>
                  </a:path>
                </a:pathLst>
              </a:custGeom>
              <a:solidFill>
                <a:srgbClr val="FFDCB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>
                  <a:lnSpc>
                    <a:spcPct val="120000"/>
                  </a:lnSpc>
                </a:pPr>
                <a:endParaRPr/>
              </a:p>
            </p:txBody>
          </p:sp>
          <p:sp>
            <p:nvSpPr>
              <p:cNvPr id="80" name="îśļïďê">
                <a:extLst>
                  <a:ext uri="{FF2B5EF4-FFF2-40B4-BE49-F238E27FC236}">
                    <a16:creationId xmlns:a16="http://schemas.microsoft.com/office/drawing/2014/main" xmlns="" id="{C07FDC82-218A-4F35-A1C2-6C6330F3D4F3}"/>
                  </a:ext>
                </a:extLst>
              </p:cNvPr>
              <p:cNvSpPr/>
              <p:nvPr/>
            </p:nvSpPr>
            <p:spPr bwMode="auto">
              <a:xfrm>
                <a:off x="8647412" y="2093541"/>
                <a:ext cx="522403" cy="700937"/>
              </a:xfrm>
              <a:custGeom>
                <a:avLst/>
                <a:gdLst>
                  <a:gd name="T0" fmla="*/ 273 w 318"/>
                  <a:gd name="T1" fmla="*/ 18 h 427"/>
                  <a:gd name="T2" fmla="*/ 118 w 318"/>
                  <a:gd name="T3" fmla="*/ 83 h 427"/>
                  <a:gd name="T4" fmla="*/ 41 w 318"/>
                  <a:gd name="T5" fmla="*/ 427 h 427"/>
                  <a:gd name="T6" fmla="*/ 259 w 318"/>
                  <a:gd name="T7" fmla="*/ 361 h 427"/>
                  <a:gd name="T8" fmla="*/ 256 w 318"/>
                  <a:gd name="T9" fmla="*/ 184 h 427"/>
                  <a:gd name="T10" fmla="*/ 305 w 318"/>
                  <a:gd name="T11" fmla="*/ 56 h 427"/>
                  <a:gd name="T12" fmla="*/ 273 w 318"/>
                  <a:gd name="T13" fmla="*/ 18 h 4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8" h="427">
                    <a:moveTo>
                      <a:pt x="273" y="18"/>
                    </a:moveTo>
                    <a:cubicBezTo>
                      <a:pt x="273" y="18"/>
                      <a:pt x="198" y="0"/>
                      <a:pt x="118" y="83"/>
                    </a:cubicBezTo>
                    <a:cubicBezTo>
                      <a:pt x="37" y="166"/>
                      <a:pt x="0" y="359"/>
                      <a:pt x="41" y="427"/>
                    </a:cubicBezTo>
                    <a:cubicBezTo>
                      <a:pt x="41" y="427"/>
                      <a:pt x="240" y="407"/>
                      <a:pt x="259" y="361"/>
                    </a:cubicBezTo>
                    <a:cubicBezTo>
                      <a:pt x="259" y="361"/>
                      <a:pt x="203" y="254"/>
                      <a:pt x="256" y="184"/>
                    </a:cubicBezTo>
                    <a:cubicBezTo>
                      <a:pt x="318" y="101"/>
                      <a:pt x="298" y="78"/>
                      <a:pt x="305" y="56"/>
                    </a:cubicBezTo>
                    <a:cubicBezTo>
                      <a:pt x="298" y="30"/>
                      <a:pt x="310" y="30"/>
                      <a:pt x="273" y="18"/>
                    </a:cubicBezTo>
                  </a:path>
                </a:pathLst>
              </a:custGeom>
              <a:solidFill>
                <a:schemeClr val="tx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>
                  <a:lnSpc>
                    <a:spcPct val="120000"/>
                  </a:lnSpc>
                </a:pPr>
                <a:endParaRPr/>
              </a:p>
            </p:txBody>
          </p:sp>
          <p:sp>
            <p:nvSpPr>
              <p:cNvPr id="81" name="íSļîḋê">
                <a:extLst>
                  <a:ext uri="{FF2B5EF4-FFF2-40B4-BE49-F238E27FC236}">
                    <a16:creationId xmlns:a16="http://schemas.microsoft.com/office/drawing/2014/main" xmlns="" id="{A9A90DC1-3FFC-498C-BD05-6BE0DBEAD9A1}"/>
                  </a:ext>
                </a:extLst>
              </p:cNvPr>
              <p:cNvSpPr/>
              <p:nvPr/>
            </p:nvSpPr>
            <p:spPr bwMode="auto">
              <a:xfrm>
                <a:off x="9039909" y="2109519"/>
                <a:ext cx="131990" cy="368183"/>
              </a:xfrm>
              <a:custGeom>
                <a:avLst/>
                <a:gdLst>
                  <a:gd name="T0" fmla="*/ 43 w 80"/>
                  <a:gd name="T1" fmla="*/ 0 h 224"/>
                  <a:gd name="T2" fmla="*/ 33 w 80"/>
                  <a:gd name="T3" fmla="*/ 122 h 224"/>
                  <a:gd name="T4" fmla="*/ 22 w 80"/>
                  <a:gd name="T5" fmla="*/ 141 h 224"/>
                  <a:gd name="T6" fmla="*/ 9 w 80"/>
                  <a:gd name="T7" fmla="*/ 203 h 224"/>
                  <a:gd name="T8" fmla="*/ 76 w 80"/>
                  <a:gd name="T9" fmla="*/ 72 h 224"/>
                  <a:gd name="T10" fmla="*/ 45 w 80"/>
                  <a:gd name="T11" fmla="*/ 0 h 2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0" h="224">
                    <a:moveTo>
                      <a:pt x="43" y="0"/>
                    </a:moveTo>
                    <a:cubicBezTo>
                      <a:pt x="43" y="0"/>
                      <a:pt x="36" y="111"/>
                      <a:pt x="33" y="122"/>
                    </a:cubicBezTo>
                    <a:cubicBezTo>
                      <a:pt x="31" y="133"/>
                      <a:pt x="22" y="141"/>
                      <a:pt x="22" y="141"/>
                    </a:cubicBezTo>
                    <a:cubicBezTo>
                      <a:pt x="22" y="141"/>
                      <a:pt x="0" y="182"/>
                      <a:pt x="9" y="203"/>
                    </a:cubicBezTo>
                    <a:cubicBezTo>
                      <a:pt x="17" y="224"/>
                      <a:pt x="80" y="100"/>
                      <a:pt x="76" y="72"/>
                    </a:cubicBezTo>
                    <a:cubicBezTo>
                      <a:pt x="72" y="44"/>
                      <a:pt x="45" y="0"/>
                      <a:pt x="45" y="0"/>
                    </a:cubicBezTo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>
                  <a:lnSpc>
                    <a:spcPct val="120000"/>
                  </a:lnSpc>
                </a:pPr>
                <a:endParaRPr/>
              </a:p>
            </p:txBody>
          </p:sp>
          <p:sp>
            <p:nvSpPr>
              <p:cNvPr id="82" name="îśļíḓe">
                <a:extLst>
                  <a:ext uri="{FF2B5EF4-FFF2-40B4-BE49-F238E27FC236}">
                    <a16:creationId xmlns:a16="http://schemas.microsoft.com/office/drawing/2014/main" xmlns="" id="{039476A8-1CF4-46C9-B8DD-941023615DC0}"/>
                  </a:ext>
                </a:extLst>
              </p:cNvPr>
              <p:cNvSpPr/>
              <p:nvPr/>
            </p:nvSpPr>
            <p:spPr bwMode="auto">
              <a:xfrm>
                <a:off x="8627961" y="2711116"/>
                <a:ext cx="197291" cy="127822"/>
              </a:xfrm>
              <a:custGeom>
                <a:avLst/>
                <a:gdLst>
                  <a:gd name="T0" fmla="*/ 120 w 120"/>
                  <a:gd name="T1" fmla="*/ 43 h 78"/>
                  <a:gd name="T2" fmla="*/ 0 w 120"/>
                  <a:gd name="T3" fmla="*/ 21 h 78"/>
                  <a:gd name="T4" fmla="*/ 37 w 120"/>
                  <a:gd name="T5" fmla="*/ 0 h 78"/>
                  <a:gd name="T6" fmla="*/ 120 w 120"/>
                  <a:gd name="T7" fmla="*/ 43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0" h="78">
                    <a:moveTo>
                      <a:pt x="120" y="43"/>
                    </a:moveTo>
                    <a:cubicBezTo>
                      <a:pt x="120" y="43"/>
                      <a:pt x="54" y="78"/>
                      <a:pt x="0" y="21"/>
                    </a:cubicBezTo>
                    <a:cubicBezTo>
                      <a:pt x="0" y="21"/>
                      <a:pt x="39" y="40"/>
                      <a:pt x="37" y="0"/>
                    </a:cubicBezTo>
                    <a:cubicBezTo>
                      <a:pt x="37" y="0"/>
                      <a:pt x="47" y="51"/>
                      <a:pt x="120" y="43"/>
                    </a:cubicBezTo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>
                  <a:lnSpc>
                    <a:spcPct val="120000"/>
                  </a:lnSpc>
                </a:pPr>
                <a:endParaRPr/>
              </a:p>
            </p:txBody>
          </p:sp>
          <p:sp>
            <p:nvSpPr>
              <p:cNvPr id="83" name="íśḷîḋe">
                <a:extLst>
                  <a:ext uri="{FF2B5EF4-FFF2-40B4-BE49-F238E27FC236}">
                    <a16:creationId xmlns:a16="http://schemas.microsoft.com/office/drawing/2014/main" xmlns="" id="{7121CEBD-1D19-454C-8C30-94A68883D7E0}"/>
                  </a:ext>
                </a:extLst>
              </p:cNvPr>
              <p:cNvSpPr/>
              <p:nvPr/>
            </p:nvSpPr>
            <p:spPr bwMode="auto">
              <a:xfrm>
                <a:off x="8559187" y="2073396"/>
                <a:ext cx="592566" cy="228551"/>
              </a:xfrm>
              <a:custGeom>
                <a:avLst/>
                <a:gdLst>
                  <a:gd name="T0" fmla="*/ 361 w 361"/>
                  <a:gd name="T1" fmla="*/ 78 h 139"/>
                  <a:gd name="T2" fmla="*/ 290 w 361"/>
                  <a:gd name="T3" fmla="*/ 17 h 139"/>
                  <a:gd name="T4" fmla="*/ 83 w 361"/>
                  <a:gd name="T5" fmla="*/ 0 h 139"/>
                  <a:gd name="T6" fmla="*/ 0 w 361"/>
                  <a:gd name="T7" fmla="*/ 10 h 139"/>
                  <a:gd name="T8" fmla="*/ 23 w 361"/>
                  <a:gd name="T9" fmla="*/ 99 h 139"/>
                  <a:gd name="T10" fmla="*/ 142 w 361"/>
                  <a:gd name="T11" fmla="*/ 107 h 139"/>
                  <a:gd name="T12" fmla="*/ 361 w 361"/>
                  <a:gd name="T13" fmla="*/ 95 h 139"/>
                  <a:gd name="T14" fmla="*/ 361 w 361"/>
                  <a:gd name="T15" fmla="*/ 78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61" h="139">
                    <a:moveTo>
                      <a:pt x="361" y="78"/>
                    </a:moveTo>
                    <a:cubicBezTo>
                      <a:pt x="361" y="78"/>
                      <a:pt x="352" y="34"/>
                      <a:pt x="290" y="17"/>
                    </a:cubicBezTo>
                    <a:cubicBezTo>
                      <a:pt x="228" y="0"/>
                      <a:pt x="149" y="74"/>
                      <a:pt x="83" y="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0"/>
                      <a:pt x="13" y="86"/>
                      <a:pt x="23" y="99"/>
                    </a:cubicBezTo>
                    <a:cubicBezTo>
                      <a:pt x="23" y="99"/>
                      <a:pt x="91" y="139"/>
                      <a:pt x="142" y="107"/>
                    </a:cubicBezTo>
                    <a:cubicBezTo>
                      <a:pt x="235" y="47"/>
                      <a:pt x="299" y="15"/>
                      <a:pt x="361" y="95"/>
                    </a:cubicBezTo>
                    <a:lnTo>
                      <a:pt x="361" y="78"/>
                    </a:lnTo>
                    <a:close/>
                  </a:path>
                </a:pathLst>
              </a:custGeom>
              <a:solidFill>
                <a:schemeClr val="tx2">
                  <a:lumMod val="75000"/>
                </a:schemeClr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>
                  <a:lnSpc>
                    <a:spcPct val="120000"/>
                  </a:lnSpc>
                </a:pPr>
                <a:endParaRPr/>
              </a:p>
            </p:txBody>
          </p:sp>
          <p:sp>
            <p:nvSpPr>
              <p:cNvPr id="84" name="íṣḷiḋê">
                <a:extLst>
                  <a:ext uri="{FF2B5EF4-FFF2-40B4-BE49-F238E27FC236}">
                    <a16:creationId xmlns:a16="http://schemas.microsoft.com/office/drawing/2014/main" xmlns="" id="{D9FBA297-B99C-46A0-BC8D-398BBF064DCA}"/>
                  </a:ext>
                </a:extLst>
              </p:cNvPr>
              <p:cNvSpPr/>
              <p:nvPr/>
            </p:nvSpPr>
            <p:spPr bwMode="auto">
              <a:xfrm>
                <a:off x="9123966" y="2169262"/>
                <a:ext cx="54185" cy="42376"/>
              </a:xfrm>
              <a:custGeom>
                <a:avLst/>
                <a:gdLst>
                  <a:gd name="T0" fmla="*/ 33 w 33"/>
                  <a:gd name="T1" fmla="*/ 10 h 26"/>
                  <a:gd name="T2" fmla="*/ 19 w 33"/>
                  <a:gd name="T3" fmla="*/ 26 h 26"/>
                  <a:gd name="T4" fmla="*/ 2 w 33"/>
                  <a:gd name="T5" fmla="*/ 10 h 26"/>
                  <a:gd name="T6" fmla="*/ 33 w 33"/>
                  <a:gd name="T7" fmla="*/ 1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3" h="26">
                    <a:moveTo>
                      <a:pt x="33" y="10"/>
                    </a:move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26"/>
                      <a:pt x="0" y="19"/>
                      <a:pt x="2" y="10"/>
                    </a:cubicBezTo>
                    <a:cubicBezTo>
                      <a:pt x="3" y="0"/>
                      <a:pt x="33" y="10"/>
                      <a:pt x="33" y="10"/>
                    </a:cubicBezTo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>
                  <a:lnSpc>
                    <a:spcPct val="120000"/>
                  </a:lnSpc>
                </a:pPr>
                <a:endParaRPr/>
              </a:p>
            </p:txBody>
          </p:sp>
          <p:sp>
            <p:nvSpPr>
              <p:cNvPr id="85" name="ïṣļíḓè">
                <a:extLst>
                  <a:ext uri="{FF2B5EF4-FFF2-40B4-BE49-F238E27FC236}">
                    <a16:creationId xmlns:a16="http://schemas.microsoft.com/office/drawing/2014/main" xmlns="" id="{90DFD241-5B0B-4C10-B979-8CB5817EAF09}"/>
                  </a:ext>
                </a:extLst>
              </p:cNvPr>
              <p:cNvSpPr/>
              <p:nvPr/>
            </p:nvSpPr>
            <p:spPr bwMode="auto">
              <a:xfrm>
                <a:off x="9145501" y="2201912"/>
                <a:ext cx="14588" cy="49323"/>
              </a:xfrm>
              <a:custGeom>
                <a:avLst/>
                <a:gdLst>
                  <a:gd name="T0" fmla="*/ 4 w 9"/>
                  <a:gd name="T1" fmla="*/ 0 h 30"/>
                  <a:gd name="T2" fmla="*/ 6 w 9"/>
                  <a:gd name="T3" fmla="*/ 17 h 30"/>
                  <a:gd name="T4" fmla="*/ 0 w 9"/>
                  <a:gd name="T5" fmla="*/ 17 h 30"/>
                  <a:gd name="T6" fmla="*/ 4 w 9"/>
                  <a:gd name="T7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" h="30">
                    <a:moveTo>
                      <a:pt x="4" y="0"/>
                    </a:moveTo>
                    <a:cubicBezTo>
                      <a:pt x="4" y="0"/>
                      <a:pt x="9" y="4"/>
                      <a:pt x="6" y="17"/>
                    </a:cubicBezTo>
                    <a:cubicBezTo>
                      <a:pt x="3" y="30"/>
                      <a:pt x="0" y="17"/>
                      <a:pt x="0" y="17"/>
                    </a:cubicBezTo>
                    <a:lnTo>
                      <a:pt x="4" y="0"/>
                    </a:lnTo>
                    <a:close/>
                  </a:path>
                </a:pathLst>
              </a:custGeom>
              <a:solidFill>
                <a:schemeClr val="tx2">
                  <a:lumMod val="75000"/>
                </a:schemeClr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>
                  <a:lnSpc>
                    <a:spcPct val="120000"/>
                  </a:lnSpc>
                </a:pPr>
                <a:endParaRPr/>
              </a:p>
            </p:txBody>
          </p:sp>
          <p:sp>
            <p:nvSpPr>
              <p:cNvPr id="86" name="î$ľíḓe">
                <a:extLst>
                  <a:ext uri="{FF2B5EF4-FFF2-40B4-BE49-F238E27FC236}">
                    <a16:creationId xmlns:a16="http://schemas.microsoft.com/office/drawing/2014/main" xmlns="" id="{3BE64AF0-2361-4BCB-B0A4-A1E7C1ADF199}"/>
                  </a:ext>
                </a:extLst>
              </p:cNvPr>
              <p:cNvSpPr/>
              <p:nvPr/>
            </p:nvSpPr>
            <p:spPr bwMode="auto">
              <a:xfrm>
                <a:off x="8966273" y="2275549"/>
                <a:ext cx="127822" cy="311914"/>
              </a:xfrm>
              <a:custGeom>
                <a:avLst/>
                <a:gdLst>
                  <a:gd name="T0" fmla="*/ 78 w 78"/>
                  <a:gd name="T1" fmla="*/ 28 h 190"/>
                  <a:gd name="T2" fmla="*/ 26 w 78"/>
                  <a:gd name="T3" fmla="*/ 0 h 190"/>
                  <a:gd name="T4" fmla="*/ 44 w 78"/>
                  <a:gd name="T5" fmla="*/ 190 h 190"/>
                  <a:gd name="T6" fmla="*/ 78 w 78"/>
                  <a:gd name="T7" fmla="*/ 28 h 1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8" h="190">
                    <a:moveTo>
                      <a:pt x="78" y="28"/>
                    </a:moveTo>
                    <a:cubicBezTo>
                      <a:pt x="78" y="28"/>
                      <a:pt x="51" y="21"/>
                      <a:pt x="26" y="0"/>
                    </a:cubicBezTo>
                    <a:cubicBezTo>
                      <a:pt x="26" y="0"/>
                      <a:pt x="0" y="137"/>
                      <a:pt x="44" y="190"/>
                    </a:cubicBezTo>
                    <a:cubicBezTo>
                      <a:pt x="44" y="190"/>
                      <a:pt x="33" y="121"/>
                      <a:pt x="78" y="28"/>
                    </a:cubicBezTo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>
                  <a:lnSpc>
                    <a:spcPct val="120000"/>
                  </a:lnSpc>
                </a:pPr>
                <a:endParaRPr/>
              </a:p>
            </p:txBody>
          </p:sp>
          <p:sp>
            <p:nvSpPr>
              <p:cNvPr id="87" name="íṧlíḍê">
                <a:extLst>
                  <a:ext uri="{FF2B5EF4-FFF2-40B4-BE49-F238E27FC236}">
                    <a16:creationId xmlns:a16="http://schemas.microsoft.com/office/drawing/2014/main" xmlns="" id="{49EDA16C-146E-4C1B-AC1D-69A35B892531}"/>
                  </a:ext>
                </a:extLst>
              </p:cNvPr>
              <p:cNvSpPr/>
              <p:nvPr/>
            </p:nvSpPr>
            <p:spPr bwMode="auto">
              <a:xfrm>
                <a:off x="9027405" y="2156063"/>
                <a:ext cx="118096" cy="165335"/>
              </a:xfrm>
              <a:custGeom>
                <a:avLst/>
                <a:gdLst>
                  <a:gd name="T0" fmla="*/ 54 w 72"/>
                  <a:gd name="T1" fmla="*/ 0 h 101"/>
                  <a:gd name="T2" fmla="*/ 0 w 72"/>
                  <a:gd name="T3" fmla="*/ 9 h 101"/>
                  <a:gd name="T4" fmla="*/ 41 w 72"/>
                  <a:gd name="T5" fmla="*/ 101 h 101"/>
                  <a:gd name="T6" fmla="*/ 54 w 72"/>
                  <a:gd name="T7" fmla="*/ 0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2" h="101">
                    <a:moveTo>
                      <a:pt x="54" y="0"/>
                    </a:moveTo>
                    <a:cubicBezTo>
                      <a:pt x="54" y="0"/>
                      <a:pt x="26" y="18"/>
                      <a:pt x="0" y="9"/>
                    </a:cubicBezTo>
                    <a:cubicBezTo>
                      <a:pt x="0" y="9"/>
                      <a:pt x="23" y="79"/>
                      <a:pt x="41" y="101"/>
                    </a:cubicBezTo>
                    <a:cubicBezTo>
                      <a:pt x="41" y="101"/>
                      <a:pt x="72" y="46"/>
                      <a:pt x="54" y="0"/>
                    </a:cubicBezTo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>
                  <a:lnSpc>
                    <a:spcPct val="120000"/>
                  </a:lnSpc>
                </a:pPr>
                <a:endParaRPr/>
              </a:p>
            </p:txBody>
          </p:sp>
          <p:sp>
            <p:nvSpPr>
              <p:cNvPr id="88" name="i$ļíḍê">
                <a:extLst>
                  <a:ext uri="{FF2B5EF4-FFF2-40B4-BE49-F238E27FC236}">
                    <a16:creationId xmlns:a16="http://schemas.microsoft.com/office/drawing/2014/main" xmlns="" id="{8D56F2E3-1183-4896-8469-4365C0DE0ADE}"/>
                  </a:ext>
                </a:extLst>
              </p:cNvPr>
              <p:cNvSpPr/>
              <p:nvPr/>
            </p:nvSpPr>
            <p:spPr bwMode="auto">
              <a:xfrm>
                <a:off x="9082980" y="2108130"/>
                <a:ext cx="95172" cy="103508"/>
              </a:xfrm>
              <a:custGeom>
                <a:avLst/>
                <a:gdLst>
                  <a:gd name="T0" fmla="*/ 4 w 58"/>
                  <a:gd name="T1" fmla="*/ 0 h 63"/>
                  <a:gd name="T2" fmla="*/ 32 w 58"/>
                  <a:gd name="T3" fmla="*/ 3 h 63"/>
                  <a:gd name="T4" fmla="*/ 58 w 58"/>
                  <a:gd name="T5" fmla="*/ 47 h 63"/>
                  <a:gd name="T6" fmla="*/ 21 w 58"/>
                  <a:gd name="T7" fmla="*/ 63 h 63"/>
                  <a:gd name="T8" fmla="*/ 4 w 58"/>
                  <a:gd name="T9" fmla="*/ 0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8" h="63">
                    <a:moveTo>
                      <a:pt x="4" y="0"/>
                    </a:moveTo>
                    <a:cubicBezTo>
                      <a:pt x="32" y="3"/>
                      <a:pt x="32" y="3"/>
                      <a:pt x="32" y="3"/>
                    </a:cubicBezTo>
                    <a:cubicBezTo>
                      <a:pt x="58" y="47"/>
                      <a:pt x="58" y="47"/>
                      <a:pt x="58" y="47"/>
                    </a:cubicBezTo>
                    <a:cubicBezTo>
                      <a:pt x="21" y="63"/>
                      <a:pt x="21" y="63"/>
                      <a:pt x="21" y="63"/>
                    </a:cubicBezTo>
                    <a:cubicBezTo>
                      <a:pt x="21" y="63"/>
                      <a:pt x="0" y="22"/>
                      <a:pt x="4" y="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>
                  <a:lnSpc>
                    <a:spcPct val="120000"/>
                  </a:lnSpc>
                </a:pPr>
                <a:endParaRPr/>
              </a:p>
            </p:txBody>
          </p:sp>
          <p:sp>
            <p:nvSpPr>
              <p:cNvPr id="89" name="îşḻíḋè">
                <a:extLst>
                  <a:ext uri="{FF2B5EF4-FFF2-40B4-BE49-F238E27FC236}">
                    <a16:creationId xmlns:a16="http://schemas.microsoft.com/office/drawing/2014/main" xmlns="" id="{9B0BE4C2-BF43-4B8A-AEF3-C6A328C615AF}"/>
                  </a:ext>
                </a:extLst>
              </p:cNvPr>
              <p:cNvSpPr/>
              <p:nvPr/>
            </p:nvSpPr>
            <p:spPr bwMode="auto">
              <a:xfrm>
                <a:off x="8856512" y="2668046"/>
                <a:ext cx="216742" cy="105592"/>
              </a:xfrm>
              <a:custGeom>
                <a:avLst/>
                <a:gdLst>
                  <a:gd name="T0" fmla="*/ 0 w 132"/>
                  <a:gd name="T1" fmla="*/ 64 h 64"/>
                  <a:gd name="T2" fmla="*/ 127 w 132"/>
                  <a:gd name="T3" fmla="*/ 19 h 64"/>
                  <a:gd name="T4" fmla="*/ 122 w 132"/>
                  <a:gd name="T5" fmla="*/ 9 h 64"/>
                  <a:gd name="T6" fmla="*/ 132 w 132"/>
                  <a:gd name="T7" fmla="*/ 12 h 64"/>
                  <a:gd name="T8" fmla="*/ 115 w 132"/>
                  <a:gd name="T9" fmla="*/ 0 h 64"/>
                  <a:gd name="T10" fmla="*/ 115 w 132"/>
                  <a:gd name="T11" fmla="*/ 18 h 64"/>
                  <a:gd name="T12" fmla="*/ 0 w 132"/>
                  <a:gd name="T13" fmla="*/ 64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2" h="64">
                    <a:moveTo>
                      <a:pt x="0" y="64"/>
                    </a:moveTo>
                    <a:cubicBezTo>
                      <a:pt x="0" y="64"/>
                      <a:pt x="114" y="34"/>
                      <a:pt x="127" y="19"/>
                    </a:cubicBezTo>
                    <a:cubicBezTo>
                      <a:pt x="122" y="9"/>
                      <a:pt x="122" y="9"/>
                      <a:pt x="122" y="9"/>
                    </a:cubicBezTo>
                    <a:cubicBezTo>
                      <a:pt x="132" y="12"/>
                      <a:pt x="132" y="12"/>
                      <a:pt x="132" y="12"/>
                    </a:cubicBezTo>
                    <a:cubicBezTo>
                      <a:pt x="132" y="12"/>
                      <a:pt x="118" y="1"/>
                      <a:pt x="115" y="0"/>
                    </a:cubicBezTo>
                    <a:cubicBezTo>
                      <a:pt x="115" y="18"/>
                      <a:pt x="115" y="18"/>
                      <a:pt x="115" y="18"/>
                    </a:cubicBezTo>
                    <a:cubicBezTo>
                      <a:pt x="115" y="18"/>
                      <a:pt x="35" y="59"/>
                      <a:pt x="0" y="64"/>
                    </a:cubicBezTo>
                  </a:path>
                </a:pathLst>
              </a:custGeom>
              <a:solidFill>
                <a:schemeClr val="tx2">
                  <a:lumMod val="75000"/>
                </a:schemeClr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>
                  <a:lnSpc>
                    <a:spcPct val="120000"/>
                  </a:lnSpc>
                </a:pPr>
                <a:endParaRPr/>
              </a:p>
            </p:txBody>
          </p:sp>
          <p:sp>
            <p:nvSpPr>
              <p:cNvPr id="90" name="íṡḷîḓé">
                <a:extLst>
                  <a:ext uri="{FF2B5EF4-FFF2-40B4-BE49-F238E27FC236}">
                    <a16:creationId xmlns:a16="http://schemas.microsoft.com/office/drawing/2014/main" xmlns="" id="{D649E24F-9127-4E37-9EB2-1F667312D558}"/>
                  </a:ext>
                </a:extLst>
              </p:cNvPr>
              <p:cNvSpPr/>
              <p:nvPr/>
            </p:nvSpPr>
            <p:spPr bwMode="auto">
              <a:xfrm>
                <a:off x="8854428" y="2144253"/>
                <a:ext cx="606460" cy="518930"/>
              </a:xfrm>
              <a:custGeom>
                <a:avLst/>
                <a:gdLst>
                  <a:gd name="T0" fmla="*/ 122 w 369"/>
                  <a:gd name="T1" fmla="*/ 7 h 316"/>
                  <a:gd name="T2" fmla="*/ 112 w 369"/>
                  <a:gd name="T3" fmla="*/ 190 h 316"/>
                  <a:gd name="T4" fmla="*/ 336 w 369"/>
                  <a:gd name="T5" fmla="*/ 159 h 316"/>
                  <a:gd name="T6" fmla="*/ 369 w 369"/>
                  <a:gd name="T7" fmla="*/ 188 h 316"/>
                  <a:gd name="T8" fmla="*/ 86 w 369"/>
                  <a:gd name="T9" fmla="*/ 235 h 316"/>
                  <a:gd name="T10" fmla="*/ 122 w 369"/>
                  <a:gd name="T11" fmla="*/ 7 h 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9" h="316">
                    <a:moveTo>
                      <a:pt x="122" y="7"/>
                    </a:moveTo>
                    <a:cubicBezTo>
                      <a:pt x="143" y="12"/>
                      <a:pt x="70" y="113"/>
                      <a:pt x="112" y="190"/>
                    </a:cubicBezTo>
                    <a:cubicBezTo>
                      <a:pt x="148" y="256"/>
                      <a:pt x="255" y="204"/>
                      <a:pt x="336" y="159"/>
                    </a:cubicBezTo>
                    <a:cubicBezTo>
                      <a:pt x="336" y="159"/>
                      <a:pt x="350" y="183"/>
                      <a:pt x="369" y="188"/>
                    </a:cubicBezTo>
                    <a:cubicBezTo>
                      <a:pt x="369" y="188"/>
                      <a:pt x="159" y="316"/>
                      <a:pt x="86" y="235"/>
                    </a:cubicBezTo>
                    <a:cubicBezTo>
                      <a:pt x="0" y="140"/>
                      <a:pt x="86" y="0"/>
                      <a:pt x="122" y="7"/>
                    </a:cubicBezTo>
                  </a:path>
                </a:pathLst>
              </a:custGeom>
              <a:solidFill>
                <a:schemeClr val="tx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>
                  <a:lnSpc>
                    <a:spcPct val="120000"/>
                  </a:lnSpc>
                </a:pPr>
                <a:endParaRPr/>
              </a:p>
            </p:txBody>
          </p:sp>
          <p:sp>
            <p:nvSpPr>
              <p:cNvPr id="91" name="íṡļiḑè">
                <a:extLst>
                  <a:ext uri="{FF2B5EF4-FFF2-40B4-BE49-F238E27FC236}">
                    <a16:creationId xmlns:a16="http://schemas.microsoft.com/office/drawing/2014/main" xmlns="" id="{733AFD08-47E0-436F-919B-8318C1C9F385}"/>
                  </a:ext>
                </a:extLst>
              </p:cNvPr>
              <p:cNvSpPr/>
              <p:nvPr/>
            </p:nvSpPr>
            <p:spPr bwMode="auto">
              <a:xfrm>
                <a:off x="8825251" y="2176904"/>
                <a:ext cx="191733" cy="371656"/>
              </a:xfrm>
              <a:custGeom>
                <a:avLst/>
                <a:gdLst>
                  <a:gd name="T0" fmla="*/ 110 w 117"/>
                  <a:gd name="T1" fmla="*/ 0 h 226"/>
                  <a:gd name="T2" fmla="*/ 117 w 117"/>
                  <a:gd name="T3" fmla="*/ 226 h 226"/>
                  <a:gd name="T4" fmla="*/ 110 w 117"/>
                  <a:gd name="T5" fmla="*/ 0 h 2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17" h="226">
                    <a:moveTo>
                      <a:pt x="110" y="0"/>
                    </a:moveTo>
                    <a:cubicBezTo>
                      <a:pt x="110" y="0"/>
                      <a:pt x="0" y="126"/>
                      <a:pt x="117" y="226"/>
                    </a:cubicBezTo>
                    <a:cubicBezTo>
                      <a:pt x="117" y="226"/>
                      <a:pt x="13" y="152"/>
                      <a:pt x="110" y="0"/>
                    </a:cubicBezTo>
                  </a:path>
                </a:pathLst>
              </a:custGeom>
              <a:solidFill>
                <a:schemeClr val="tx2">
                  <a:lumMod val="75000"/>
                </a:schemeClr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>
                  <a:lnSpc>
                    <a:spcPct val="120000"/>
                  </a:lnSpc>
                </a:pPr>
                <a:endParaRPr/>
              </a:p>
            </p:txBody>
          </p:sp>
          <p:sp>
            <p:nvSpPr>
              <p:cNvPr id="92" name="îšļîḍè">
                <a:extLst>
                  <a:ext uri="{FF2B5EF4-FFF2-40B4-BE49-F238E27FC236}">
                    <a16:creationId xmlns:a16="http://schemas.microsoft.com/office/drawing/2014/main" xmlns="" id="{AFF224FF-A6E2-492B-A9DD-E7CEBC879493}"/>
                  </a:ext>
                </a:extLst>
              </p:cNvPr>
              <p:cNvSpPr/>
              <p:nvPr/>
            </p:nvSpPr>
            <p:spPr bwMode="auto">
              <a:xfrm>
                <a:off x="9399756" y="2293611"/>
                <a:ext cx="174366" cy="169503"/>
              </a:xfrm>
              <a:custGeom>
                <a:avLst/>
                <a:gdLst>
                  <a:gd name="T0" fmla="*/ 4 w 106"/>
                  <a:gd name="T1" fmla="*/ 68 h 103"/>
                  <a:gd name="T2" fmla="*/ 17 w 106"/>
                  <a:gd name="T3" fmla="*/ 8 h 103"/>
                  <a:gd name="T4" fmla="*/ 43 w 106"/>
                  <a:gd name="T5" fmla="*/ 10 h 103"/>
                  <a:gd name="T6" fmla="*/ 76 w 106"/>
                  <a:gd name="T7" fmla="*/ 20 h 103"/>
                  <a:gd name="T8" fmla="*/ 97 w 106"/>
                  <a:gd name="T9" fmla="*/ 59 h 103"/>
                  <a:gd name="T10" fmla="*/ 81 w 106"/>
                  <a:gd name="T11" fmla="*/ 56 h 103"/>
                  <a:gd name="T12" fmla="*/ 55 w 106"/>
                  <a:gd name="T13" fmla="*/ 49 h 103"/>
                  <a:gd name="T14" fmla="*/ 37 w 106"/>
                  <a:gd name="T15" fmla="*/ 97 h 103"/>
                  <a:gd name="T16" fmla="*/ 4 w 106"/>
                  <a:gd name="T17" fmla="*/ 68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6" h="103">
                    <a:moveTo>
                      <a:pt x="4" y="68"/>
                    </a:moveTo>
                    <a:cubicBezTo>
                      <a:pt x="4" y="68"/>
                      <a:pt x="0" y="19"/>
                      <a:pt x="17" y="8"/>
                    </a:cubicBezTo>
                    <a:cubicBezTo>
                      <a:pt x="17" y="8"/>
                      <a:pt x="33" y="0"/>
                      <a:pt x="43" y="10"/>
                    </a:cubicBezTo>
                    <a:cubicBezTo>
                      <a:pt x="43" y="10"/>
                      <a:pt x="72" y="3"/>
                      <a:pt x="76" y="20"/>
                    </a:cubicBezTo>
                    <a:cubicBezTo>
                      <a:pt x="76" y="20"/>
                      <a:pt x="106" y="27"/>
                      <a:pt x="97" y="59"/>
                    </a:cubicBezTo>
                    <a:cubicBezTo>
                      <a:pt x="97" y="59"/>
                      <a:pt x="88" y="67"/>
                      <a:pt x="81" y="56"/>
                    </a:cubicBezTo>
                    <a:cubicBezTo>
                      <a:pt x="75" y="45"/>
                      <a:pt x="59" y="31"/>
                      <a:pt x="55" y="49"/>
                    </a:cubicBezTo>
                    <a:cubicBezTo>
                      <a:pt x="52" y="67"/>
                      <a:pt x="61" y="91"/>
                      <a:pt x="37" y="97"/>
                    </a:cubicBezTo>
                    <a:cubicBezTo>
                      <a:pt x="13" y="103"/>
                      <a:pt x="4" y="82"/>
                      <a:pt x="4" y="68"/>
                    </a:cubicBezTo>
                  </a:path>
                </a:pathLst>
              </a:custGeom>
              <a:solidFill>
                <a:srgbClr val="FFDCB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>
                  <a:lnSpc>
                    <a:spcPct val="120000"/>
                  </a:lnSpc>
                </a:pPr>
                <a:endParaRPr/>
              </a:p>
            </p:txBody>
          </p:sp>
          <p:sp>
            <p:nvSpPr>
              <p:cNvPr id="93" name="ïSlïde">
                <a:extLst>
                  <a:ext uri="{FF2B5EF4-FFF2-40B4-BE49-F238E27FC236}">
                    <a16:creationId xmlns:a16="http://schemas.microsoft.com/office/drawing/2014/main" xmlns="" id="{F541A79C-942D-468E-B6AB-779916340D79}"/>
                  </a:ext>
                </a:extLst>
              </p:cNvPr>
              <p:cNvSpPr/>
              <p:nvPr/>
            </p:nvSpPr>
            <p:spPr bwMode="auto">
              <a:xfrm>
                <a:off x="9435880" y="2324871"/>
                <a:ext cx="106981" cy="106981"/>
              </a:xfrm>
              <a:custGeom>
                <a:avLst/>
                <a:gdLst>
                  <a:gd name="T0" fmla="*/ 64 w 65"/>
                  <a:gd name="T1" fmla="*/ 35 h 65"/>
                  <a:gd name="T2" fmla="*/ 30 w 65"/>
                  <a:gd name="T3" fmla="*/ 64 h 65"/>
                  <a:gd name="T4" fmla="*/ 1 w 65"/>
                  <a:gd name="T5" fmla="*/ 30 h 65"/>
                  <a:gd name="T6" fmla="*/ 35 w 65"/>
                  <a:gd name="T7" fmla="*/ 1 h 65"/>
                  <a:gd name="T8" fmla="*/ 64 w 65"/>
                  <a:gd name="T9" fmla="*/ 35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5" h="65">
                    <a:moveTo>
                      <a:pt x="64" y="35"/>
                    </a:moveTo>
                    <a:cubicBezTo>
                      <a:pt x="62" y="52"/>
                      <a:pt x="47" y="65"/>
                      <a:pt x="30" y="64"/>
                    </a:cubicBezTo>
                    <a:cubicBezTo>
                      <a:pt x="13" y="62"/>
                      <a:pt x="0" y="47"/>
                      <a:pt x="1" y="30"/>
                    </a:cubicBezTo>
                    <a:cubicBezTo>
                      <a:pt x="2" y="13"/>
                      <a:pt x="17" y="0"/>
                      <a:pt x="35" y="1"/>
                    </a:cubicBezTo>
                    <a:cubicBezTo>
                      <a:pt x="52" y="2"/>
                      <a:pt x="65" y="17"/>
                      <a:pt x="64" y="35"/>
                    </a:cubicBezTo>
                  </a:path>
                </a:pathLst>
              </a:custGeom>
              <a:solidFill>
                <a:schemeClr val="tx2">
                  <a:lumMod val="75000"/>
                </a:schemeClr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>
                  <a:lnSpc>
                    <a:spcPct val="120000"/>
                  </a:lnSpc>
                </a:pPr>
                <a:endParaRPr/>
              </a:p>
            </p:txBody>
          </p:sp>
          <p:sp>
            <p:nvSpPr>
              <p:cNvPr id="94" name="íṡ1ïḓê">
                <a:extLst>
                  <a:ext uri="{FF2B5EF4-FFF2-40B4-BE49-F238E27FC236}">
                    <a16:creationId xmlns:a16="http://schemas.microsoft.com/office/drawing/2014/main" xmlns="" id="{CDABBB92-8726-42FE-8330-D4795F798CDB}"/>
                  </a:ext>
                </a:extLst>
              </p:cNvPr>
              <p:cNvSpPr/>
              <p:nvPr/>
            </p:nvSpPr>
            <p:spPr bwMode="auto">
              <a:xfrm>
                <a:off x="9456025" y="2345017"/>
                <a:ext cx="67384" cy="67384"/>
              </a:xfrm>
              <a:custGeom>
                <a:avLst/>
                <a:gdLst>
                  <a:gd name="T0" fmla="*/ 40 w 41"/>
                  <a:gd name="T1" fmla="*/ 22 h 41"/>
                  <a:gd name="T2" fmla="*/ 19 w 41"/>
                  <a:gd name="T3" fmla="*/ 40 h 41"/>
                  <a:gd name="T4" fmla="*/ 1 w 41"/>
                  <a:gd name="T5" fmla="*/ 19 h 41"/>
                  <a:gd name="T6" fmla="*/ 22 w 41"/>
                  <a:gd name="T7" fmla="*/ 1 h 41"/>
                  <a:gd name="T8" fmla="*/ 40 w 41"/>
                  <a:gd name="T9" fmla="*/ 22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41">
                    <a:moveTo>
                      <a:pt x="40" y="22"/>
                    </a:moveTo>
                    <a:cubicBezTo>
                      <a:pt x="39" y="33"/>
                      <a:pt x="30" y="41"/>
                      <a:pt x="19" y="40"/>
                    </a:cubicBezTo>
                    <a:cubicBezTo>
                      <a:pt x="8" y="39"/>
                      <a:pt x="0" y="30"/>
                      <a:pt x="1" y="19"/>
                    </a:cubicBezTo>
                    <a:cubicBezTo>
                      <a:pt x="1" y="8"/>
                      <a:pt x="11" y="0"/>
                      <a:pt x="22" y="1"/>
                    </a:cubicBezTo>
                    <a:cubicBezTo>
                      <a:pt x="33" y="2"/>
                      <a:pt x="41" y="11"/>
                      <a:pt x="40" y="22"/>
                    </a:cubicBezTo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>
                  <a:lnSpc>
                    <a:spcPct val="120000"/>
                  </a:lnSpc>
                </a:pPr>
                <a:endParaRPr/>
              </a:p>
            </p:txBody>
          </p:sp>
          <p:sp>
            <p:nvSpPr>
              <p:cNvPr id="95" name="íśḻidè">
                <a:extLst>
                  <a:ext uri="{FF2B5EF4-FFF2-40B4-BE49-F238E27FC236}">
                    <a16:creationId xmlns:a16="http://schemas.microsoft.com/office/drawing/2014/main" xmlns="" id="{40B6F755-4495-45EF-9622-983F1F645A8A}"/>
                  </a:ext>
                </a:extLst>
              </p:cNvPr>
              <p:cNvSpPr/>
              <p:nvPr/>
            </p:nvSpPr>
            <p:spPr bwMode="auto">
              <a:xfrm>
                <a:off x="8061098" y="2300557"/>
                <a:ext cx="182702" cy="167419"/>
              </a:xfrm>
              <a:custGeom>
                <a:avLst/>
                <a:gdLst>
                  <a:gd name="T0" fmla="*/ 104 w 111"/>
                  <a:gd name="T1" fmla="*/ 57 h 102"/>
                  <a:gd name="T2" fmla="*/ 39 w 111"/>
                  <a:gd name="T3" fmla="*/ 6 h 102"/>
                  <a:gd name="T4" fmla="*/ 18 w 111"/>
                  <a:gd name="T5" fmla="*/ 8 h 102"/>
                  <a:gd name="T6" fmla="*/ 6 w 111"/>
                  <a:gd name="T7" fmla="*/ 23 h 102"/>
                  <a:gd name="T8" fmla="*/ 8 w 111"/>
                  <a:gd name="T9" fmla="*/ 45 h 102"/>
                  <a:gd name="T10" fmla="*/ 9 w 111"/>
                  <a:gd name="T11" fmla="*/ 46 h 102"/>
                  <a:gd name="T12" fmla="*/ 12 w 111"/>
                  <a:gd name="T13" fmla="*/ 38 h 102"/>
                  <a:gd name="T14" fmla="*/ 23 w 111"/>
                  <a:gd name="T15" fmla="*/ 24 h 102"/>
                  <a:gd name="T16" fmla="*/ 40 w 111"/>
                  <a:gd name="T17" fmla="*/ 21 h 102"/>
                  <a:gd name="T18" fmla="*/ 89 w 111"/>
                  <a:gd name="T19" fmla="*/ 59 h 102"/>
                  <a:gd name="T20" fmla="*/ 89 w 111"/>
                  <a:gd name="T21" fmla="*/ 77 h 102"/>
                  <a:gd name="T22" fmla="*/ 79 w 111"/>
                  <a:gd name="T23" fmla="*/ 91 h 102"/>
                  <a:gd name="T24" fmla="*/ 72 w 111"/>
                  <a:gd name="T25" fmla="*/ 96 h 102"/>
                  <a:gd name="T26" fmla="*/ 72 w 111"/>
                  <a:gd name="T27" fmla="*/ 96 h 102"/>
                  <a:gd name="T28" fmla="*/ 94 w 111"/>
                  <a:gd name="T29" fmla="*/ 94 h 102"/>
                  <a:gd name="T30" fmla="*/ 106 w 111"/>
                  <a:gd name="T31" fmla="*/ 79 h 102"/>
                  <a:gd name="T32" fmla="*/ 104 w 111"/>
                  <a:gd name="T33" fmla="*/ 57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11" h="102">
                    <a:moveTo>
                      <a:pt x="104" y="57"/>
                    </a:moveTo>
                    <a:cubicBezTo>
                      <a:pt x="39" y="6"/>
                      <a:pt x="39" y="6"/>
                      <a:pt x="39" y="6"/>
                    </a:cubicBezTo>
                    <a:cubicBezTo>
                      <a:pt x="33" y="0"/>
                      <a:pt x="23" y="2"/>
                      <a:pt x="18" y="8"/>
                    </a:cubicBezTo>
                    <a:cubicBezTo>
                      <a:pt x="6" y="23"/>
                      <a:pt x="6" y="23"/>
                      <a:pt x="6" y="23"/>
                    </a:cubicBezTo>
                    <a:cubicBezTo>
                      <a:pt x="0" y="30"/>
                      <a:pt x="1" y="40"/>
                      <a:pt x="8" y="45"/>
                    </a:cubicBezTo>
                    <a:cubicBezTo>
                      <a:pt x="9" y="46"/>
                      <a:pt x="9" y="46"/>
                      <a:pt x="9" y="46"/>
                    </a:cubicBezTo>
                    <a:cubicBezTo>
                      <a:pt x="9" y="43"/>
                      <a:pt x="10" y="40"/>
                      <a:pt x="12" y="38"/>
                    </a:cubicBezTo>
                    <a:cubicBezTo>
                      <a:pt x="23" y="24"/>
                      <a:pt x="23" y="24"/>
                      <a:pt x="23" y="24"/>
                    </a:cubicBezTo>
                    <a:cubicBezTo>
                      <a:pt x="27" y="18"/>
                      <a:pt x="35" y="17"/>
                      <a:pt x="40" y="21"/>
                    </a:cubicBezTo>
                    <a:cubicBezTo>
                      <a:pt x="89" y="59"/>
                      <a:pt x="89" y="59"/>
                      <a:pt x="89" y="59"/>
                    </a:cubicBezTo>
                    <a:cubicBezTo>
                      <a:pt x="94" y="63"/>
                      <a:pt x="94" y="72"/>
                      <a:pt x="89" y="77"/>
                    </a:cubicBezTo>
                    <a:cubicBezTo>
                      <a:pt x="79" y="91"/>
                      <a:pt x="79" y="91"/>
                      <a:pt x="79" y="91"/>
                    </a:cubicBezTo>
                    <a:cubicBezTo>
                      <a:pt x="77" y="93"/>
                      <a:pt x="74" y="95"/>
                      <a:pt x="72" y="96"/>
                    </a:cubicBezTo>
                    <a:cubicBezTo>
                      <a:pt x="72" y="96"/>
                      <a:pt x="72" y="96"/>
                      <a:pt x="72" y="96"/>
                    </a:cubicBezTo>
                    <a:cubicBezTo>
                      <a:pt x="79" y="102"/>
                      <a:pt x="89" y="101"/>
                      <a:pt x="94" y="94"/>
                    </a:cubicBezTo>
                    <a:cubicBezTo>
                      <a:pt x="106" y="79"/>
                      <a:pt x="106" y="79"/>
                      <a:pt x="106" y="79"/>
                    </a:cubicBezTo>
                    <a:cubicBezTo>
                      <a:pt x="111" y="72"/>
                      <a:pt x="110" y="62"/>
                      <a:pt x="104" y="57"/>
                    </a:cubicBezTo>
                  </a:path>
                </a:pathLst>
              </a:custGeom>
              <a:solidFill>
                <a:schemeClr val="tx2">
                  <a:lumMod val="75000"/>
                </a:schemeClr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>
                  <a:lnSpc>
                    <a:spcPct val="120000"/>
                  </a:lnSpc>
                </a:pPr>
                <a:endParaRPr/>
              </a:p>
            </p:txBody>
          </p:sp>
          <p:sp>
            <p:nvSpPr>
              <p:cNvPr id="96" name="iŝ1îdê">
                <a:extLst>
                  <a:ext uri="{FF2B5EF4-FFF2-40B4-BE49-F238E27FC236}">
                    <a16:creationId xmlns:a16="http://schemas.microsoft.com/office/drawing/2014/main" xmlns="" id="{7453AA89-9E2B-49BB-AC9D-6FBEC59D658D}"/>
                  </a:ext>
                </a:extLst>
              </p:cNvPr>
              <p:cNvSpPr/>
              <p:nvPr/>
            </p:nvSpPr>
            <p:spPr bwMode="auto">
              <a:xfrm>
                <a:off x="8049983" y="2292221"/>
                <a:ext cx="182007" cy="166030"/>
              </a:xfrm>
              <a:custGeom>
                <a:avLst/>
                <a:gdLst>
                  <a:gd name="T0" fmla="*/ 103 w 111"/>
                  <a:gd name="T1" fmla="*/ 56 h 101"/>
                  <a:gd name="T2" fmla="*/ 39 w 111"/>
                  <a:gd name="T3" fmla="*/ 5 h 101"/>
                  <a:gd name="T4" fmla="*/ 17 w 111"/>
                  <a:gd name="T5" fmla="*/ 7 h 101"/>
                  <a:gd name="T6" fmla="*/ 5 w 111"/>
                  <a:gd name="T7" fmla="*/ 23 h 101"/>
                  <a:gd name="T8" fmla="*/ 8 w 111"/>
                  <a:gd name="T9" fmla="*/ 44 h 101"/>
                  <a:gd name="T10" fmla="*/ 8 w 111"/>
                  <a:gd name="T11" fmla="*/ 45 h 101"/>
                  <a:gd name="T12" fmla="*/ 12 w 111"/>
                  <a:gd name="T13" fmla="*/ 37 h 101"/>
                  <a:gd name="T14" fmla="*/ 22 w 111"/>
                  <a:gd name="T15" fmla="*/ 24 h 101"/>
                  <a:gd name="T16" fmla="*/ 40 w 111"/>
                  <a:gd name="T17" fmla="*/ 20 h 101"/>
                  <a:gd name="T18" fmla="*/ 88 w 111"/>
                  <a:gd name="T19" fmla="*/ 59 h 101"/>
                  <a:gd name="T20" fmla="*/ 89 w 111"/>
                  <a:gd name="T21" fmla="*/ 77 h 101"/>
                  <a:gd name="T22" fmla="*/ 78 w 111"/>
                  <a:gd name="T23" fmla="*/ 90 h 101"/>
                  <a:gd name="T24" fmla="*/ 71 w 111"/>
                  <a:gd name="T25" fmla="*/ 95 h 101"/>
                  <a:gd name="T26" fmla="*/ 72 w 111"/>
                  <a:gd name="T27" fmla="*/ 96 h 101"/>
                  <a:gd name="T28" fmla="*/ 94 w 111"/>
                  <a:gd name="T29" fmla="*/ 93 h 101"/>
                  <a:gd name="T30" fmla="*/ 106 w 111"/>
                  <a:gd name="T31" fmla="*/ 78 h 101"/>
                  <a:gd name="T32" fmla="*/ 103 w 111"/>
                  <a:gd name="T33" fmla="*/ 56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11" h="101">
                    <a:moveTo>
                      <a:pt x="103" y="56"/>
                    </a:moveTo>
                    <a:cubicBezTo>
                      <a:pt x="39" y="5"/>
                      <a:pt x="39" y="5"/>
                      <a:pt x="39" y="5"/>
                    </a:cubicBezTo>
                    <a:cubicBezTo>
                      <a:pt x="32" y="0"/>
                      <a:pt x="23" y="1"/>
                      <a:pt x="17" y="7"/>
                    </a:cubicBezTo>
                    <a:cubicBezTo>
                      <a:pt x="5" y="23"/>
                      <a:pt x="5" y="23"/>
                      <a:pt x="5" y="23"/>
                    </a:cubicBezTo>
                    <a:cubicBezTo>
                      <a:pt x="0" y="29"/>
                      <a:pt x="1" y="39"/>
                      <a:pt x="8" y="44"/>
                    </a:cubicBezTo>
                    <a:cubicBezTo>
                      <a:pt x="8" y="45"/>
                      <a:pt x="8" y="45"/>
                      <a:pt x="8" y="45"/>
                    </a:cubicBezTo>
                    <a:cubicBezTo>
                      <a:pt x="9" y="42"/>
                      <a:pt x="10" y="39"/>
                      <a:pt x="12" y="37"/>
                    </a:cubicBezTo>
                    <a:cubicBezTo>
                      <a:pt x="22" y="24"/>
                      <a:pt x="22" y="24"/>
                      <a:pt x="22" y="24"/>
                    </a:cubicBezTo>
                    <a:cubicBezTo>
                      <a:pt x="27" y="18"/>
                      <a:pt x="35" y="16"/>
                      <a:pt x="40" y="20"/>
                    </a:cubicBezTo>
                    <a:cubicBezTo>
                      <a:pt x="88" y="59"/>
                      <a:pt x="88" y="59"/>
                      <a:pt x="88" y="59"/>
                    </a:cubicBezTo>
                    <a:cubicBezTo>
                      <a:pt x="93" y="63"/>
                      <a:pt x="94" y="71"/>
                      <a:pt x="89" y="77"/>
                    </a:cubicBezTo>
                    <a:cubicBezTo>
                      <a:pt x="78" y="90"/>
                      <a:pt x="78" y="90"/>
                      <a:pt x="78" y="90"/>
                    </a:cubicBezTo>
                    <a:cubicBezTo>
                      <a:pt x="76" y="93"/>
                      <a:pt x="74" y="94"/>
                      <a:pt x="71" y="95"/>
                    </a:cubicBezTo>
                    <a:cubicBezTo>
                      <a:pt x="72" y="96"/>
                      <a:pt x="72" y="96"/>
                      <a:pt x="72" y="96"/>
                    </a:cubicBezTo>
                    <a:cubicBezTo>
                      <a:pt x="79" y="101"/>
                      <a:pt x="88" y="100"/>
                      <a:pt x="94" y="93"/>
                    </a:cubicBezTo>
                    <a:cubicBezTo>
                      <a:pt x="106" y="78"/>
                      <a:pt x="106" y="78"/>
                      <a:pt x="106" y="78"/>
                    </a:cubicBezTo>
                    <a:cubicBezTo>
                      <a:pt x="111" y="71"/>
                      <a:pt x="110" y="61"/>
                      <a:pt x="103" y="56"/>
                    </a:cubicBezTo>
                  </a:path>
                </a:pathLst>
              </a:custGeom>
              <a:solidFill>
                <a:schemeClr val="tx2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>
                  <a:lnSpc>
                    <a:spcPct val="120000"/>
                  </a:lnSpc>
                </a:pPr>
                <a:endParaRPr/>
              </a:p>
            </p:txBody>
          </p:sp>
          <p:sp>
            <p:nvSpPr>
              <p:cNvPr id="97" name="iṧļiďé">
                <a:extLst>
                  <a:ext uri="{FF2B5EF4-FFF2-40B4-BE49-F238E27FC236}">
                    <a16:creationId xmlns:a16="http://schemas.microsoft.com/office/drawing/2014/main" xmlns="" id="{032E42CE-73FE-4FB8-82B9-2DE25C9E9B68}"/>
                  </a:ext>
                </a:extLst>
              </p:cNvPr>
              <p:cNvSpPr/>
              <p:nvPr/>
            </p:nvSpPr>
            <p:spPr bwMode="auto">
              <a:xfrm>
                <a:off x="7681800" y="2254708"/>
                <a:ext cx="724556" cy="700937"/>
              </a:xfrm>
              <a:custGeom>
                <a:avLst/>
                <a:gdLst>
                  <a:gd name="T0" fmla="*/ 286 w 441"/>
                  <a:gd name="T1" fmla="*/ 419 h 427"/>
                  <a:gd name="T2" fmla="*/ 264 w 441"/>
                  <a:gd name="T3" fmla="*/ 422 h 427"/>
                  <a:gd name="T4" fmla="*/ 8 w 441"/>
                  <a:gd name="T5" fmla="*/ 219 h 427"/>
                  <a:gd name="T6" fmla="*/ 6 w 441"/>
                  <a:gd name="T7" fmla="*/ 197 h 427"/>
                  <a:gd name="T8" fmla="*/ 156 w 441"/>
                  <a:gd name="T9" fmla="*/ 8 h 427"/>
                  <a:gd name="T10" fmla="*/ 178 w 441"/>
                  <a:gd name="T11" fmla="*/ 5 h 427"/>
                  <a:gd name="T12" fmla="*/ 434 w 441"/>
                  <a:gd name="T13" fmla="*/ 208 h 427"/>
                  <a:gd name="T14" fmla="*/ 436 w 441"/>
                  <a:gd name="T15" fmla="*/ 230 h 427"/>
                  <a:gd name="T16" fmla="*/ 286 w 441"/>
                  <a:gd name="T17" fmla="*/ 419 h 4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41" h="427">
                    <a:moveTo>
                      <a:pt x="286" y="419"/>
                    </a:moveTo>
                    <a:cubicBezTo>
                      <a:pt x="280" y="426"/>
                      <a:pt x="270" y="427"/>
                      <a:pt x="264" y="422"/>
                    </a:cubicBezTo>
                    <a:cubicBezTo>
                      <a:pt x="8" y="219"/>
                      <a:pt x="8" y="219"/>
                      <a:pt x="8" y="219"/>
                    </a:cubicBezTo>
                    <a:cubicBezTo>
                      <a:pt x="2" y="213"/>
                      <a:pt x="0" y="204"/>
                      <a:pt x="6" y="197"/>
                    </a:cubicBezTo>
                    <a:cubicBezTo>
                      <a:pt x="156" y="8"/>
                      <a:pt x="156" y="8"/>
                      <a:pt x="156" y="8"/>
                    </a:cubicBezTo>
                    <a:cubicBezTo>
                      <a:pt x="162" y="1"/>
                      <a:pt x="171" y="0"/>
                      <a:pt x="178" y="5"/>
                    </a:cubicBezTo>
                    <a:cubicBezTo>
                      <a:pt x="434" y="208"/>
                      <a:pt x="434" y="208"/>
                      <a:pt x="434" y="208"/>
                    </a:cubicBezTo>
                    <a:cubicBezTo>
                      <a:pt x="440" y="214"/>
                      <a:pt x="441" y="223"/>
                      <a:pt x="436" y="230"/>
                    </a:cubicBezTo>
                    <a:lnTo>
                      <a:pt x="286" y="419"/>
                    </a:lnTo>
                    <a:close/>
                  </a:path>
                </a:pathLst>
              </a:custGeom>
              <a:solidFill>
                <a:schemeClr val="tx2">
                  <a:lumMod val="50000"/>
                </a:schemeClr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>
                  <a:lnSpc>
                    <a:spcPct val="120000"/>
                  </a:lnSpc>
                </a:pPr>
                <a:endParaRPr/>
              </a:p>
            </p:txBody>
          </p:sp>
          <p:sp>
            <p:nvSpPr>
              <p:cNvPr id="98" name="išļíḑè">
                <a:extLst>
                  <a:ext uri="{FF2B5EF4-FFF2-40B4-BE49-F238E27FC236}">
                    <a16:creationId xmlns:a16="http://schemas.microsoft.com/office/drawing/2014/main" xmlns="" id="{943C3F6D-5854-4526-9815-19561330F2D0}"/>
                  </a:ext>
                </a:extLst>
              </p:cNvPr>
              <p:cNvSpPr/>
              <p:nvPr/>
            </p:nvSpPr>
            <p:spPr bwMode="auto">
              <a:xfrm>
                <a:off x="7681800" y="2254708"/>
                <a:ext cx="694685" cy="676623"/>
              </a:xfrm>
              <a:custGeom>
                <a:avLst/>
                <a:gdLst>
                  <a:gd name="T0" fmla="*/ 267 w 423"/>
                  <a:gd name="T1" fmla="*/ 404 h 412"/>
                  <a:gd name="T2" fmla="*/ 246 w 423"/>
                  <a:gd name="T3" fmla="*/ 407 h 412"/>
                  <a:gd name="T4" fmla="*/ 8 w 423"/>
                  <a:gd name="T5" fmla="*/ 218 h 412"/>
                  <a:gd name="T6" fmla="*/ 6 w 423"/>
                  <a:gd name="T7" fmla="*/ 197 h 412"/>
                  <a:gd name="T8" fmla="*/ 156 w 423"/>
                  <a:gd name="T9" fmla="*/ 8 h 412"/>
                  <a:gd name="T10" fmla="*/ 177 w 423"/>
                  <a:gd name="T11" fmla="*/ 5 h 412"/>
                  <a:gd name="T12" fmla="*/ 415 w 423"/>
                  <a:gd name="T13" fmla="*/ 194 h 412"/>
                  <a:gd name="T14" fmla="*/ 417 w 423"/>
                  <a:gd name="T15" fmla="*/ 215 h 412"/>
                  <a:gd name="T16" fmla="*/ 267 w 423"/>
                  <a:gd name="T17" fmla="*/ 404 h 4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23" h="412">
                    <a:moveTo>
                      <a:pt x="267" y="404"/>
                    </a:moveTo>
                    <a:cubicBezTo>
                      <a:pt x="261" y="411"/>
                      <a:pt x="252" y="412"/>
                      <a:pt x="246" y="407"/>
                    </a:cubicBezTo>
                    <a:cubicBezTo>
                      <a:pt x="8" y="218"/>
                      <a:pt x="8" y="218"/>
                      <a:pt x="8" y="218"/>
                    </a:cubicBezTo>
                    <a:cubicBezTo>
                      <a:pt x="1" y="213"/>
                      <a:pt x="0" y="204"/>
                      <a:pt x="6" y="197"/>
                    </a:cubicBezTo>
                    <a:cubicBezTo>
                      <a:pt x="156" y="8"/>
                      <a:pt x="156" y="8"/>
                      <a:pt x="156" y="8"/>
                    </a:cubicBezTo>
                    <a:cubicBezTo>
                      <a:pt x="162" y="1"/>
                      <a:pt x="171" y="0"/>
                      <a:pt x="177" y="5"/>
                    </a:cubicBezTo>
                    <a:cubicBezTo>
                      <a:pt x="415" y="194"/>
                      <a:pt x="415" y="194"/>
                      <a:pt x="415" y="194"/>
                    </a:cubicBezTo>
                    <a:cubicBezTo>
                      <a:pt x="422" y="199"/>
                      <a:pt x="423" y="209"/>
                      <a:pt x="417" y="215"/>
                    </a:cubicBezTo>
                    <a:lnTo>
                      <a:pt x="267" y="404"/>
                    </a:lnTo>
                    <a:close/>
                  </a:path>
                </a:pathLst>
              </a:custGeom>
              <a:solidFill>
                <a:schemeClr val="tx2">
                  <a:lumMod val="50000"/>
                </a:schemeClr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>
                  <a:lnSpc>
                    <a:spcPct val="120000"/>
                  </a:lnSpc>
                </a:pPr>
                <a:endParaRPr/>
              </a:p>
            </p:txBody>
          </p:sp>
          <p:sp>
            <p:nvSpPr>
              <p:cNvPr id="99" name="iṡlïdè">
                <a:extLst>
                  <a:ext uri="{FF2B5EF4-FFF2-40B4-BE49-F238E27FC236}">
                    <a16:creationId xmlns:a16="http://schemas.microsoft.com/office/drawing/2014/main" xmlns="" id="{2577D2B7-0AF0-47B7-9D98-BF2859B0A511}"/>
                  </a:ext>
                </a:extLst>
              </p:cNvPr>
              <p:cNvSpPr/>
              <p:nvPr/>
            </p:nvSpPr>
            <p:spPr bwMode="auto">
              <a:xfrm>
                <a:off x="7681800" y="2254708"/>
                <a:ext cx="694685" cy="676623"/>
              </a:xfrm>
              <a:custGeom>
                <a:avLst/>
                <a:gdLst>
                  <a:gd name="T0" fmla="*/ 267 w 423"/>
                  <a:gd name="T1" fmla="*/ 404 h 412"/>
                  <a:gd name="T2" fmla="*/ 246 w 423"/>
                  <a:gd name="T3" fmla="*/ 407 h 412"/>
                  <a:gd name="T4" fmla="*/ 8 w 423"/>
                  <a:gd name="T5" fmla="*/ 218 h 412"/>
                  <a:gd name="T6" fmla="*/ 6 w 423"/>
                  <a:gd name="T7" fmla="*/ 197 h 412"/>
                  <a:gd name="T8" fmla="*/ 156 w 423"/>
                  <a:gd name="T9" fmla="*/ 8 h 412"/>
                  <a:gd name="T10" fmla="*/ 177 w 423"/>
                  <a:gd name="T11" fmla="*/ 5 h 412"/>
                  <a:gd name="T12" fmla="*/ 415 w 423"/>
                  <a:gd name="T13" fmla="*/ 194 h 412"/>
                  <a:gd name="T14" fmla="*/ 417 w 423"/>
                  <a:gd name="T15" fmla="*/ 215 h 412"/>
                  <a:gd name="T16" fmla="*/ 267 w 423"/>
                  <a:gd name="T17" fmla="*/ 404 h 4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23" h="412">
                    <a:moveTo>
                      <a:pt x="267" y="404"/>
                    </a:moveTo>
                    <a:cubicBezTo>
                      <a:pt x="261" y="411"/>
                      <a:pt x="252" y="412"/>
                      <a:pt x="246" y="407"/>
                    </a:cubicBezTo>
                    <a:cubicBezTo>
                      <a:pt x="8" y="218"/>
                      <a:pt x="8" y="218"/>
                      <a:pt x="8" y="218"/>
                    </a:cubicBezTo>
                    <a:cubicBezTo>
                      <a:pt x="1" y="213"/>
                      <a:pt x="0" y="204"/>
                      <a:pt x="6" y="197"/>
                    </a:cubicBezTo>
                    <a:cubicBezTo>
                      <a:pt x="156" y="8"/>
                      <a:pt x="156" y="8"/>
                      <a:pt x="156" y="8"/>
                    </a:cubicBezTo>
                    <a:cubicBezTo>
                      <a:pt x="162" y="1"/>
                      <a:pt x="171" y="0"/>
                      <a:pt x="177" y="5"/>
                    </a:cubicBezTo>
                    <a:cubicBezTo>
                      <a:pt x="415" y="194"/>
                      <a:pt x="415" y="194"/>
                      <a:pt x="415" y="194"/>
                    </a:cubicBezTo>
                    <a:cubicBezTo>
                      <a:pt x="422" y="199"/>
                      <a:pt x="423" y="209"/>
                      <a:pt x="417" y="215"/>
                    </a:cubicBezTo>
                    <a:lnTo>
                      <a:pt x="267" y="404"/>
                    </a:lnTo>
                    <a:close/>
                  </a:path>
                </a:pathLst>
              </a:custGeom>
              <a:noFill/>
              <a:ln w="14288" cap="flat">
                <a:solidFill>
                  <a:schemeClr val="tx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>
                  <a:lnSpc>
                    <a:spcPct val="120000"/>
                  </a:lnSpc>
                </a:pPr>
                <a:endParaRPr/>
              </a:p>
            </p:txBody>
          </p:sp>
          <p:sp>
            <p:nvSpPr>
              <p:cNvPr id="100" name="íṩḷïďè">
                <a:extLst>
                  <a:ext uri="{FF2B5EF4-FFF2-40B4-BE49-F238E27FC236}">
                    <a16:creationId xmlns:a16="http://schemas.microsoft.com/office/drawing/2014/main" xmlns="" id="{7006233D-82F9-4020-AFF1-E9CBFA75006B}"/>
                  </a:ext>
                </a:extLst>
              </p:cNvPr>
              <p:cNvSpPr/>
              <p:nvPr/>
            </p:nvSpPr>
            <p:spPr bwMode="auto">
              <a:xfrm>
                <a:off x="7639424" y="2219974"/>
                <a:ext cx="698158" cy="681486"/>
              </a:xfrm>
              <a:custGeom>
                <a:avLst/>
                <a:gdLst>
                  <a:gd name="T0" fmla="*/ 269 w 425"/>
                  <a:gd name="T1" fmla="*/ 406 h 415"/>
                  <a:gd name="T2" fmla="*/ 248 w 425"/>
                  <a:gd name="T3" fmla="*/ 409 h 415"/>
                  <a:gd name="T4" fmla="*/ 8 w 425"/>
                  <a:gd name="T5" fmla="*/ 218 h 415"/>
                  <a:gd name="T6" fmla="*/ 6 w 425"/>
                  <a:gd name="T7" fmla="*/ 197 h 415"/>
                  <a:gd name="T8" fmla="*/ 156 w 425"/>
                  <a:gd name="T9" fmla="*/ 8 h 415"/>
                  <a:gd name="T10" fmla="*/ 177 w 425"/>
                  <a:gd name="T11" fmla="*/ 5 h 415"/>
                  <a:gd name="T12" fmla="*/ 418 w 425"/>
                  <a:gd name="T13" fmla="*/ 196 h 415"/>
                  <a:gd name="T14" fmla="*/ 419 w 425"/>
                  <a:gd name="T15" fmla="*/ 217 h 415"/>
                  <a:gd name="T16" fmla="*/ 269 w 425"/>
                  <a:gd name="T17" fmla="*/ 406 h 4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25" h="415">
                    <a:moveTo>
                      <a:pt x="269" y="406"/>
                    </a:moveTo>
                    <a:cubicBezTo>
                      <a:pt x="264" y="413"/>
                      <a:pt x="254" y="415"/>
                      <a:pt x="248" y="409"/>
                    </a:cubicBezTo>
                    <a:cubicBezTo>
                      <a:pt x="8" y="218"/>
                      <a:pt x="8" y="218"/>
                      <a:pt x="8" y="218"/>
                    </a:cubicBezTo>
                    <a:cubicBezTo>
                      <a:pt x="1" y="213"/>
                      <a:pt x="0" y="204"/>
                      <a:pt x="6" y="197"/>
                    </a:cubicBezTo>
                    <a:cubicBezTo>
                      <a:pt x="156" y="8"/>
                      <a:pt x="156" y="8"/>
                      <a:pt x="156" y="8"/>
                    </a:cubicBezTo>
                    <a:cubicBezTo>
                      <a:pt x="162" y="1"/>
                      <a:pt x="171" y="0"/>
                      <a:pt x="177" y="5"/>
                    </a:cubicBezTo>
                    <a:cubicBezTo>
                      <a:pt x="418" y="196"/>
                      <a:pt x="418" y="196"/>
                      <a:pt x="418" y="196"/>
                    </a:cubicBezTo>
                    <a:cubicBezTo>
                      <a:pt x="424" y="201"/>
                      <a:pt x="425" y="211"/>
                      <a:pt x="419" y="217"/>
                    </a:cubicBezTo>
                    <a:lnTo>
                      <a:pt x="269" y="406"/>
                    </a:lnTo>
                    <a:close/>
                  </a:path>
                </a:pathLst>
              </a:custGeom>
              <a:solidFill>
                <a:schemeClr val="tx2">
                  <a:lumMod val="75000"/>
                </a:schemeClr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>
                  <a:lnSpc>
                    <a:spcPct val="120000"/>
                  </a:lnSpc>
                </a:pPr>
                <a:endParaRPr/>
              </a:p>
            </p:txBody>
          </p:sp>
          <p:sp>
            <p:nvSpPr>
              <p:cNvPr id="101" name="îśḷíḍé">
                <a:extLst>
                  <a:ext uri="{FF2B5EF4-FFF2-40B4-BE49-F238E27FC236}">
                    <a16:creationId xmlns:a16="http://schemas.microsoft.com/office/drawing/2014/main" xmlns="" id="{B1D61CF5-813E-47FB-86E3-E87C3EF762B7}"/>
                  </a:ext>
                </a:extLst>
              </p:cNvPr>
              <p:cNvSpPr/>
              <p:nvPr/>
            </p:nvSpPr>
            <p:spPr bwMode="auto">
              <a:xfrm>
                <a:off x="7672074" y="2252624"/>
                <a:ext cx="617575" cy="602986"/>
              </a:xfrm>
              <a:custGeom>
                <a:avLst/>
                <a:gdLst>
                  <a:gd name="T0" fmla="*/ 237 w 376"/>
                  <a:gd name="T1" fmla="*/ 360 h 367"/>
                  <a:gd name="T2" fmla="*/ 218 w 376"/>
                  <a:gd name="T3" fmla="*/ 363 h 367"/>
                  <a:gd name="T4" fmla="*/ 6 w 376"/>
                  <a:gd name="T5" fmla="*/ 194 h 367"/>
                  <a:gd name="T6" fmla="*/ 5 w 376"/>
                  <a:gd name="T7" fmla="*/ 175 h 367"/>
                  <a:gd name="T8" fmla="*/ 139 w 376"/>
                  <a:gd name="T9" fmla="*/ 7 h 367"/>
                  <a:gd name="T10" fmla="*/ 158 w 376"/>
                  <a:gd name="T11" fmla="*/ 4 h 367"/>
                  <a:gd name="T12" fmla="*/ 369 w 376"/>
                  <a:gd name="T13" fmla="*/ 172 h 367"/>
                  <a:gd name="T14" fmla="*/ 371 w 376"/>
                  <a:gd name="T15" fmla="*/ 191 h 367"/>
                  <a:gd name="T16" fmla="*/ 237 w 376"/>
                  <a:gd name="T17" fmla="*/ 360 h 3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76" h="367">
                    <a:moveTo>
                      <a:pt x="237" y="360"/>
                    </a:moveTo>
                    <a:cubicBezTo>
                      <a:pt x="232" y="366"/>
                      <a:pt x="223" y="367"/>
                      <a:pt x="218" y="363"/>
                    </a:cubicBezTo>
                    <a:cubicBezTo>
                      <a:pt x="6" y="194"/>
                      <a:pt x="6" y="194"/>
                      <a:pt x="6" y="194"/>
                    </a:cubicBezTo>
                    <a:cubicBezTo>
                      <a:pt x="1" y="190"/>
                      <a:pt x="0" y="181"/>
                      <a:pt x="5" y="175"/>
                    </a:cubicBezTo>
                    <a:cubicBezTo>
                      <a:pt x="139" y="7"/>
                      <a:pt x="139" y="7"/>
                      <a:pt x="139" y="7"/>
                    </a:cubicBezTo>
                    <a:cubicBezTo>
                      <a:pt x="144" y="1"/>
                      <a:pt x="152" y="0"/>
                      <a:pt x="158" y="4"/>
                    </a:cubicBezTo>
                    <a:cubicBezTo>
                      <a:pt x="369" y="172"/>
                      <a:pt x="369" y="172"/>
                      <a:pt x="369" y="172"/>
                    </a:cubicBezTo>
                    <a:cubicBezTo>
                      <a:pt x="375" y="177"/>
                      <a:pt x="376" y="185"/>
                      <a:pt x="371" y="191"/>
                    </a:cubicBezTo>
                    <a:lnTo>
                      <a:pt x="237" y="360"/>
                    </a:ln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>
                  <a:lnSpc>
                    <a:spcPct val="120000"/>
                  </a:lnSpc>
                </a:pPr>
                <a:endParaRPr/>
              </a:p>
            </p:txBody>
          </p:sp>
          <p:sp>
            <p:nvSpPr>
              <p:cNvPr id="102" name="ísḻíḑe">
                <a:extLst>
                  <a:ext uri="{FF2B5EF4-FFF2-40B4-BE49-F238E27FC236}">
                    <a16:creationId xmlns:a16="http://schemas.microsoft.com/office/drawing/2014/main" xmlns="" id="{D6B0C354-635F-497C-BCB0-0B385B52D490}"/>
                  </a:ext>
                </a:extLst>
              </p:cNvPr>
              <p:cNvSpPr/>
              <p:nvPr/>
            </p:nvSpPr>
            <p:spPr bwMode="auto">
              <a:xfrm>
                <a:off x="8414693" y="2554812"/>
                <a:ext cx="42376" cy="72247"/>
              </a:xfrm>
              <a:custGeom>
                <a:avLst/>
                <a:gdLst>
                  <a:gd name="T0" fmla="*/ 6 w 26"/>
                  <a:gd name="T1" fmla="*/ 16 h 44"/>
                  <a:gd name="T2" fmla="*/ 11 w 26"/>
                  <a:gd name="T3" fmla="*/ 34 h 44"/>
                  <a:gd name="T4" fmla="*/ 26 w 26"/>
                  <a:gd name="T5" fmla="*/ 34 h 44"/>
                  <a:gd name="T6" fmla="*/ 18 w 26"/>
                  <a:gd name="T7" fmla="*/ 8 h 44"/>
                  <a:gd name="T8" fmla="*/ 6 w 26"/>
                  <a:gd name="T9" fmla="*/ 16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44">
                    <a:moveTo>
                      <a:pt x="6" y="16"/>
                    </a:moveTo>
                    <a:cubicBezTo>
                      <a:pt x="9" y="21"/>
                      <a:pt x="10" y="27"/>
                      <a:pt x="11" y="34"/>
                    </a:cubicBezTo>
                    <a:cubicBezTo>
                      <a:pt x="11" y="44"/>
                      <a:pt x="26" y="44"/>
                      <a:pt x="26" y="34"/>
                    </a:cubicBezTo>
                    <a:cubicBezTo>
                      <a:pt x="25" y="25"/>
                      <a:pt x="23" y="16"/>
                      <a:pt x="18" y="8"/>
                    </a:cubicBezTo>
                    <a:cubicBezTo>
                      <a:pt x="13" y="0"/>
                      <a:pt x="0" y="7"/>
                      <a:pt x="6" y="16"/>
                    </a:cubicBezTo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>
                  <a:lnSpc>
                    <a:spcPct val="120000"/>
                  </a:lnSpc>
                </a:pPr>
                <a:endParaRPr/>
              </a:p>
            </p:txBody>
          </p:sp>
          <p:sp>
            <p:nvSpPr>
              <p:cNvPr id="103" name="íṩľîḑê">
                <a:extLst>
                  <a:ext uri="{FF2B5EF4-FFF2-40B4-BE49-F238E27FC236}">
                    <a16:creationId xmlns:a16="http://schemas.microsoft.com/office/drawing/2014/main" xmlns="" id="{265C921F-D176-485C-A0A8-E78986F457AB}"/>
                  </a:ext>
                </a:extLst>
              </p:cNvPr>
              <p:cNvSpPr/>
              <p:nvPr/>
            </p:nvSpPr>
            <p:spPr bwMode="auto">
              <a:xfrm>
                <a:off x="8460542" y="2556896"/>
                <a:ext cx="32650" cy="60438"/>
              </a:xfrm>
              <a:custGeom>
                <a:avLst/>
                <a:gdLst>
                  <a:gd name="T0" fmla="*/ 3 w 20"/>
                  <a:gd name="T1" fmla="*/ 13 h 37"/>
                  <a:gd name="T2" fmla="*/ 5 w 20"/>
                  <a:gd name="T3" fmla="*/ 27 h 37"/>
                  <a:gd name="T4" fmla="*/ 20 w 20"/>
                  <a:gd name="T5" fmla="*/ 27 h 37"/>
                  <a:gd name="T6" fmla="*/ 17 w 20"/>
                  <a:gd name="T7" fmla="*/ 9 h 37"/>
                  <a:gd name="T8" fmla="*/ 3 w 20"/>
                  <a:gd name="T9" fmla="*/ 13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37">
                    <a:moveTo>
                      <a:pt x="3" y="13"/>
                    </a:moveTo>
                    <a:cubicBezTo>
                      <a:pt x="4" y="17"/>
                      <a:pt x="4" y="22"/>
                      <a:pt x="5" y="27"/>
                    </a:cubicBezTo>
                    <a:cubicBezTo>
                      <a:pt x="5" y="37"/>
                      <a:pt x="20" y="37"/>
                      <a:pt x="20" y="27"/>
                    </a:cubicBezTo>
                    <a:cubicBezTo>
                      <a:pt x="19" y="21"/>
                      <a:pt x="19" y="15"/>
                      <a:pt x="17" y="9"/>
                    </a:cubicBezTo>
                    <a:cubicBezTo>
                      <a:pt x="14" y="0"/>
                      <a:pt x="0" y="4"/>
                      <a:pt x="3" y="13"/>
                    </a:cubicBezTo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>
                  <a:lnSpc>
                    <a:spcPct val="120000"/>
                  </a:lnSpc>
                </a:pPr>
                <a:endParaRPr/>
              </a:p>
            </p:txBody>
          </p:sp>
          <p:sp>
            <p:nvSpPr>
              <p:cNvPr id="104" name="išļîḋé">
                <a:extLst>
                  <a:ext uri="{FF2B5EF4-FFF2-40B4-BE49-F238E27FC236}">
                    <a16:creationId xmlns:a16="http://schemas.microsoft.com/office/drawing/2014/main" xmlns="" id="{E8E8586A-BEE1-4E4B-AE71-AFA263739F9C}"/>
                  </a:ext>
                </a:extLst>
              </p:cNvPr>
              <p:cNvSpPr/>
              <p:nvPr/>
            </p:nvSpPr>
            <p:spPr bwMode="auto">
              <a:xfrm>
                <a:off x="7549115" y="2507574"/>
                <a:ext cx="42376" cy="100035"/>
              </a:xfrm>
              <a:custGeom>
                <a:avLst/>
                <a:gdLst>
                  <a:gd name="T0" fmla="*/ 7 w 26"/>
                  <a:gd name="T1" fmla="*/ 9 h 61"/>
                  <a:gd name="T2" fmla="*/ 9 w 26"/>
                  <a:gd name="T3" fmla="*/ 53 h 61"/>
                  <a:gd name="T4" fmla="*/ 21 w 26"/>
                  <a:gd name="T5" fmla="*/ 45 h 61"/>
                  <a:gd name="T6" fmla="*/ 19 w 26"/>
                  <a:gd name="T7" fmla="*/ 17 h 61"/>
                  <a:gd name="T8" fmla="*/ 7 w 26"/>
                  <a:gd name="T9" fmla="*/ 9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61">
                    <a:moveTo>
                      <a:pt x="7" y="9"/>
                    </a:moveTo>
                    <a:cubicBezTo>
                      <a:pt x="0" y="24"/>
                      <a:pt x="2" y="38"/>
                      <a:pt x="9" y="53"/>
                    </a:cubicBezTo>
                    <a:cubicBezTo>
                      <a:pt x="13" y="61"/>
                      <a:pt x="26" y="54"/>
                      <a:pt x="21" y="45"/>
                    </a:cubicBezTo>
                    <a:cubicBezTo>
                      <a:pt x="17" y="36"/>
                      <a:pt x="15" y="26"/>
                      <a:pt x="19" y="17"/>
                    </a:cubicBezTo>
                    <a:cubicBezTo>
                      <a:pt x="23" y="8"/>
                      <a:pt x="11" y="0"/>
                      <a:pt x="7" y="9"/>
                    </a:cubicBezTo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>
                  <a:lnSpc>
                    <a:spcPct val="120000"/>
                  </a:lnSpc>
                </a:pPr>
                <a:endParaRPr/>
              </a:p>
            </p:txBody>
          </p:sp>
          <p:sp>
            <p:nvSpPr>
              <p:cNvPr id="105" name="iṩļïḋé">
                <a:extLst>
                  <a:ext uri="{FF2B5EF4-FFF2-40B4-BE49-F238E27FC236}">
                    <a16:creationId xmlns:a16="http://schemas.microsoft.com/office/drawing/2014/main" xmlns="" id="{A679B26D-907A-40B5-AC2D-1A5DB2DBCDCD}"/>
                  </a:ext>
                </a:extLst>
              </p:cNvPr>
              <p:cNvSpPr/>
              <p:nvPr/>
            </p:nvSpPr>
            <p:spPr bwMode="auto">
              <a:xfrm>
                <a:off x="7508129" y="2518689"/>
                <a:ext cx="31261" cy="80583"/>
              </a:xfrm>
              <a:custGeom>
                <a:avLst/>
                <a:gdLst>
                  <a:gd name="T0" fmla="*/ 1 w 19"/>
                  <a:gd name="T1" fmla="*/ 10 h 49"/>
                  <a:gd name="T2" fmla="*/ 3 w 19"/>
                  <a:gd name="T3" fmla="*/ 40 h 49"/>
                  <a:gd name="T4" fmla="*/ 17 w 19"/>
                  <a:gd name="T5" fmla="*/ 36 h 49"/>
                  <a:gd name="T6" fmla="*/ 16 w 19"/>
                  <a:gd name="T7" fmla="*/ 10 h 49"/>
                  <a:gd name="T8" fmla="*/ 1 w 19"/>
                  <a:gd name="T9" fmla="*/ 10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49">
                    <a:moveTo>
                      <a:pt x="1" y="10"/>
                    </a:moveTo>
                    <a:cubicBezTo>
                      <a:pt x="1" y="20"/>
                      <a:pt x="1" y="30"/>
                      <a:pt x="3" y="40"/>
                    </a:cubicBezTo>
                    <a:cubicBezTo>
                      <a:pt x="5" y="49"/>
                      <a:pt x="19" y="45"/>
                      <a:pt x="17" y="36"/>
                    </a:cubicBezTo>
                    <a:cubicBezTo>
                      <a:pt x="16" y="27"/>
                      <a:pt x="16" y="19"/>
                      <a:pt x="16" y="10"/>
                    </a:cubicBezTo>
                    <a:cubicBezTo>
                      <a:pt x="15" y="0"/>
                      <a:pt x="0" y="0"/>
                      <a:pt x="1" y="10"/>
                    </a:cubicBezTo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>
                  <a:lnSpc>
                    <a:spcPct val="120000"/>
                  </a:lnSpc>
                </a:pPr>
                <a:endParaRPr/>
              </a:p>
            </p:txBody>
          </p:sp>
        </p:grpSp>
        <p:grpSp>
          <p:nvGrpSpPr>
            <p:cNvPr id="18" name="í$ḻîde">
              <a:extLst>
                <a:ext uri="{FF2B5EF4-FFF2-40B4-BE49-F238E27FC236}">
                  <a16:creationId xmlns:a16="http://schemas.microsoft.com/office/drawing/2014/main" xmlns="" id="{CC4A85C3-D08B-4511-A208-E012E69AB5DC}"/>
                </a:ext>
              </a:extLst>
            </p:cNvPr>
            <p:cNvGrpSpPr/>
            <p:nvPr/>
          </p:nvGrpSpPr>
          <p:grpSpPr>
            <a:xfrm>
              <a:off x="664830" y="1209321"/>
              <a:ext cx="5243938" cy="1036427"/>
              <a:chOff x="664830" y="1209321"/>
              <a:chExt cx="5243938" cy="1036427"/>
            </a:xfrm>
          </p:grpSpPr>
          <p:sp>
            <p:nvSpPr>
              <p:cNvPr id="32" name="íṩḻiḍé">
                <a:extLst>
                  <a:ext uri="{FF2B5EF4-FFF2-40B4-BE49-F238E27FC236}">
                    <a16:creationId xmlns:a16="http://schemas.microsoft.com/office/drawing/2014/main" xmlns="" id="{4CA7AB9C-FB5A-4212-8111-021C1A370F2B}"/>
                  </a:ext>
                </a:extLst>
              </p:cNvPr>
              <p:cNvSpPr/>
              <p:nvPr/>
            </p:nvSpPr>
            <p:spPr bwMode="auto">
              <a:xfrm>
                <a:off x="3527537" y="1622201"/>
                <a:ext cx="2381231" cy="6235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Autofit/>
              </a:bodyPr>
              <a:lstStyle/>
              <a:p>
                <a:pPr marL="171450" indent="-171450">
                  <a:lnSpc>
                    <a:spcPct val="12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900" dirty="0"/>
                  <a:t>Supporting text here. </a:t>
                </a:r>
              </a:p>
              <a:p>
                <a:pPr marL="171450" indent="-171450">
                  <a:lnSpc>
                    <a:spcPct val="12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900" dirty="0"/>
                  <a:t>When you copy &amp; paste, choose "keep text only" option.</a:t>
                </a:r>
              </a:p>
            </p:txBody>
          </p:sp>
          <p:sp>
            <p:nvSpPr>
              <p:cNvPr id="33" name="ïşľïdé">
                <a:extLst>
                  <a:ext uri="{FF2B5EF4-FFF2-40B4-BE49-F238E27FC236}">
                    <a16:creationId xmlns:a16="http://schemas.microsoft.com/office/drawing/2014/main" xmlns="" id="{5B8BB3AB-D060-4377-93E9-74D8407A7DF9}"/>
                  </a:ext>
                </a:extLst>
              </p:cNvPr>
              <p:cNvSpPr txBox="1"/>
              <p:nvPr/>
            </p:nvSpPr>
            <p:spPr bwMode="auto">
              <a:xfrm>
                <a:off x="3527537" y="1209321"/>
                <a:ext cx="2381231" cy="4128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normAutofit/>
              </a:bodyPr>
              <a:lstStyle/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  <a:endParaRPr lang="zh-CN" altLang="en-US" sz="1800" b="1" dirty="0"/>
              </a:p>
            </p:txBody>
          </p:sp>
          <p:sp>
            <p:nvSpPr>
              <p:cNvPr id="34" name="íŝḷiḋé">
                <a:extLst>
                  <a:ext uri="{FF2B5EF4-FFF2-40B4-BE49-F238E27FC236}">
                    <a16:creationId xmlns:a16="http://schemas.microsoft.com/office/drawing/2014/main" xmlns="" id="{CF2C0D5D-0060-4252-AE7F-B5C0DF9C1A3C}"/>
                  </a:ext>
                </a:extLst>
              </p:cNvPr>
              <p:cNvSpPr/>
              <p:nvPr/>
            </p:nvSpPr>
            <p:spPr bwMode="auto">
              <a:xfrm>
                <a:off x="664830" y="1622201"/>
                <a:ext cx="2381231" cy="6235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Autofit/>
              </a:bodyPr>
              <a:lstStyle/>
              <a:p>
                <a:pPr marL="171450" indent="-171450">
                  <a:lnSpc>
                    <a:spcPct val="12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900" dirty="0"/>
                  <a:t>Supporting text here. </a:t>
                </a:r>
              </a:p>
              <a:p>
                <a:pPr marL="171450" indent="-171450">
                  <a:lnSpc>
                    <a:spcPct val="12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900" dirty="0"/>
                  <a:t>When you copy &amp; paste, choose "keep text only" option.</a:t>
                </a:r>
              </a:p>
            </p:txBody>
          </p:sp>
          <p:sp>
            <p:nvSpPr>
              <p:cNvPr id="35" name="ïšḻïḑê">
                <a:extLst>
                  <a:ext uri="{FF2B5EF4-FFF2-40B4-BE49-F238E27FC236}">
                    <a16:creationId xmlns:a16="http://schemas.microsoft.com/office/drawing/2014/main" xmlns="" id="{69831DEA-2AF4-4CEE-A1C3-06D7E26B3237}"/>
                  </a:ext>
                </a:extLst>
              </p:cNvPr>
              <p:cNvSpPr txBox="1"/>
              <p:nvPr/>
            </p:nvSpPr>
            <p:spPr bwMode="auto">
              <a:xfrm>
                <a:off x="664830" y="1209321"/>
                <a:ext cx="2381231" cy="4128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normAutofit/>
              </a:bodyPr>
              <a:lstStyle/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  <a:endParaRPr lang="zh-CN" altLang="en-US" sz="1800" b="1" dirty="0"/>
              </a:p>
            </p:txBody>
          </p:sp>
        </p:grpSp>
        <p:grpSp>
          <p:nvGrpSpPr>
            <p:cNvPr id="19" name="iSľiḍe">
              <a:extLst>
                <a:ext uri="{FF2B5EF4-FFF2-40B4-BE49-F238E27FC236}">
                  <a16:creationId xmlns:a16="http://schemas.microsoft.com/office/drawing/2014/main" xmlns="" id="{16199B76-27BF-4FF0-A1AF-CC062EC958E1}"/>
                </a:ext>
              </a:extLst>
            </p:cNvPr>
            <p:cNvGrpSpPr/>
            <p:nvPr/>
          </p:nvGrpSpPr>
          <p:grpSpPr>
            <a:xfrm>
              <a:off x="664830" y="2969508"/>
              <a:ext cx="5243938" cy="1036427"/>
              <a:chOff x="664830" y="3158260"/>
              <a:chExt cx="5243938" cy="1036427"/>
            </a:xfrm>
          </p:grpSpPr>
          <p:sp>
            <p:nvSpPr>
              <p:cNvPr id="28" name="ïş1iḋe">
                <a:extLst>
                  <a:ext uri="{FF2B5EF4-FFF2-40B4-BE49-F238E27FC236}">
                    <a16:creationId xmlns:a16="http://schemas.microsoft.com/office/drawing/2014/main" xmlns="" id="{812F3687-280E-4055-B870-B1FD1C746B29}"/>
                  </a:ext>
                </a:extLst>
              </p:cNvPr>
              <p:cNvSpPr/>
              <p:nvPr/>
            </p:nvSpPr>
            <p:spPr bwMode="auto">
              <a:xfrm>
                <a:off x="3527537" y="3571140"/>
                <a:ext cx="2381231" cy="6235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Autofit/>
              </a:bodyPr>
              <a:lstStyle/>
              <a:p>
                <a:pPr marL="171450" indent="-171450">
                  <a:lnSpc>
                    <a:spcPct val="12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900" dirty="0"/>
                  <a:t>Supporting text here. </a:t>
                </a:r>
              </a:p>
              <a:p>
                <a:pPr marL="171450" indent="-171450">
                  <a:lnSpc>
                    <a:spcPct val="12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900" dirty="0"/>
                  <a:t>When you copy &amp; paste, choose "keep text only" option.</a:t>
                </a:r>
              </a:p>
            </p:txBody>
          </p:sp>
          <p:sp>
            <p:nvSpPr>
              <p:cNvPr id="29" name="iṥḻide">
                <a:extLst>
                  <a:ext uri="{FF2B5EF4-FFF2-40B4-BE49-F238E27FC236}">
                    <a16:creationId xmlns:a16="http://schemas.microsoft.com/office/drawing/2014/main" xmlns="" id="{BD23BBD7-786E-49D9-81E6-EEAEC8044FBE}"/>
                  </a:ext>
                </a:extLst>
              </p:cNvPr>
              <p:cNvSpPr txBox="1"/>
              <p:nvPr/>
            </p:nvSpPr>
            <p:spPr bwMode="auto">
              <a:xfrm>
                <a:off x="3527537" y="3158260"/>
                <a:ext cx="2381231" cy="4128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normAutofit/>
              </a:bodyPr>
              <a:lstStyle/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  <a:endParaRPr lang="zh-CN" altLang="en-US" sz="1800" b="1" dirty="0"/>
              </a:p>
            </p:txBody>
          </p:sp>
          <p:sp>
            <p:nvSpPr>
              <p:cNvPr id="30" name="íṡ1îḓé">
                <a:extLst>
                  <a:ext uri="{FF2B5EF4-FFF2-40B4-BE49-F238E27FC236}">
                    <a16:creationId xmlns:a16="http://schemas.microsoft.com/office/drawing/2014/main" xmlns="" id="{AC4251A7-E47B-4875-A014-89161C697F7D}"/>
                  </a:ext>
                </a:extLst>
              </p:cNvPr>
              <p:cNvSpPr/>
              <p:nvPr/>
            </p:nvSpPr>
            <p:spPr bwMode="auto">
              <a:xfrm>
                <a:off x="664830" y="3571140"/>
                <a:ext cx="2381231" cy="6235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Autofit/>
              </a:bodyPr>
              <a:lstStyle/>
              <a:p>
                <a:pPr marL="171450" indent="-171450">
                  <a:lnSpc>
                    <a:spcPct val="12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900" dirty="0"/>
                  <a:t>Supporting text here. </a:t>
                </a:r>
              </a:p>
              <a:p>
                <a:pPr marL="171450" indent="-171450">
                  <a:lnSpc>
                    <a:spcPct val="12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900" dirty="0"/>
                  <a:t>When you copy &amp; paste, choose "keep text only" option.</a:t>
                </a:r>
              </a:p>
            </p:txBody>
          </p:sp>
          <p:sp>
            <p:nvSpPr>
              <p:cNvPr id="31" name="í$ḷiḋé">
                <a:extLst>
                  <a:ext uri="{FF2B5EF4-FFF2-40B4-BE49-F238E27FC236}">
                    <a16:creationId xmlns:a16="http://schemas.microsoft.com/office/drawing/2014/main" xmlns="" id="{A08AEB1E-6FBF-4DCC-89E8-5B693EC92E48}"/>
                  </a:ext>
                </a:extLst>
              </p:cNvPr>
              <p:cNvSpPr txBox="1"/>
              <p:nvPr/>
            </p:nvSpPr>
            <p:spPr bwMode="auto">
              <a:xfrm>
                <a:off x="664830" y="3158260"/>
                <a:ext cx="2381231" cy="4128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normAutofit/>
              </a:bodyPr>
              <a:lstStyle/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  <a:endParaRPr lang="zh-CN" altLang="en-US" sz="1800" b="1" dirty="0"/>
              </a:p>
            </p:txBody>
          </p:sp>
        </p:grpSp>
        <p:grpSp>
          <p:nvGrpSpPr>
            <p:cNvPr id="20" name="ïṩ1ídé">
              <a:extLst>
                <a:ext uri="{FF2B5EF4-FFF2-40B4-BE49-F238E27FC236}">
                  <a16:creationId xmlns:a16="http://schemas.microsoft.com/office/drawing/2014/main" xmlns="" id="{C3D4BFBE-5C42-453B-8AA6-E0AA407A1AFD}"/>
                </a:ext>
              </a:extLst>
            </p:cNvPr>
            <p:cNvGrpSpPr/>
            <p:nvPr/>
          </p:nvGrpSpPr>
          <p:grpSpPr>
            <a:xfrm>
              <a:off x="664830" y="4729696"/>
              <a:ext cx="5243938" cy="1036427"/>
              <a:chOff x="664830" y="5107198"/>
              <a:chExt cx="5243938" cy="1036427"/>
            </a:xfrm>
          </p:grpSpPr>
          <p:sp>
            <p:nvSpPr>
              <p:cNvPr id="24" name="išlïďè">
                <a:extLst>
                  <a:ext uri="{FF2B5EF4-FFF2-40B4-BE49-F238E27FC236}">
                    <a16:creationId xmlns:a16="http://schemas.microsoft.com/office/drawing/2014/main" xmlns="" id="{E8A2BDD5-600C-402E-BF5E-ED9B712AD4C3}"/>
                  </a:ext>
                </a:extLst>
              </p:cNvPr>
              <p:cNvSpPr/>
              <p:nvPr/>
            </p:nvSpPr>
            <p:spPr bwMode="auto">
              <a:xfrm>
                <a:off x="3527537" y="5520078"/>
                <a:ext cx="2381231" cy="6235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Autofit/>
              </a:bodyPr>
              <a:lstStyle/>
              <a:p>
                <a:pPr marL="171450" indent="-171450">
                  <a:lnSpc>
                    <a:spcPct val="12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900" dirty="0"/>
                  <a:t>Supporting text here. </a:t>
                </a:r>
              </a:p>
              <a:p>
                <a:pPr marL="171450" indent="-171450">
                  <a:lnSpc>
                    <a:spcPct val="12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900" dirty="0"/>
                  <a:t>When you copy &amp; paste, choose "keep text only" option.</a:t>
                </a:r>
              </a:p>
            </p:txBody>
          </p:sp>
          <p:sp>
            <p:nvSpPr>
              <p:cNvPr id="25" name="ïṩḷiḍè">
                <a:extLst>
                  <a:ext uri="{FF2B5EF4-FFF2-40B4-BE49-F238E27FC236}">
                    <a16:creationId xmlns:a16="http://schemas.microsoft.com/office/drawing/2014/main" xmlns="" id="{E98908C7-3B05-495B-9D3B-F3B8F86A011D}"/>
                  </a:ext>
                </a:extLst>
              </p:cNvPr>
              <p:cNvSpPr txBox="1"/>
              <p:nvPr/>
            </p:nvSpPr>
            <p:spPr bwMode="auto">
              <a:xfrm>
                <a:off x="3527537" y="5107198"/>
                <a:ext cx="2381231" cy="4128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normAutofit/>
              </a:bodyPr>
              <a:lstStyle/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  <a:endParaRPr lang="zh-CN" altLang="en-US" sz="1800" b="1" dirty="0"/>
              </a:p>
            </p:txBody>
          </p:sp>
          <p:sp>
            <p:nvSpPr>
              <p:cNvPr id="26" name="îṧļíḓé">
                <a:extLst>
                  <a:ext uri="{FF2B5EF4-FFF2-40B4-BE49-F238E27FC236}">
                    <a16:creationId xmlns:a16="http://schemas.microsoft.com/office/drawing/2014/main" xmlns="" id="{A0753280-AAB1-465F-AABE-7A8133947AA6}"/>
                  </a:ext>
                </a:extLst>
              </p:cNvPr>
              <p:cNvSpPr/>
              <p:nvPr/>
            </p:nvSpPr>
            <p:spPr bwMode="auto">
              <a:xfrm>
                <a:off x="664830" y="5520078"/>
                <a:ext cx="2381231" cy="6235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Autofit/>
              </a:bodyPr>
              <a:lstStyle/>
              <a:p>
                <a:pPr marL="171450" indent="-171450">
                  <a:lnSpc>
                    <a:spcPct val="12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900" dirty="0"/>
                  <a:t>Supporting text here. </a:t>
                </a:r>
              </a:p>
              <a:p>
                <a:pPr marL="171450" indent="-171450">
                  <a:lnSpc>
                    <a:spcPct val="12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900" dirty="0"/>
                  <a:t>When you copy &amp; paste, choose "keep text only" option.</a:t>
                </a:r>
              </a:p>
            </p:txBody>
          </p:sp>
          <p:sp>
            <p:nvSpPr>
              <p:cNvPr id="27" name="î$ḷîďê">
                <a:extLst>
                  <a:ext uri="{FF2B5EF4-FFF2-40B4-BE49-F238E27FC236}">
                    <a16:creationId xmlns:a16="http://schemas.microsoft.com/office/drawing/2014/main" xmlns="" id="{577F0179-2993-4994-8F9F-2257263568C1}"/>
                  </a:ext>
                </a:extLst>
              </p:cNvPr>
              <p:cNvSpPr txBox="1"/>
              <p:nvPr/>
            </p:nvSpPr>
            <p:spPr bwMode="auto">
              <a:xfrm>
                <a:off x="664830" y="5107198"/>
                <a:ext cx="2381231" cy="4128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normAutofit/>
              </a:bodyPr>
              <a:lstStyle/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  <a:endParaRPr lang="zh-CN" altLang="en-US" sz="1800" b="1" dirty="0"/>
              </a:p>
            </p:txBody>
          </p:sp>
        </p:grpSp>
        <p:cxnSp>
          <p:nvCxnSpPr>
            <p:cNvPr id="21" name="直接连接符 20">
              <a:extLst>
                <a:ext uri="{FF2B5EF4-FFF2-40B4-BE49-F238E27FC236}">
                  <a16:creationId xmlns:a16="http://schemas.microsoft.com/office/drawing/2014/main" xmlns="" id="{ECEE6757-DFE9-411F-854F-E1472773A133}"/>
                </a:ext>
              </a:extLst>
            </p:cNvPr>
            <p:cNvCxnSpPr>
              <a:cxnSpLocks/>
            </p:cNvCxnSpPr>
            <p:nvPr/>
          </p:nvCxnSpPr>
          <p:spPr>
            <a:xfrm>
              <a:off x="687917" y="2510452"/>
              <a:ext cx="5231134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>
              <a:extLst>
                <a:ext uri="{FF2B5EF4-FFF2-40B4-BE49-F238E27FC236}">
                  <a16:creationId xmlns:a16="http://schemas.microsoft.com/office/drawing/2014/main" xmlns="" id="{3934BF71-C794-424E-89BF-6602F3D6FBA9}"/>
                </a:ext>
              </a:extLst>
            </p:cNvPr>
            <p:cNvCxnSpPr>
              <a:cxnSpLocks/>
            </p:cNvCxnSpPr>
            <p:nvPr/>
          </p:nvCxnSpPr>
          <p:spPr>
            <a:xfrm>
              <a:off x="687917" y="4404494"/>
              <a:ext cx="5231134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>
              <a:extLst>
                <a:ext uri="{FF2B5EF4-FFF2-40B4-BE49-F238E27FC236}">
                  <a16:creationId xmlns:a16="http://schemas.microsoft.com/office/drawing/2014/main" xmlns="" id="{17AF3795-6444-4902-AA05-E0E3527D8AE8}"/>
                </a:ext>
              </a:extLst>
            </p:cNvPr>
            <p:cNvCxnSpPr>
              <a:cxnSpLocks/>
              <a:endCxn id="110" idx="14"/>
            </p:cNvCxnSpPr>
            <p:nvPr/>
          </p:nvCxnSpPr>
          <p:spPr>
            <a:xfrm>
              <a:off x="687917" y="6146926"/>
              <a:ext cx="5549287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2021486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5A56F34-943B-4203-B6C6-2FF6C3A5B7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8B63A2D2-E6C5-4CE4-A15B-9264951B87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C3FFCBCB-07DC-4797-82F6-3E2F323BDE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31</a:t>
            </a:fld>
            <a:endParaRPr lang="zh-CN" altLang="en-US"/>
          </a:p>
        </p:txBody>
      </p:sp>
      <p:grpSp>
        <p:nvGrpSpPr>
          <p:cNvPr id="5" name="1eb7133c-90b8-4a33-a253-8722b77854cf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9D8B7755-AE43-484A-AD2F-6310E700D420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965999" y="1818524"/>
            <a:ext cx="10293963" cy="4838178"/>
            <a:chOff x="965999" y="1818524"/>
            <a:chExt cx="10293963" cy="4838178"/>
          </a:xfrm>
        </p:grpSpPr>
        <p:grpSp>
          <p:nvGrpSpPr>
            <p:cNvPr id="6" name="íšḻíďé">
              <a:extLst>
                <a:ext uri="{FF2B5EF4-FFF2-40B4-BE49-F238E27FC236}">
                  <a16:creationId xmlns:a16="http://schemas.microsoft.com/office/drawing/2014/main" xmlns="" id="{593842F1-0FC0-4185-989A-547EAA9FD060}"/>
                </a:ext>
              </a:extLst>
            </p:cNvPr>
            <p:cNvGrpSpPr/>
            <p:nvPr/>
          </p:nvGrpSpPr>
          <p:grpSpPr bwMode="auto">
            <a:xfrm>
              <a:off x="5671456" y="3344896"/>
              <a:ext cx="5588506" cy="3311806"/>
              <a:chOff x="2555776" y="2204864"/>
              <a:chExt cx="3456384" cy="3456384"/>
            </a:xfrm>
            <a:scene3d>
              <a:camera prst="isometricOffAxis1Top">
                <a:rot lat="17411170" lon="18596411" rev="2947935"/>
              </a:camera>
              <a:lightRig rig="threePt" dir="t"/>
            </a:scene3d>
          </p:grpSpPr>
          <p:sp>
            <p:nvSpPr>
              <p:cNvPr id="34" name="íŝlíḍê">
                <a:extLst>
                  <a:ext uri="{FF2B5EF4-FFF2-40B4-BE49-F238E27FC236}">
                    <a16:creationId xmlns:a16="http://schemas.microsoft.com/office/drawing/2014/main" xmlns="" id="{7B1D67A9-5EAF-4D88-99D3-9BD494D542BC}"/>
                  </a:ext>
                </a:extLst>
              </p:cNvPr>
              <p:cNvSpPr/>
              <p:nvPr/>
            </p:nvSpPr>
            <p:spPr>
              <a:xfrm>
                <a:off x="2555776" y="2204864"/>
                <a:ext cx="3456384" cy="3456384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" name="ïṧḻiḋè">
                <a:extLst>
                  <a:ext uri="{FF2B5EF4-FFF2-40B4-BE49-F238E27FC236}">
                    <a16:creationId xmlns:a16="http://schemas.microsoft.com/office/drawing/2014/main" xmlns="" id="{0BB1DC03-B044-473F-9916-6115147BB2A9}"/>
                  </a:ext>
                </a:extLst>
              </p:cNvPr>
              <p:cNvSpPr/>
              <p:nvPr/>
            </p:nvSpPr>
            <p:spPr>
              <a:xfrm>
                <a:off x="2652028" y="2302296"/>
                <a:ext cx="3263879" cy="3263879"/>
              </a:xfrm>
              <a:prstGeom prst="ellipse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" name="ïšļïḑe">
                <a:extLst>
                  <a:ext uri="{FF2B5EF4-FFF2-40B4-BE49-F238E27FC236}">
                    <a16:creationId xmlns:a16="http://schemas.microsoft.com/office/drawing/2014/main" xmlns="" id="{71DAB7AB-9B32-4925-B6DD-679DFAA20D40}"/>
                  </a:ext>
                </a:extLst>
              </p:cNvPr>
              <p:cNvSpPr/>
              <p:nvPr/>
            </p:nvSpPr>
            <p:spPr>
              <a:xfrm>
                <a:off x="2927938" y="2577026"/>
                <a:ext cx="2712060" cy="2712060"/>
              </a:xfrm>
              <a:prstGeom prst="ellipse">
                <a:avLst/>
              </a:prstGeom>
              <a:solidFill>
                <a:schemeClr val="bg1">
                  <a:lumMod val="75000"/>
                </a:scheme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" name="îṧḻïḓé">
                <a:extLst>
                  <a:ext uri="{FF2B5EF4-FFF2-40B4-BE49-F238E27FC236}">
                    <a16:creationId xmlns:a16="http://schemas.microsoft.com/office/drawing/2014/main" xmlns="" id="{79C13262-60DC-4E4C-885D-4B32B90BB561}"/>
                  </a:ext>
                </a:extLst>
              </p:cNvPr>
              <p:cNvSpPr/>
              <p:nvPr/>
            </p:nvSpPr>
            <p:spPr>
              <a:xfrm>
                <a:off x="3298562" y="2948830"/>
                <a:ext cx="1970812" cy="1970812"/>
              </a:xfrm>
              <a:prstGeom prst="ellipse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8" name="îšľîďè">
                <a:extLst>
                  <a:ext uri="{FF2B5EF4-FFF2-40B4-BE49-F238E27FC236}">
                    <a16:creationId xmlns:a16="http://schemas.microsoft.com/office/drawing/2014/main" xmlns="" id="{52D1E4BF-A8D0-4CC7-A785-465B1A420B3B}"/>
                  </a:ext>
                </a:extLst>
              </p:cNvPr>
              <p:cNvSpPr/>
              <p:nvPr/>
            </p:nvSpPr>
            <p:spPr>
              <a:xfrm>
                <a:off x="3743908" y="3392996"/>
                <a:ext cx="1080120" cy="1080120"/>
              </a:xfrm>
              <a:prstGeom prst="ellipse">
                <a:avLst/>
              </a:prstGeom>
              <a:solidFill>
                <a:sysClr val="window" lastClr="FFFFFF"/>
              </a:solidFill>
              <a:ln w="25400" cap="flat" cmpd="sng" algn="ctr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9" name="ïṩḻiḓé">
                <a:extLst>
                  <a:ext uri="{FF2B5EF4-FFF2-40B4-BE49-F238E27FC236}">
                    <a16:creationId xmlns:a16="http://schemas.microsoft.com/office/drawing/2014/main" xmlns="" id="{2D74EF0D-85FF-4639-861C-61792F4E4F76}"/>
                  </a:ext>
                </a:extLst>
              </p:cNvPr>
              <p:cNvSpPr/>
              <p:nvPr/>
            </p:nvSpPr>
            <p:spPr>
              <a:xfrm>
                <a:off x="3851672" y="3500760"/>
                <a:ext cx="864592" cy="864592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7" name="íṣ1îḓê">
              <a:extLst>
                <a:ext uri="{FF2B5EF4-FFF2-40B4-BE49-F238E27FC236}">
                  <a16:creationId xmlns:a16="http://schemas.microsoft.com/office/drawing/2014/main" xmlns="" id="{8401BB31-0CC4-4794-B434-DA245C34F510}"/>
                </a:ext>
              </a:extLst>
            </p:cNvPr>
            <p:cNvSpPr/>
            <p:nvPr/>
          </p:nvSpPr>
          <p:spPr bwMode="auto">
            <a:xfrm flipV="1">
              <a:off x="7680268" y="3965082"/>
              <a:ext cx="1570880" cy="1034765"/>
            </a:xfrm>
            <a:prstGeom prst="triangle">
              <a:avLst/>
            </a:prstGeom>
            <a:solidFill>
              <a:schemeClr val="accent4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/>
              <a:endParaRPr b="1" dirty="0">
                <a:solidFill>
                  <a:schemeClr val="bg1"/>
                </a:solidFill>
              </a:endParaRPr>
            </a:p>
          </p:txBody>
        </p:sp>
        <p:sp>
          <p:nvSpPr>
            <p:cNvPr id="8" name="ï$lîḓé">
              <a:extLst>
                <a:ext uri="{FF2B5EF4-FFF2-40B4-BE49-F238E27FC236}">
                  <a16:creationId xmlns:a16="http://schemas.microsoft.com/office/drawing/2014/main" xmlns="" id="{3AA82376-25B6-4F5F-B8F3-E73798BD0E67}"/>
                </a:ext>
              </a:extLst>
            </p:cNvPr>
            <p:cNvSpPr/>
            <p:nvPr/>
          </p:nvSpPr>
          <p:spPr bwMode="auto">
            <a:xfrm>
              <a:off x="7691897" y="3832022"/>
              <a:ext cx="1572172" cy="133059"/>
            </a:xfrm>
            <a:custGeom>
              <a:avLst/>
              <a:gdLst>
                <a:gd name="connsiteX0" fmla="*/ 0 w 1640851"/>
                <a:gd name="connsiteY0" fmla="*/ 0 h 149806"/>
                <a:gd name="connsiteX1" fmla="*/ 1640851 w 1640851"/>
                <a:gd name="connsiteY1" fmla="*/ 0 h 149806"/>
                <a:gd name="connsiteX2" fmla="*/ 1640851 w 1640851"/>
                <a:gd name="connsiteY2" fmla="*/ 149806 h 149806"/>
                <a:gd name="connsiteX3" fmla="*/ 0 w 1640851"/>
                <a:gd name="connsiteY3" fmla="*/ 149806 h 149806"/>
                <a:gd name="connsiteX4" fmla="*/ 0 w 1640851"/>
                <a:gd name="connsiteY4" fmla="*/ 0 h 149806"/>
                <a:gd name="connsiteX0" fmla="*/ 144379 w 1640851"/>
                <a:gd name="connsiteY0" fmla="*/ 12032 h 149806"/>
                <a:gd name="connsiteX1" fmla="*/ 1640851 w 1640851"/>
                <a:gd name="connsiteY1" fmla="*/ 0 h 149806"/>
                <a:gd name="connsiteX2" fmla="*/ 1640851 w 1640851"/>
                <a:gd name="connsiteY2" fmla="*/ 149806 h 149806"/>
                <a:gd name="connsiteX3" fmla="*/ 0 w 1640851"/>
                <a:gd name="connsiteY3" fmla="*/ 149806 h 149806"/>
                <a:gd name="connsiteX4" fmla="*/ 144379 w 1640851"/>
                <a:gd name="connsiteY4" fmla="*/ 12032 h 149806"/>
                <a:gd name="connsiteX0" fmla="*/ 144379 w 1640851"/>
                <a:gd name="connsiteY0" fmla="*/ 24064 h 161838"/>
                <a:gd name="connsiteX1" fmla="*/ 1508504 w 1640851"/>
                <a:gd name="connsiteY1" fmla="*/ 0 h 161838"/>
                <a:gd name="connsiteX2" fmla="*/ 1640851 w 1640851"/>
                <a:gd name="connsiteY2" fmla="*/ 161838 h 161838"/>
                <a:gd name="connsiteX3" fmla="*/ 0 w 1640851"/>
                <a:gd name="connsiteY3" fmla="*/ 161838 h 161838"/>
                <a:gd name="connsiteX4" fmla="*/ 144379 w 1640851"/>
                <a:gd name="connsiteY4" fmla="*/ 24064 h 161838"/>
                <a:gd name="connsiteX0" fmla="*/ 144379 w 1640851"/>
                <a:gd name="connsiteY0" fmla="*/ 0 h 137774"/>
                <a:gd name="connsiteX1" fmla="*/ 1544599 w 1640851"/>
                <a:gd name="connsiteY1" fmla="*/ 0 h 137774"/>
                <a:gd name="connsiteX2" fmla="*/ 1640851 w 1640851"/>
                <a:gd name="connsiteY2" fmla="*/ 137774 h 137774"/>
                <a:gd name="connsiteX3" fmla="*/ 0 w 1640851"/>
                <a:gd name="connsiteY3" fmla="*/ 137774 h 137774"/>
                <a:gd name="connsiteX4" fmla="*/ 144379 w 1640851"/>
                <a:gd name="connsiteY4" fmla="*/ 0 h 1377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40851" h="137774">
                  <a:moveTo>
                    <a:pt x="144379" y="0"/>
                  </a:moveTo>
                  <a:lnTo>
                    <a:pt x="1544599" y="0"/>
                  </a:lnTo>
                  <a:lnTo>
                    <a:pt x="1640851" y="137774"/>
                  </a:lnTo>
                  <a:lnTo>
                    <a:pt x="0" y="137774"/>
                  </a:lnTo>
                  <a:lnTo>
                    <a:pt x="144379" y="0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iṧ1iďè">
              <a:extLst>
                <a:ext uri="{FF2B5EF4-FFF2-40B4-BE49-F238E27FC236}">
                  <a16:creationId xmlns:a16="http://schemas.microsoft.com/office/drawing/2014/main" xmlns="" id="{FEDDFA45-CE2B-4388-B9FE-030D210A5B1E}"/>
                </a:ext>
              </a:extLst>
            </p:cNvPr>
            <p:cNvSpPr/>
            <p:nvPr/>
          </p:nvSpPr>
          <p:spPr bwMode="auto">
            <a:xfrm>
              <a:off x="6991717" y="2975532"/>
              <a:ext cx="2933772" cy="899121"/>
            </a:xfrm>
            <a:custGeom>
              <a:avLst/>
              <a:gdLst/>
              <a:ahLst/>
              <a:cxnLst/>
              <a:rect l="l" t="t" r="r" b="b"/>
              <a:pathLst>
                <a:path w="3061735" h="937284">
                  <a:moveTo>
                    <a:pt x="0" y="0"/>
                  </a:moveTo>
                  <a:lnTo>
                    <a:pt x="3061735" y="0"/>
                  </a:lnTo>
                  <a:lnTo>
                    <a:pt x="2493758" y="937284"/>
                  </a:lnTo>
                  <a:lnTo>
                    <a:pt x="567977" y="937284"/>
                  </a:lnTo>
                  <a:close/>
                </a:path>
              </a:pathLst>
            </a:custGeom>
            <a:solidFill>
              <a:schemeClr val="accent2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/>
              <a:endParaRPr b="1" dirty="0">
                <a:solidFill>
                  <a:schemeClr val="bg1"/>
                </a:solidFill>
              </a:endParaRPr>
            </a:p>
          </p:txBody>
        </p:sp>
        <p:sp>
          <p:nvSpPr>
            <p:cNvPr id="10" name="ïṩḻîďé">
              <a:extLst>
                <a:ext uri="{FF2B5EF4-FFF2-40B4-BE49-F238E27FC236}">
                  <a16:creationId xmlns:a16="http://schemas.microsoft.com/office/drawing/2014/main" xmlns="" id="{2E40784A-17E7-4C58-A1D6-CC34DA00DE11}"/>
                </a:ext>
              </a:extLst>
            </p:cNvPr>
            <p:cNvSpPr/>
            <p:nvPr/>
          </p:nvSpPr>
          <p:spPr bwMode="auto">
            <a:xfrm>
              <a:off x="6361300" y="1950292"/>
              <a:ext cx="4186857" cy="897830"/>
            </a:xfrm>
            <a:custGeom>
              <a:avLst/>
              <a:gdLst/>
              <a:ahLst/>
              <a:cxnLst/>
              <a:rect l="l" t="t" r="r" b="b"/>
              <a:pathLst>
                <a:path w="4370803" h="937284">
                  <a:moveTo>
                    <a:pt x="0" y="0"/>
                  </a:moveTo>
                  <a:lnTo>
                    <a:pt x="4370803" y="0"/>
                  </a:lnTo>
                  <a:lnTo>
                    <a:pt x="3802825" y="937284"/>
                  </a:lnTo>
                  <a:lnTo>
                    <a:pt x="567978" y="937284"/>
                  </a:lnTo>
                  <a:close/>
                </a:path>
              </a:pathLst>
            </a:cu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/>
              <a:endParaRPr b="1" dirty="0">
                <a:solidFill>
                  <a:schemeClr val="bg1"/>
                </a:solidFill>
              </a:endParaRPr>
            </a:p>
          </p:txBody>
        </p:sp>
        <p:sp>
          <p:nvSpPr>
            <p:cNvPr id="11" name="íśḻîdê">
              <a:extLst>
                <a:ext uri="{FF2B5EF4-FFF2-40B4-BE49-F238E27FC236}">
                  <a16:creationId xmlns:a16="http://schemas.microsoft.com/office/drawing/2014/main" xmlns="" id="{9F5A01B9-AA9A-491D-A32F-D46862DA930D}"/>
                </a:ext>
              </a:extLst>
            </p:cNvPr>
            <p:cNvSpPr/>
            <p:nvPr/>
          </p:nvSpPr>
          <p:spPr bwMode="auto">
            <a:xfrm>
              <a:off x="6994301" y="2843765"/>
              <a:ext cx="2933772" cy="131768"/>
            </a:xfrm>
            <a:custGeom>
              <a:avLst/>
              <a:gdLst>
                <a:gd name="connsiteX0" fmla="*/ 0 w 1640851"/>
                <a:gd name="connsiteY0" fmla="*/ 0 h 149806"/>
                <a:gd name="connsiteX1" fmla="*/ 1640851 w 1640851"/>
                <a:gd name="connsiteY1" fmla="*/ 0 h 149806"/>
                <a:gd name="connsiteX2" fmla="*/ 1640851 w 1640851"/>
                <a:gd name="connsiteY2" fmla="*/ 149806 h 149806"/>
                <a:gd name="connsiteX3" fmla="*/ 0 w 1640851"/>
                <a:gd name="connsiteY3" fmla="*/ 149806 h 149806"/>
                <a:gd name="connsiteX4" fmla="*/ 0 w 1640851"/>
                <a:gd name="connsiteY4" fmla="*/ 0 h 149806"/>
                <a:gd name="connsiteX0" fmla="*/ 144379 w 1640851"/>
                <a:gd name="connsiteY0" fmla="*/ 12032 h 149806"/>
                <a:gd name="connsiteX1" fmla="*/ 1640851 w 1640851"/>
                <a:gd name="connsiteY1" fmla="*/ 0 h 149806"/>
                <a:gd name="connsiteX2" fmla="*/ 1640851 w 1640851"/>
                <a:gd name="connsiteY2" fmla="*/ 149806 h 149806"/>
                <a:gd name="connsiteX3" fmla="*/ 0 w 1640851"/>
                <a:gd name="connsiteY3" fmla="*/ 149806 h 149806"/>
                <a:gd name="connsiteX4" fmla="*/ 144379 w 1640851"/>
                <a:gd name="connsiteY4" fmla="*/ 12032 h 149806"/>
                <a:gd name="connsiteX0" fmla="*/ 144379 w 1640851"/>
                <a:gd name="connsiteY0" fmla="*/ 24064 h 161838"/>
                <a:gd name="connsiteX1" fmla="*/ 1508504 w 1640851"/>
                <a:gd name="connsiteY1" fmla="*/ 0 h 161838"/>
                <a:gd name="connsiteX2" fmla="*/ 1640851 w 1640851"/>
                <a:gd name="connsiteY2" fmla="*/ 161838 h 161838"/>
                <a:gd name="connsiteX3" fmla="*/ 0 w 1640851"/>
                <a:gd name="connsiteY3" fmla="*/ 161838 h 161838"/>
                <a:gd name="connsiteX4" fmla="*/ 144379 w 1640851"/>
                <a:gd name="connsiteY4" fmla="*/ 24064 h 161838"/>
                <a:gd name="connsiteX0" fmla="*/ 144379 w 1640851"/>
                <a:gd name="connsiteY0" fmla="*/ 0 h 137774"/>
                <a:gd name="connsiteX1" fmla="*/ 1544599 w 1640851"/>
                <a:gd name="connsiteY1" fmla="*/ 0 h 137774"/>
                <a:gd name="connsiteX2" fmla="*/ 1640851 w 1640851"/>
                <a:gd name="connsiteY2" fmla="*/ 137774 h 137774"/>
                <a:gd name="connsiteX3" fmla="*/ 0 w 1640851"/>
                <a:gd name="connsiteY3" fmla="*/ 137774 h 137774"/>
                <a:gd name="connsiteX4" fmla="*/ 144379 w 1640851"/>
                <a:gd name="connsiteY4" fmla="*/ 0 h 1377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40851" h="137774">
                  <a:moveTo>
                    <a:pt x="144379" y="0"/>
                  </a:moveTo>
                  <a:lnTo>
                    <a:pt x="1544599" y="0"/>
                  </a:lnTo>
                  <a:lnTo>
                    <a:pt x="1640851" y="137774"/>
                  </a:lnTo>
                  <a:lnTo>
                    <a:pt x="0" y="137774"/>
                  </a:lnTo>
                  <a:lnTo>
                    <a:pt x="144379" y="0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íṧliḍe">
              <a:extLst>
                <a:ext uri="{FF2B5EF4-FFF2-40B4-BE49-F238E27FC236}">
                  <a16:creationId xmlns:a16="http://schemas.microsoft.com/office/drawing/2014/main" xmlns="" id="{7569C25B-AE93-4128-B034-15945EBBB007}"/>
                </a:ext>
              </a:extLst>
            </p:cNvPr>
            <p:cNvSpPr/>
            <p:nvPr/>
          </p:nvSpPr>
          <p:spPr bwMode="auto">
            <a:xfrm>
              <a:off x="6361300" y="1818524"/>
              <a:ext cx="4186857" cy="131768"/>
            </a:xfrm>
            <a:custGeom>
              <a:avLst/>
              <a:gdLst>
                <a:gd name="connsiteX0" fmla="*/ 0 w 1640851"/>
                <a:gd name="connsiteY0" fmla="*/ 0 h 149806"/>
                <a:gd name="connsiteX1" fmla="*/ 1640851 w 1640851"/>
                <a:gd name="connsiteY1" fmla="*/ 0 h 149806"/>
                <a:gd name="connsiteX2" fmla="*/ 1640851 w 1640851"/>
                <a:gd name="connsiteY2" fmla="*/ 149806 h 149806"/>
                <a:gd name="connsiteX3" fmla="*/ 0 w 1640851"/>
                <a:gd name="connsiteY3" fmla="*/ 149806 h 149806"/>
                <a:gd name="connsiteX4" fmla="*/ 0 w 1640851"/>
                <a:gd name="connsiteY4" fmla="*/ 0 h 149806"/>
                <a:gd name="connsiteX0" fmla="*/ 144379 w 1640851"/>
                <a:gd name="connsiteY0" fmla="*/ 12032 h 149806"/>
                <a:gd name="connsiteX1" fmla="*/ 1640851 w 1640851"/>
                <a:gd name="connsiteY1" fmla="*/ 0 h 149806"/>
                <a:gd name="connsiteX2" fmla="*/ 1640851 w 1640851"/>
                <a:gd name="connsiteY2" fmla="*/ 149806 h 149806"/>
                <a:gd name="connsiteX3" fmla="*/ 0 w 1640851"/>
                <a:gd name="connsiteY3" fmla="*/ 149806 h 149806"/>
                <a:gd name="connsiteX4" fmla="*/ 144379 w 1640851"/>
                <a:gd name="connsiteY4" fmla="*/ 12032 h 149806"/>
                <a:gd name="connsiteX0" fmla="*/ 144379 w 1640851"/>
                <a:gd name="connsiteY0" fmla="*/ 24064 h 161838"/>
                <a:gd name="connsiteX1" fmla="*/ 1508504 w 1640851"/>
                <a:gd name="connsiteY1" fmla="*/ 0 h 161838"/>
                <a:gd name="connsiteX2" fmla="*/ 1640851 w 1640851"/>
                <a:gd name="connsiteY2" fmla="*/ 161838 h 161838"/>
                <a:gd name="connsiteX3" fmla="*/ 0 w 1640851"/>
                <a:gd name="connsiteY3" fmla="*/ 161838 h 161838"/>
                <a:gd name="connsiteX4" fmla="*/ 144379 w 1640851"/>
                <a:gd name="connsiteY4" fmla="*/ 24064 h 161838"/>
                <a:gd name="connsiteX0" fmla="*/ 144379 w 1640851"/>
                <a:gd name="connsiteY0" fmla="*/ 0 h 137774"/>
                <a:gd name="connsiteX1" fmla="*/ 1544599 w 1640851"/>
                <a:gd name="connsiteY1" fmla="*/ 0 h 137774"/>
                <a:gd name="connsiteX2" fmla="*/ 1640851 w 1640851"/>
                <a:gd name="connsiteY2" fmla="*/ 137774 h 137774"/>
                <a:gd name="connsiteX3" fmla="*/ 0 w 1640851"/>
                <a:gd name="connsiteY3" fmla="*/ 137774 h 137774"/>
                <a:gd name="connsiteX4" fmla="*/ 144379 w 1640851"/>
                <a:gd name="connsiteY4" fmla="*/ 0 h 1377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40851" h="137774">
                  <a:moveTo>
                    <a:pt x="144379" y="0"/>
                  </a:moveTo>
                  <a:lnTo>
                    <a:pt x="1544599" y="0"/>
                  </a:lnTo>
                  <a:lnTo>
                    <a:pt x="1640851" y="137774"/>
                  </a:lnTo>
                  <a:lnTo>
                    <a:pt x="0" y="137774"/>
                  </a:lnTo>
                  <a:lnTo>
                    <a:pt x="144379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" name="işḻidé">
              <a:extLst>
                <a:ext uri="{FF2B5EF4-FFF2-40B4-BE49-F238E27FC236}">
                  <a16:creationId xmlns:a16="http://schemas.microsoft.com/office/drawing/2014/main" xmlns="" id="{E3C7A8BA-EC14-464F-A5DB-D7341978FFE8}"/>
                </a:ext>
              </a:extLst>
            </p:cNvPr>
            <p:cNvSpPr txBox="1"/>
            <p:nvPr/>
          </p:nvSpPr>
          <p:spPr>
            <a:xfrm>
              <a:off x="7864027" y="2122007"/>
              <a:ext cx="1227912" cy="554400"/>
            </a:xfrm>
            <a:prstGeom prst="rect">
              <a:avLst/>
            </a:prstGeom>
            <a:noFill/>
          </p:spPr>
          <p:txBody>
            <a:bodyPr wrap="none" lIns="90000" tIns="46800" rIns="90000" bIns="46800" rtlCol="0" anchor="ctr" anchorCtr="0">
              <a:normAutofit/>
            </a:bodyPr>
            <a:lstStyle/>
            <a:p>
              <a:pPr algn="ctr"/>
              <a:r>
                <a:rPr lang="en-US" altLang="zh-CN" b="1" dirty="0">
                  <a:solidFill>
                    <a:schemeClr val="bg1"/>
                  </a:solidFill>
                </a:rPr>
                <a:t>Keyword</a:t>
              </a:r>
              <a:endParaRPr lang="zh-CN" altLang="en-US" b="1" dirty="0">
                <a:solidFill>
                  <a:schemeClr val="bg1"/>
                </a:solidFill>
              </a:endParaRPr>
            </a:p>
          </p:txBody>
        </p:sp>
        <p:sp>
          <p:nvSpPr>
            <p:cNvPr id="14" name="íš1ïḍe">
              <a:extLst>
                <a:ext uri="{FF2B5EF4-FFF2-40B4-BE49-F238E27FC236}">
                  <a16:creationId xmlns:a16="http://schemas.microsoft.com/office/drawing/2014/main" xmlns="" id="{A48802BA-B30E-43E5-8F4F-BDDD74E54E51}"/>
                </a:ext>
              </a:extLst>
            </p:cNvPr>
            <p:cNvSpPr txBox="1"/>
            <p:nvPr/>
          </p:nvSpPr>
          <p:spPr>
            <a:xfrm>
              <a:off x="7864027" y="3149212"/>
              <a:ext cx="1227912" cy="554400"/>
            </a:xfrm>
            <a:prstGeom prst="rect">
              <a:avLst/>
            </a:prstGeom>
            <a:noFill/>
          </p:spPr>
          <p:txBody>
            <a:bodyPr wrap="none" lIns="90000" tIns="46800" rIns="90000" bIns="46800" rtlCol="0" anchor="ctr" anchorCtr="0">
              <a:normAutofit/>
            </a:bodyPr>
            <a:lstStyle/>
            <a:p>
              <a:pPr algn="ctr"/>
              <a:r>
                <a:rPr lang="en-US" altLang="zh-CN" sz="1600" b="1" dirty="0">
                  <a:solidFill>
                    <a:schemeClr val="bg1"/>
                  </a:solidFill>
                </a:rPr>
                <a:t>Keyword</a:t>
              </a:r>
              <a:endParaRPr lang="zh-CN" altLang="en-US" sz="1600" b="1" dirty="0">
                <a:solidFill>
                  <a:schemeClr val="bg1"/>
                </a:solidFill>
              </a:endParaRPr>
            </a:p>
          </p:txBody>
        </p:sp>
        <p:sp>
          <p:nvSpPr>
            <p:cNvPr id="15" name="iṧļîdè">
              <a:extLst>
                <a:ext uri="{FF2B5EF4-FFF2-40B4-BE49-F238E27FC236}">
                  <a16:creationId xmlns:a16="http://schemas.microsoft.com/office/drawing/2014/main" xmlns="" id="{65B5B9D1-7540-47A3-BF80-5CEEB95E886C}"/>
                </a:ext>
              </a:extLst>
            </p:cNvPr>
            <p:cNvSpPr txBox="1"/>
            <p:nvPr/>
          </p:nvSpPr>
          <p:spPr>
            <a:xfrm>
              <a:off x="7864027" y="4033275"/>
              <a:ext cx="1227912" cy="554400"/>
            </a:xfrm>
            <a:prstGeom prst="rect">
              <a:avLst/>
            </a:prstGeom>
            <a:noFill/>
          </p:spPr>
          <p:txBody>
            <a:bodyPr wrap="none" lIns="90000" tIns="46800" rIns="90000" bIns="46800" rtlCol="0" anchor="ctr" anchorCtr="0">
              <a:normAutofit/>
            </a:bodyPr>
            <a:lstStyle/>
            <a:p>
              <a:pPr algn="ctr"/>
              <a:r>
                <a:rPr lang="en-US" altLang="zh-CN" sz="1200" b="1" dirty="0">
                  <a:solidFill>
                    <a:schemeClr val="bg1"/>
                  </a:solidFill>
                </a:rPr>
                <a:t>Keyword</a:t>
              </a:r>
              <a:endParaRPr lang="zh-CN" altLang="en-US" sz="1200" b="1" dirty="0">
                <a:solidFill>
                  <a:schemeClr val="bg1"/>
                </a:solidFill>
              </a:endParaRPr>
            </a:p>
          </p:txBody>
        </p:sp>
        <p:grpSp>
          <p:nvGrpSpPr>
            <p:cNvPr id="16" name="ísḻíde">
              <a:extLst>
                <a:ext uri="{FF2B5EF4-FFF2-40B4-BE49-F238E27FC236}">
                  <a16:creationId xmlns:a16="http://schemas.microsoft.com/office/drawing/2014/main" xmlns="" id="{C0E6D1B9-7A7A-4F01-B432-A6C1178846C9}"/>
                </a:ext>
              </a:extLst>
            </p:cNvPr>
            <p:cNvGrpSpPr/>
            <p:nvPr/>
          </p:nvGrpSpPr>
          <p:grpSpPr>
            <a:xfrm>
              <a:off x="6361300" y="2139714"/>
              <a:ext cx="518988" cy="518986"/>
              <a:chOff x="5839622" y="2191652"/>
              <a:chExt cx="522378" cy="522378"/>
            </a:xfrm>
          </p:grpSpPr>
          <p:sp>
            <p:nvSpPr>
              <p:cNvPr id="32" name="îṣḷîḍé">
                <a:extLst>
                  <a:ext uri="{FF2B5EF4-FFF2-40B4-BE49-F238E27FC236}">
                    <a16:creationId xmlns:a16="http://schemas.microsoft.com/office/drawing/2014/main" xmlns="" id="{02AFE56B-34A1-49EF-9357-C6599F4F46E7}"/>
                  </a:ext>
                </a:extLst>
              </p:cNvPr>
              <p:cNvSpPr/>
              <p:nvPr/>
            </p:nvSpPr>
            <p:spPr>
              <a:xfrm>
                <a:off x="5839622" y="2191652"/>
                <a:ext cx="522378" cy="522378"/>
              </a:xfrm>
              <a:custGeom>
                <a:avLst/>
                <a:gdLst>
                  <a:gd name="connsiteX0" fmla="*/ 0 w 670873"/>
                  <a:gd name="connsiteY0" fmla="*/ 335437 h 670873"/>
                  <a:gd name="connsiteX1" fmla="*/ 335437 w 670873"/>
                  <a:gd name="connsiteY1" fmla="*/ 0 h 670873"/>
                  <a:gd name="connsiteX2" fmla="*/ 670874 w 670873"/>
                  <a:gd name="connsiteY2" fmla="*/ 335437 h 670873"/>
                  <a:gd name="connsiteX3" fmla="*/ 335437 w 670873"/>
                  <a:gd name="connsiteY3" fmla="*/ 670874 h 670873"/>
                  <a:gd name="connsiteX4" fmla="*/ 0 w 670873"/>
                  <a:gd name="connsiteY4" fmla="*/ 335437 h 6708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70873" h="670873">
                    <a:moveTo>
                      <a:pt x="0" y="335437"/>
                    </a:moveTo>
                    <a:cubicBezTo>
                      <a:pt x="0" y="150180"/>
                      <a:pt x="150180" y="0"/>
                      <a:pt x="335437" y="0"/>
                    </a:cubicBezTo>
                    <a:cubicBezTo>
                      <a:pt x="520694" y="0"/>
                      <a:pt x="670874" y="150180"/>
                      <a:pt x="670874" y="335437"/>
                    </a:cubicBezTo>
                    <a:cubicBezTo>
                      <a:pt x="670874" y="520694"/>
                      <a:pt x="520694" y="670874"/>
                      <a:pt x="335437" y="670874"/>
                    </a:cubicBezTo>
                    <a:cubicBezTo>
                      <a:pt x="150180" y="670874"/>
                      <a:pt x="0" y="520694"/>
                      <a:pt x="0" y="33543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28575">
                <a:solidFill>
                  <a:schemeClr val="bg1"/>
                </a:solidFill>
              </a:ln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dirty="0"/>
              </a:p>
            </p:txBody>
          </p:sp>
          <p:sp>
            <p:nvSpPr>
              <p:cNvPr id="33" name="i$1îdê">
                <a:extLst>
                  <a:ext uri="{FF2B5EF4-FFF2-40B4-BE49-F238E27FC236}">
                    <a16:creationId xmlns:a16="http://schemas.microsoft.com/office/drawing/2014/main" xmlns="" id="{E39EAE2A-57EE-49AC-9CCB-35F484B5381B}"/>
                  </a:ext>
                </a:extLst>
              </p:cNvPr>
              <p:cNvSpPr/>
              <p:nvPr/>
            </p:nvSpPr>
            <p:spPr bwMode="auto">
              <a:xfrm>
                <a:off x="5954522" y="2350040"/>
                <a:ext cx="292579" cy="205596"/>
              </a:xfrm>
              <a:custGeom>
                <a:avLst/>
                <a:gdLst>
                  <a:gd name="connsiteX0" fmla="*/ 450100 w 607639"/>
                  <a:gd name="connsiteY0" fmla="*/ 313203 h 426991"/>
                  <a:gd name="connsiteX1" fmla="*/ 450100 w 607639"/>
                  <a:gd name="connsiteY1" fmla="*/ 403167 h 426991"/>
                  <a:gd name="connsiteX2" fmla="*/ 585744 w 607639"/>
                  <a:gd name="connsiteY2" fmla="*/ 403167 h 426991"/>
                  <a:gd name="connsiteX3" fmla="*/ 586100 w 607639"/>
                  <a:gd name="connsiteY3" fmla="*/ 313203 h 426991"/>
                  <a:gd name="connsiteX4" fmla="*/ 530294 w 607639"/>
                  <a:gd name="connsiteY4" fmla="*/ 313203 h 426991"/>
                  <a:gd name="connsiteX5" fmla="*/ 530116 w 607639"/>
                  <a:gd name="connsiteY5" fmla="*/ 313203 h 426991"/>
                  <a:gd name="connsiteX6" fmla="*/ 529760 w 607639"/>
                  <a:gd name="connsiteY6" fmla="*/ 313203 h 426991"/>
                  <a:gd name="connsiteX7" fmla="*/ 450901 w 607639"/>
                  <a:gd name="connsiteY7" fmla="*/ 313203 h 426991"/>
                  <a:gd name="connsiteX8" fmla="*/ 236309 w 607639"/>
                  <a:gd name="connsiteY8" fmla="*/ 313203 h 426991"/>
                  <a:gd name="connsiteX9" fmla="*/ 236309 w 607639"/>
                  <a:gd name="connsiteY9" fmla="*/ 403167 h 426991"/>
                  <a:gd name="connsiteX10" fmla="*/ 371953 w 607639"/>
                  <a:gd name="connsiteY10" fmla="*/ 403167 h 426991"/>
                  <a:gd name="connsiteX11" fmla="*/ 372754 w 607639"/>
                  <a:gd name="connsiteY11" fmla="*/ 313203 h 426991"/>
                  <a:gd name="connsiteX12" fmla="*/ 237110 w 607639"/>
                  <a:gd name="connsiteY12" fmla="*/ 313203 h 426991"/>
                  <a:gd name="connsiteX13" fmla="*/ 22519 w 607639"/>
                  <a:gd name="connsiteY13" fmla="*/ 313203 h 426991"/>
                  <a:gd name="connsiteX14" fmla="*/ 22519 w 607639"/>
                  <a:gd name="connsiteY14" fmla="*/ 403167 h 426991"/>
                  <a:gd name="connsiteX15" fmla="*/ 158163 w 607639"/>
                  <a:gd name="connsiteY15" fmla="*/ 403167 h 426991"/>
                  <a:gd name="connsiteX16" fmla="*/ 158964 w 607639"/>
                  <a:gd name="connsiteY16" fmla="*/ 313203 h 426991"/>
                  <a:gd name="connsiteX17" fmla="*/ 91498 w 607639"/>
                  <a:gd name="connsiteY17" fmla="*/ 313203 h 426991"/>
                  <a:gd name="connsiteX18" fmla="*/ 91231 w 607639"/>
                  <a:gd name="connsiteY18" fmla="*/ 313203 h 426991"/>
                  <a:gd name="connsiteX19" fmla="*/ 90964 w 607639"/>
                  <a:gd name="connsiteY19" fmla="*/ 313203 h 426991"/>
                  <a:gd name="connsiteX20" fmla="*/ 23320 w 607639"/>
                  <a:gd name="connsiteY20" fmla="*/ 313203 h 426991"/>
                  <a:gd name="connsiteX21" fmla="*/ 91409 w 607639"/>
                  <a:gd name="connsiteY21" fmla="*/ 224751 h 426991"/>
                  <a:gd name="connsiteX22" fmla="*/ 530294 w 607639"/>
                  <a:gd name="connsiteY22" fmla="*/ 224751 h 426991"/>
                  <a:gd name="connsiteX23" fmla="*/ 540084 w 607639"/>
                  <a:gd name="connsiteY23" fmla="*/ 234530 h 426991"/>
                  <a:gd name="connsiteX24" fmla="*/ 540084 w 607639"/>
                  <a:gd name="connsiteY24" fmla="*/ 292135 h 426991"/>
                  <a:gd name="connsiteX25" fmla="*/ 586456 w 607639"/>
                  <a:gd name="connsiteY25" fmla="*/ 292135 h 426991"/>
                  <a:gd name="connsiteX26" fmla="*/ 607639 w 607639"/>
                  <a:gd name="connsiteY26" fmla="*/ 313203 h 426991"/>
                  <a:gd name="connsiteX27" fmla="*/ 607639 w 607639"/>
                  <a:gd name="connsiteY27" fmla="*/ 403167 h 426991"/>
                  <a:gd name="connsiteX28" fmla="*/ 586456 w 607639"/>
                  <a:gd name="connsiteY28" fmla="*/ 426991 h 426991"/>
                  <a:gd name="connsiteX29" fmla="*/ 451524 w 607639"/>
                  <a:gd name="connsiteY29" fmla="*/ 426991 h 426991"/>
                  <a:gd name="connsiteX30" fmla="*/ 427582 w 607639"/>
                  <a:gd name="connsiteY30" fmla="*/ 403167 h 426991"/>
                  <a:gd name="connsiteX31" fmla="*/ 427582 w 607639"/>
                  <a:gd name="connsiteY31" fmla="*/ 313203 h 426991"/>
                  <a:gd name="connsiteX32" fmla="*/ 451524 w 607639"/>
                  <a:gd name="connsiteY32" fmla="*/ 292135 h 426991"/>
                  <a:gd name="connsiteX33" fmla="*/ 517566 w 607639"/>
                  <a:gd name="connsiteY33" fmla="*/ 292135 h 426991"/>
                  <a:gd name="connsiteX34" fmla="*/ 517566 w 607639"/>
                  <a:gd name="connsiteY34" fmla="*/ 247242 h 426991"/>
                  <a:gd name="connsiteX35" fmla="*/ 315079 w 607639"/>
                  <a:gd name="connsiteY35" fmla="*/ 247242 h 426991"/>
                  <a:gd name="connsiteX36" fmla="*/ 315079 w 607639"/>
                  <a:gd name="connsiteY36" fmla="*/ 292135 h 426991"/>
                  <a:gd name="connsiteX37" fmla="*/ 372665 w 607639"/>
                  <a:gd name="connsiteY37" fmla="*/ 292135 h 426991"/>
                  <a:gd name="connsiteX38" fmla="*/ 393849 w 607639"/>
                  <a:gd name="connsiteY38" fmla="*/ 313203 h 426991"/>
                  <a:gd name="connsiteX39" fmla="*/ 393849 w 607639"/>
                  <a:gd name="connsiteY39" fmla="*/ 403167 h 426991"/>
                  <a:gd name="connsiteX40" fmla="*/ 372665 w 607639"/>
                  <a:gd name="connsiteY40" fmla="*/ 426991 h 426991"/>
                  <a:gd name="connsiteX41" fmla="*/ 237733 w 607639"/>
                  <a:gd name="connsiteY41" fmla="*/ 426991 h 426991"/>
                  <a:gd name="connsiteX42" fmla="*/ 213791 w 607639"/>
                  <a:gd name="connsiteY42" fmla="*/ 403167 h 426991"/>
                  <a:gd name="connsiteX43" fmla="*/ 213791 w 607639"/>
                  <a:gd name="connsiteY43" fmla="*/ 313203 h 426991"/>
                  <a:gd name="connsiteX44" fmla="*/ 237733 w 607639"/>
                  <a:gd name="connsiteY44" fmla="*/ 292135 h 426991"/>
                  <a:gd name="connsiteX45" fmla="*/ 292561 w 607639"/>
                  <a:gd name="connsiteY45" fmla="*/ 292135 h 426991"/>
                  <a:gd name="connsiteX46" fmla="*/ 292561 w 607639"/>
                  <a:gd name="connsiteY46" fmla="*/ 247242 h 426991"/>
                  <a:gd name="connsiteX47" fmla="*/ 101288 w 607639"/>
                  <a:gd name="connsiteY47" fmla="*/ 247242 h 426991"/>
                  <a:gd name="connsiteX48" fmla="*/ 101288 w 607639"/>
                  <a:gd name="connsiteY48" fmla="*/ 292135 h 426991"/>
                  <a:gd name="connsiteX49" fmla="*/ 158875 w 607639"/>
                  <a:gd name="connsiteY49" fmla="*/ 292135 h 426991"/>
                  <a:gd name="connsiteX50" fmla="*/ 180058 w 607639"/>
                  <a:gd name="connsiteY50" fmla="*/ 313203 h 426991"/>
                  <a:gd name="connsiteX51" fmla="*/ 180058 w 607639"/>
                  <a:gd name="connsiteY51" fmla="*/ 403167 h 426991"/>
                  <a:gd name="connsiteX52" fmla="*/ 158875 w 607639"/>
                  <a:gd name="connsiteY52" fmla="*/ 426991 h 426991"/>
                  <a:gd name="connsiteX53" fmla="*/ 24032 w 607639"/>
                  <a:gd name="connsiteY53" fmla="*/ 426991 h 426991"/>
                  <a:gd name="connsiteX54" fmla="*/ 0 w 607639"/>
                  <a:gd name="connsiteY54" fmla="*/ 403167 h 426991"/>
                  <a:gd name="connsiteX55" fmla="*/ 0 w 607639"/>
                  <a:gd name="connsiteY55" fmla="*/ 313203 h 426991"/>
                  <a:gd name="connsiteX56" fmla="*/ 24032 w 607639"/>
                  <a:gd name="connsiteY56" fmla="*/ 292135 h 426991"/>
                  <a:gd name="connsiteX57" fmla="*/ 78770 w 607639"/>
                  <a:gd name="connsiteY57" fmla="*/ 292135 h 426991"/>
                  <a:gd name="connsiteX58" fmla="*/ 78770 w 607639"/>
                  <a:gd name="connsiteY58" fmla="*/ 234530 h 426991"/>
                  <a:gd name="connsiteX59" fmla="*/ 91409 w 607639"/>
                  <a:gd name="connsiteY59" fmla="*/ 224751 h 426991"/>
                  <a:gd name="connsiteX60" fmla="*/ 236326 w 607639"/>
                  <a:gd name="connsiteY60" fmla="*/ 21066 h 426991"/>
                  <a:gd name="connsiteX61" fmla="*/ 236326 w 607639"/>
                  <a:gd name="connsiteY61" fmla="*/ 111021 h 426991"/>
                  <a:gd name="connsiteX62" fmla="*/ 371758 w 607639"/>
                  <a:gd name="connsiteY62" fmla="*/ 111021 h 426991"/>
                  <a:gd name="connsiteX63" fmla="*/ 372380 w 607639"/>
                  <a:gd name="connsiteY63" fmla="*/ 21066 h 426991"/>
                  <a:gd name="connsiteX64" fmla="*/ 237127 w 607639"/>
                  <a:gd name="connsiteY64" fmla="*/ 21066 h 426991"/>
                  <a:gd name="connsiteX65" fmla="*/ 237750 w 607639"/>
                  <a:gd name="connsiteY65" fmla="*/ 0 h 426991"/>
                  <a:gd name="connsiteX66" fmla="*/ 372647 w 607639"/>
                  <a:gd name="connsiteY66" fmla="*/ 0 h 426991"/>
                  <a:gd name="connsiteX67" fmla="*/ 393825 w 607639"/>
                  <a:gd name="connsiteY67" fmla="*/ 21066 h 426991"/>
                  <a:gd name="connsiteX68" fmla="*/ 393825 w 607639"/>
                  <a:gd name="connsiteY68" fmla="*/ 111021 h 426991"/>
                  <a:gd name="connsiteX69" fmla="*/ 372647 w 607639"/>
                  <a:gd name="connsiteY69" fmla="*/ 134843 h 426991"/>
                  <a:gd name="connsiteX70" fmla="*/ 315076 w 607639"/>
                  <a:gd name="connsiteY70" fmla="*/ 134843 h 426991"/>
                  <a:gd name="connsiteX71" fmla="*/ 315076 w 607639"/>
                  <a:gd name="connsiteY71" fmla="*/ 191020 h 426991"/>
                  <a:gd name="connsiteX72" fmla="*/ 292563 w 607639"/>
                  <a:gd name="connsiteY72" fmla="*/ 191020 h 426991"/>
                  <a:gd name="connsiteX73" fmla="*/ 292563 w 607639"/>
                  <a:gd name="connsiteY73" fmla="*/ 134843 h 426991"/>
                  <a:gd name="connsiteX74" fmla="*/ 237750 w 607639"/>
                  <a:gd name="connsiteY74" fmla="*/ 134843 h 426991"/>
                  <a:gd name="connsiteX75" fmla="*/ 213813 w 607639"/>
                  <a:gd name="connsiteY75" fmla="*/ 111021 h 426991"/>
                  <a:gd name="connsiteX76" fmla="*/ 213813 w 607639"/>
                  <a:gd name="connsiteY76" fmla="*/ 21066 h 426991"/>
                  <a:gd name="connsiteX77" fmla="*/ 237750 w 607639"/>
                  <a:gd name="connsiteY77" fmla="*/ 0 h 4269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</a:cxnLst>
                <a:rect l="l" t="t" r="r" b="b"/>
                <a:pathLst>
                  <a:path w="607639" h="426991">
                    <a:moveTo>
                      <a:pt x="450100" y="313203"/>
                    </a:moveTo>
                    <a:lnTo>
                      <a:pt x="450100" y="403167"/>
                    </a:lnTo>
                    <a:lnTo>
                      <a:pt x="585744" y="403167"/>
                    </a:lnTo>
                    <a:lnTo>
                      <a:pt x="586100" y="313203"/>
                    </a:lnTo>
                    <a:lnTo>
                      <a:pt x="530294" y="313203"/>
                    </a:lnTo>
                    <a:cubicBezTo>
                      <a:pt x="530294" y="313203"/>
                      <a:pt x="530116" y="313203"/>
                      <a:pt x="530116" y="313203"/>
                    </a:cubicBezTo>
                    <a:cubicBezTo>
                      <a:pt x="530027" y="313203"/>
                      <a:pt x="529849" y="313203"/>
                      <a:pt x="529760" y="313203"/>
                    </a:cubicBezTo>
                    <a:lnTo>
                      <a:pt x="450901" y="313203"/>
                    </a:lnTo>
                    <a:close/>
                    <a:moveTo>
                      <a:pt x="236309" y="313203"/>
                    </a:moveTo>
                    <a:lnTo>
                      <a:pt x="236309" y="403167"/>
                    </a:lnTo>
                    <a:lnTo>
                      <a:pt x="371953" y="403167"/>
                    </a:lnTo>
                    <a:lnTo>
                      <a:pt x="372754" y="313203"/>
                    </a:lnTo>
                    <a:lnTo>
                      <a:pt x="237110" y="313203"/>
                    </a:lnTo>
                    <a:close/>
                    <a:moveTo>
                      <a:pt x="22519" y="313203"/>
                    </a:moveTo>
                    <a:lnTo>
                      <a:pt x="22519" y="403167"/>
                    </a:lnTo>
                    <a:lnTo>
                      <a:pt x="158163" y="403167"/>
                    </a:lnTo>
                    <a:lnTo>
                      <a:pt x="158964" y="313203"/>
                    </a:lnTo>
                    <a:lnTo>
                      <a:pt x="91498" y="313203"/>
                    </a:lnTo>
                    <a:cubicBezTo>
                      <a:pt x="91409" y="313203"/>
                      <a:pt x="91320" y="313203"/>
                      <a:pt x="91231" y="313203"/>
                    </a:cubicBezTo>
                    <a:cubicBezTo>
                      <a:pt x="91231" y="313203"/>
                      <a:pt x="90964" y="313203"/>
                      <a:pt x="90964" y="313203"/>
                    </a:cubicBezTo>
                    <a:lnTo>
                      <a:pt x="23320" y="313203"/>
                    </a:lnTo>
                    <a:close/>
                    <a:moveTo>
                      <a:pt x="91409" y="224751"/>
                    </a:moveTo>
                    <a:lnTo>
                      <a:pt x="530294" y="224751"/>
                    </a:lnTo>
                    <a:cubicBezTo>
                      <a:pt x="536435" y="224751"/>
                      <a:pt x="540084" y="228396"/>
                      <a:pt x="540084" y="234530"/>
                    </a:cubicBezTo>
                    <a:lnTo>
                      <a:pt x="540084" y="292135"/>
                    </a:lnTo>
                    <a:lnTo>
                      <a:pt x="586456" y="292135"/>
                    </a:lnTo>
                    <a:cubicBezTo>
                      <a:pt x="598917" y="292135"/>
                      <a:pt x="607639" y="300847"/>
                      <a:pt x="607639" y="313203"/>
                    </a:cubicBezTo>
                    <a:lnTo>
                      <a:pt x="607639" y="403167"/>
                    </a:lnTo>
                    <a:cubicBezTo>
                      <a:pt x="607639" y="415524"/>
                      <a:pt x="598917" y="426991"/>
                      <a:pt x="586456" y="426991"/>
                    </a:cubicBezTo>
                    <a:lnTo>
                      <a:pt x="451524" y="426991"/>
                    </a:lnTo>
                    <a:cubicBezTo>
                      <a:pt x="439152" y="426991"/>
                      <a:pt x="427582" y="415524"/>
                      <a:pt x="427582" y="403167"/>
                    </a:cubicBezTo>
                    <a:lnTo>
                      <a:pt x="427582" y="313203"/>
                    </a:lnTo>
                    <a:cubicBezTo>
                      <a:pt x="427582" y="300847"/>
                      <a:pt x="439152" y="292135"/>
                      <a:pt x="451524" y="292135"/>
                    </a:cubicBezTo>
                    <a:lnTo>
                      <a:pt x="517566" y="292135"/>
                    </a:lnTo>
                    <a:lnTo>
                      <a:pt x="517566" y="247242"/>
                    </a:lnTo>
                    <a:lnTo>
                      <a:pt x="315079" y="247242"/>
                    </a:lnTo>
                    <a:lnTo>
                      <a:pt x="315079" y="292135"/>
                    </a:lnTo>
                    <a:lnTo>
                      <a:pt x="372665" y="292135"/>
                    </a:lnTo>
                    <a:cubicBezTo>
                      <a:pt x="385126" y="292135"/>
                      <a:pt x="393849" y="300847"/>
                      <a:pt x="393849" y="313203"/>
                    </a:cubicBezTo>
                    <a:lnTo>
                      <a:pt x="393849" y="403167"/>
                    </a:lnTo>
                    <a:cubicBezTo>
                      <a:pt x="393849" y="415524"/>
                      <a:pt x="385126" y="426991"/>
                      <a:pt x="372665" y="426991"/>
                    </a:cubicBezTo>
                    <a:lnTo>
                      <a:pt x="237733" y="426991"/>
                    </a:lnTo>
                    <a:cubicBezTo>
                      <a:pt x="225362" y="426991"/>
                      <a:pt x="213791" y="415524"/>
                      <a:pt x="213791" y="403167"/>
                    </a:cubicBezTo>
                    <a:lnTo>
                      <a:pt x="213791" y="313203"/>
                    </a:lnTo>
                    <a:cubicBezTo>
                      <a:pt x="213791" y="300847"/>
                      <a:pt x="225362" y="292135"/>
                      <a:pt x="237733" y="292135"/>
                    </a:cubicBezTo>
                    <a:lnTo>
                      <a:pt x="292561" y="292135"/>
                    </a:lnTo>
                    <a:lnTo>
                      <a:pt x="292561" y="247242"/>
                    </a:lnTo>
                    <a:lnTo>
                      <a:pt x="101288" y="247242"/>
                    </a:lnTo>
                    <a:lnTo>
                      <a:pt x="101288" y="292135"/>
                    </a:lnTo>
                    <a:lnTo>
                      <a:pt x="158875" y="292135"/>
                    </a:lnTo>
                    <a:cubicBezTo>
                      <a:pt x="171335" y="292135"/>
                      <a:pt x="180058" y="300847"/>
                      <a:pt x="180058" y="313203"/>
                    </a:cubicBezTo>
                    <a:lnTo>
                      <a:pt x="180058" y="403167"/>
                    </a:lnTo>
                    <a:cubicBezTo>
                      <a:pt x="180058" y="415524"/>
                      <a:pt x="171335" y="426991"/>
                      <a:pt x="158875" y="426991"/>
                    </a:cubicBezTo>
                    <a:lnTo>
                      <a:pt x="24032" y="426991"/>
                    </a:lnTo>
                    <a:cubicBezTo>
                      <a:pt x="11571" y="426991"/>
                      <a:pt x="0" y="415524"/>
                      <a:pt x="0" y="403167"/>
                    </a:cubicBezTo>
                    <a:lnTo>
                      <a:pt x="0" y="313203"/>
                    </a:lnTo>
                    <a:cubicBezTo>
                      <a:pt x="0" y="300847"/>
                      <a:pt x="11571" y="292135"/>
                      <a:pt x="24032" y="292135"/>
                    </a:cubicBezTo>
                    <a:lnTo>
                      <a:pt x="78770" y="292135"/>
                    </a:lnTo>
                    <a:lnTo>
                      <a:pt x="78770" y="234530"/>
                    </a:lnTo>
                    <a:cubicBezTo>
                      <a:pt x="78770" y="228396"/>
                      <a:pt x="85178" y="224751"/>
                      <a:pt x="91409" y="224751"/>
                    </a:cubicBezTo>
                    <a:close/>
                    <a:moveTo>
                      <a:pt x="236326" y="21066"/>
                    </a:moveTo>
                    <a:lnTo>
                      <a:pt x="236326" y="111021"/>
                    </a:lnTo>
                    <a:lnTo>
                      <a:pt x="371758" y="111021"/>
                    </a:lnTo>
                    <a:lnTo>
                      <a:pt x="372380" y="21066"/>
                    </a:lnTo>
                    <a:lnTo>
                      <a:pt x="237127" y="21066"/>
                    </a:lnTo>
                    <a:close/>
                    <a:moveTo>
                      <a:pt x="237750" y="0"/>
                    </a:moveTo>
                    <a:lnTo>
                      <a:pt x="372647" y="0"/>
                    </a:lnTo>
                    <a:cubicBezTo>
                      <a:pt x="385105" y="0"/>
                      <a:pt x="393825" y="8711"/>
                      <a:pt x="393825" y="21066"/>
                    </a:cubicBezTo>
                    <a:lnTo>
                      <a:pt x="393825" y="111021"/>
                    </a:lnTo>
                    <a:cubicBezTo>
                      <a:pt x="393825" y="123376"/>
                      <a:pt x="385105" y="134843"/>
                      <a:pt x="372647" y="134843"/>
                    </a:cubicBezTo>
                    <a:lnTo>
                      <a:pt x="315076" y="134843"/>
                    </a:lnTo>
                    <a:lnTo>
                      <a:pt x="315076" y="191020"/>
                    </a:lnTo>
                    <a:lnTo>
                      <a:pt x="292563" y="191020"/>
                    </a:lnTo>
                    <a:lnTo>
                      <a:pt x="292563" y="134843"/>
                    </a:lnTo>
                    <a:lnTo>
                      <a:pt x="237750" y="134843"/>
                    </a:lnTo>
                    <a:cubicBezTo>
                      <a:pt x="225381" y="134843"/>
                      <a:pt x="213813" y="123376"/>
                      <a:pt x="213813" y="111021"/>
                    </a:cubicBezTo>
                    <a:lnTo>
                      <a:pt x="213813" y="21066"/>
                    </a:lnTo>
                    <a:cubicBezTo>
                      <a:pt x="213813" y="8711"/>
                      <a:pt x="225381" y="0"/>
                      <a:pt x="23775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</p:grpSp>
        <p:grpSp>
          <p:nvGrpSpPr>
            <p:cNvPr id="17" name="íṡļíďe">
              <a:extLst>
                <a:ext uri="{FF2B5EF4-FFF2-40B4-BE49-F238E27FC236}">
                  <a16:creationId xmlns:a16="http://schemas.microsoft.com/office/drawing/2014/main" xmlns="" id="{240FFCB5-5B33-493E-B168-BA792EF95C9A}"/>
                </a:ext>
              </a:extLst>
            </p:cNvPr>
            <p:cNvGrpSpPr/>
            <p:nvPr/>
          </p:nvGrpSpPr>
          <p:grpSpPr>
            <a:xfrm>
              <a:off x="6957826" y="3165599"/>
              <a:ext cx="518988" cy="518986"/>
              <a:chOff x="5839622" y="2191652"/>
              <a:chExt cx="522378" cy="522378"/>
            </a:xfrm>
          </p:grpSpPr>
          <p:sp>
            <p:nvSpPr>
              <p:cNvPr id="30" name="íSlïďê">
                <a:extLst>
                  <a:ext uri="{FF2B5EF4-FFF2-40B4-BE49-F238E27FC236}">
                    <a16:creationId xmlns:a16="http://schemas.microsoft.com/office/drawing/2014/main" xmlns="" id="{2BB22C6B-02C0-47B8-A6BE-A34CE58B0622}"/>
                  </a:ext>
                </a:extLst>
              </p:cNvPr>
              <p:cNvSpPr/>
              <p:nvPr/>
            </p:nvSpPr>
            <p:spPr>
              <a:xfrm>
                <a:off x="5839622" y="2191652"/>
                <a:ext cx="522378" cy="522378"/>
              </a:xfrm>
              <a:custGeom>
                <a:avLst/>
                <a:gdLst>
                  <a:gd name="connsiteX0" fmla="*/ 0 w 670873"/>
                  <a:gd name="connsiteY0" fmla="*/ 335437 h 670873"/>
                  <a:gd name="connsiteX1" fmla="*/ 335437 w 670873"/>
                  <a:gd name="connsiteY1" fmla="*/ 0 h 670873"/>
                  <a:gd name="connsiteX2" fmla="*/ 670874 w 670873"/>
                  <a:gd name="connsiteY2" fmla="*/ 335437 h 670873"/>
                  <a:gd name="connsiteX3" fmla="*/ 335437 w 670873"/>
                  <a:gd name="connsiteY3" fmla="*/ 670874 h 670873"/>
                  <a:gd name="connsiteX4" fmla="*/ 0 w 670873"/>
                  <a:gd name="connsiteY4" fmla="*/ 335437 h 6708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70873" h="670873">
                    <a:moveTo>
                      <a:pt x="0" y="335437"/>
                    </a:moveTo>
                    <a:cubicBezTo>
                      <a:pt x="0" y="150180"/>
                      <a:pt x="150180" y="0"/>
                      <a:pt x="335437" y="0"/>
                    </a:cubicBezTo>
                    <a:cubicBezTo>
                      <a:pt x="520694" y="0"/>
                      <a:pt x="670874" y="150180"/>
                      <a:pt x="670874" y="335437"/>
                    </a:cubicBezTo>
                    <a:cubicBezTo>
                      <a:pt x="670874" y="520694"/>
                      <a:pt x="520694" y="670874"/>
                      <a:pt x="335437" y="670874"/>
                    </a:cubicBezTo>
                    <a:cubicBezTo>
                      <a:pt x="150180" y="670874"/>
                      <a:pt x="0" y="520694"/>
                      <a:pt x="0" y="335437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28575">
                <a:solidFill>
                  <a:schemeClr val="bg1"/>
                </a:solidFill>
              </a:ln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dirty="0"/>
              </a:p>
            </p:txBody>
          </p:sp>
          <p:sp>
            <p:nvSpPr>
              <p:cNvPr id="31" name="íšľíḍê">
                <a:extLst>
                  <a:ext uri="{FF2B5EF4-FFF2-40B4-BE49-F238E27FC236}">
                    <a16:creationId xmlns:a16="http://schemas.microsoft.com/office/drawing/2014/main" xmlns="" id="{E32493BC-8213-4070-9CC2-8C7EBA3C6899}"/>
                  </a:ext>
                </a:extLst>
              </p:cNvPr>
              <p:cNvSpPr/>
              <p:nvPr/>
            </p:nvSpPr>
            <p:spPr bwMode="auto">
              <a:xfrm>
                <a:off x="5954522" y="2309400"/>
                <a:ext cx="292579" cy="286874"/>
              </a:xfrm>
              <a:custGeom>
                <a:avLst/>
                <a:gdLst>
                  <a:gd name="T0" fmla="*/ 1312 w 1990"/>
                  <a:gd name="T1" fmla="*/ 1552 h 1954"/>
                  <a:gd name="T2" fmla="*/ 291 w 1990"/>
                  <a:gd name="T3" fmla="*/ 1746 h 1954"/>
                  <a:gd name="T4" fmla="*/ 0 w 1990"/>
                  <a:gd name="T5" fmla="*/ 540 h 1954"/>
                  <a:gd name="T6" fmla="*/ 515 w 1990"/>
                  <a:gd name="T7" fmla="*/ 249 h 1954"/>
                  <a:gd name="T8" fmla="*/ 1205 w 1990"/>
                  <a:gd name="T9" fmla="*/ 0 h 1954"/>
                  <a:gd name="T10" fmla="*/ 1496 w 1990"/>
                  <a:gd name="T11" fmla="*/ 489 h 1954"/>
                  <a:gd name="T12" fmla="*/ 1413 w 1990"/>
                  <a:gd name="T13" fmla="*/ 291 h 1954"/>
                  <a:gd name="T14" fmla="*/ 802 w 1990"/>
                  <a:gd name="T15" fmla="*/ 83 h 1954"/>
                  <a:gd name="T16" fmla="*/ 1039 w 1990"/>
                  <a:gd name="T17" fmla="*/ 249 h 1954"/>
                  <a:gd name="T18" fmla="*/ 1243 w 1990"/>
                  <a:gd name="T19" fmla="*/ 499 h 1954"/>
                  <a:gd name="T20" fmla="*/ 291 w 1990"/>
                  <a:gd name="T21" fmla="*/ 333 h 1954"/>
                  <a:gd name="T22" fmla="*/ 83 w 1990"/>
                  <a:gd name="T23" fmla="*/ 1455 h 1954"/>
                  <a:gd name="T24" fmla="*/ 1039 w 1990"/>
                  <a:gd name="T25" fmla="*/ 1663 h 1954"/>
                  <a:gd name="T26" fmla="*/ 1641 w 1990"/>
                  <a:gd name="T27" fmla="*/ 1453 h 1954"/>
                  <a:gd name="T28" fmla="*/ 1138 w 1990"/>
                  <a:gd name="T29" fmla="*/ 583 h 1954"/>
                  <a:gd name="T30" fmla="*/ 1641 w 1990"/>
                  <a:gd name="T31" fmla="*/ 1453 h 1954"/>
                  <a:gd name="T32" fmla="*/ 1752 w 1990"/>
                  <a:gd name="T33" fmla="*/ 809 h 1954"/>
                  <a:gd name="T34" fmla="*/ 1026 w 1990"/>
                  <a:gd name="T35" fmla="*/ 1228 h 1954"/>
                  <a:gd name="T36" fmla="*/ 1767 w 1990"/>
                  <a:gd name="T37" fmla="*/ 1422 h 1954"/>
                  <a:gd name="T38" fmla="*/ 1717 w 1990"/>
                  <a:gd name="T39" fmla="*/ 1835 h 1954"/>
                  <a:gd name="T40" fmla="*/ 1767 w 1990"/>
                  <a:gd name="T41" fmla="*/ 1422 h 1954"/>
                  <a:gd name="T42" fmla="*/ 1739 w 1990"/>
                  <a:gd name="T43" fmla="*/ 1874 h 1954"/>
                  <a:gd name="T44" fmla="*/ 1956 w 1990"/>
                  <a:gd name="T45" fmla="*/ 1749 h 1954"/>
                  <a:gd name="T46" fmla="*/ 249 w 1990"/>
                  <a:gd name="T47" fmla="*/ 551 h 1954"/>
                  <a:gd name="T48" fmla="*/ 803 w 1990"/>
                  <a:gd name="T49" fmla="*/ 613 h 1954"/>
                  <a:gd name="T50" fmla="*/ 675 w 1990"/>
                  <a:gd name="T51" fmla="*/ 828 h 1954"/>
                  <a:gd name="T52" fmla="*/ 249 w 1990"/>
                  <a:gd name="T53" fmla="*/ 890 h 1954"/>
                  <a:gd name="T54" fmla="*/ 675 w 1990"/>
                  <a:gd name="T55" fmla="*/ 828 h 1954"/>
                  <a:gd name="T56" fmla="*/ 675 w 1990"/>
                  <a:gd name="T57" fmla="*/ 1167 h 1954"/>
                  <a:gd name="T58" fmla="*/ 249 w 1990"/>
                  <a:gd name="T59" fmla="*/ 1105 h 1954"/>
                  <a:gd name="T60" fmla="*/ 249 w 1990"/>
                  <a:gd name="T61" fmla="*/ 1444 h 1954"/>
                  <a:gd name="T62" fmla="*/ 803 w 1990"/>
                  <a:gd name="T63" fmla="*/ 1382 h 1954"/>
                  <a:gd name="T64" fmla="*/ 249 w 1990"/>
                  <a:gd name="T65" fmla="*/ 1444 h 1954"/>
                  <a:gd name="T66" fmla="*/ 1179 w 1990"/>
                  <a:gd name="T67" fmla="*/ 961 h 1954"/>
                  <a:gd name="T68" fmla="*/ 1300 w 1990"/>
                  <a:gd name="T69" fmla="*/ 1219 h 1954"/>
                  <a:gd name="T70" fmla="*/ 1604 w 1990"/>
                  <a:gd name="T71" fmla="*/ 858 h 19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990" h="1954">
                    <a:moveTo>
                      <a:pt x="1231" y="1534"/>
                    </a:moveTo>
                    <a:cubicBezTo>
                      <a:pt x="1258" y="1542"/>
                      <a:pt x="1285" y="1548"/>
                      <a:pt x="1312" y="1552"/>
                    </a:cubicBezTo>
                    <a:cubicBezTo>
                      <a:pt x="1272" y="1665"/>
                      <a:pt x="1165" y="1746"/>
                      <a:pt x="1039" y="1746"/>
                    </a:cubicBezTo>
                    <a:lnTo>
                      <a:pt x="291" y="1746"/>
                    </a:lnTo>
                    <a:cubicBezTo>
                      <a:pt x="131" y="1746"/>
                      <a:pt x="0" y="1615"/>
                      <a:pt x="0" y="1455"/>
                    </a:cubicBezTo>
                    <a:lnTo>
                      <a:pt x="0" y="540"/>
                    </a:lnTo>
                    <a:cubicBezTo>
                      <a:pt x="0" y="380"/>
                      <a:pt x="131" y="249"/>
                      <a:pt x="291" y="249"/>
                    </a:cubicBezTo>
                    <a:lnTo>
                      <a:pt x="515" y="249"/>
                    </a:lnTo>
                    <a:cubicBezTo>
                      <a:pt x="535" y="109"/>
                      <a:pt x="656" y="0"/>
                      <a:pt x="802" y="0"/>
                    </a:cubicBezTo>
                    <a:lnTo>
                      <a:pt x="1205" y="0"/>
                    </a:lnTo>
                    <a:cubicBezTo>
                      <a:pt x="1366" y="0"/>
                      <a:pt x="1496" y="131"/>
                      <a:pt x="1496" y="291"/>
                    </a:cubicBezTo>
                    <a:lnTo>
                      <a:pt x="1496" y="489"/>
                    </a:lnTo>
                    <a:cubicBezTo>
                      <a:pt x="1469" y="484"/>
                      <a:pt x="1441" y="480"/>
                      <a:pt x="1413" y="479"/>
                    </a:cubicBezTo>
                    <a:lnTo>
                      <a:pt x="1413" y="291"/>
                    </a:lnTo>
                    <a:cubicBezTo>
                      <a:pt x="1413" y="176"/>
                      <a:pt x="1320" y="83"/>
                      <a:pt x="1205" y="83"/>
                    </a:cubicBezTo>
                    <a:lnTo>
                      <a:pt x="802" y="83"/>
                    </a:lnTo>
                    <a:cubicBezTo>
                      <a:pt x="701" y="83"/>
                      <a:pt x="617" y="155"/>
                      <a:pt x="598" y="249"/>
                    </a:cubicBezTo>
                    <a:lnTo>
                      <a:pt x="1039" y="249"/>
                    </a:lnTo>
                    <a:cubicBezTo>
                      <a:pt x="1180" y="249"/>
                      <a:pt x="1297" y="349"/>
                      <a:pt x="1324" y="482"/>
                    </a:cubicBezTo>
                    <a:cubicBezTo>
                      <a:pt x="1297" y="485"/>
                      <a:pt x="1270" y="491"/>
                      <a:pt x="1243" y="499"/>
                    </a:cubicBezTo>
                    <a:cubicBezTo>
                      <a:pt x="1224" y="404"/>
                      <a:pt x="1140" y="333"/>
                      <a:pt x="1039" y="333"/>
                    </a:cubicBezTo>
                    <a:lnTo>
                      <a:pt x="291" y="333"/>
                    </a:lnTo>
                    <a:cubicBezTo>
                      <a:pt x="177" y="333"/>
                      <a:pt x="83" y="426"/>
                      <a:pt x="83" y="540"/>
                    </a:cubicBezTo>
                    <a:lnTo>
                      <a:pt x="83" y="1455"/>
                    </a:lnTo>
                    <a:cubicBezTo>
                      <a:pt x="83" y="1569"/>
                      <a:pt x="177" y="1663"/>
                      <a:pt x="291" y="1663"/>
                    </a:cubicBezTo>
                    <a:lnTo>
                      <a:pt x="1039" y="1663"/>
                    </a:lnTo>
                    <a:cubicBezTo>
                      <a:pt x="1126" y="1663"/>
                      <a:pt x="1200" y="1609"/>
                      <a:pt x="1231" y="1534"/>
                    </a:cubicBezTo>
                    <a:close/>
                    <a:moveTo>
                      <a:pt x="1641" y="1453"/>
                    </a:moveTo>
                    <a:cubicBezTo>
                      <a:pt x="1401" y="1591"/>
                      <a:pt x="1093" y="1509"/>
                      <a:pt x="955" y="1269"/>
                    </a:cubicBezTo>
                    <a:cubicBezTo>
                      <a:pt x="816" y="1029"/>
                      <a:pt x="899" y="722"/>
                      <a:pt x="1138" y="583"/>
                    </a:cubicBezTo>
                    <a:cubicBezTo>
                      <a:pt x="1378" y="445"/>
                      <a:pt x="1686" y="527"/>
                      <a:pt x="1824" y="767"/>
                    </a:cubicBezTo>
                    <a:cubicBezTo>
                      <a:pt x="1963" y="1007"/>
                      <a:pt x="1880" y="1314"/>
                      <a:pt x="1641" y="1453"/>
                    </a:cubicBezTo>
                    <a:close/>
                    <a:moveTo>
                      <a:pt x="1599" y="1381"/>
                    </a:moveTo>
                    <a:cubicBezTo>
                      <a:pt x="1799" y="1266"/>
                      <a:pt x="1868" y="1009"/>
                      <a:pt x="1752" y="809"/>
                    </a:cubicBezTo>
                    <a:cubicBezTo>
                      <a:pt x="1637" y="608"/>
                      <a:pt x="1380" y="539"/>
                      <a:pt x="1180" y="655"/>
                    </a:cubicBezTo>
                    <a:cubicBezTo>
                      <a:pt x="980" y="771"/>
                      <a:pt x="911" y="1027"/>
                      <a:pt x="1026" y="1228"/>
                    </a:cubicBezTo>
                    <a:cubicBezTo>
                      <a:pt x="1142" y="1428"/>
                      <a:pt x="1399" y="1497"/>
                      <a:pt x="1599" y="1381"/>
                    </a:cubicBezTo>
                    <a:close/>
                    <a:moveTo>
                      <a:pt x="1767" y="1422"/>
                    </a:moveTo>
                    <a:lnTo>
                      <a:pt x="1551" y="1547"/>
                    </a:lnTo>
                    <a:lnTo>
                      <a:pt x="1717" y="1835"/>
                    </a:lnTo>
                    <a:lnTo>
                      <a:pt x="1933" y="1710"/>
                    </a:lnTo>
                    <a:lnTo>
                      <a:pt x="1767" y="1422"/>
                    </a:lnTo>
                    <a:close/>
                    <a:moveTo>
                      <a:pt x="1956" y="1749"/>
                    </a:moveTo>
                    <a:lnTo>
                      <a:pt x="1739" y="1874"/>
                    </a:lnTo>
                    <a:cubicBezTo>
                      <a:pt x="1774" y="1934"/>
                      <a:pt x="1850" y="1954"/>
                      <a:pt x="1910" y="1919"/>
                    </a:cubicBezTo>
                    <a:cubicBezTo>
                      <a:pt x="1969" y="1885"/>
                      <a:pt x="1990" y="1809"/>
                      <a:pt x="1956" y="1749"/>
                    </a:cubicBezTo>
                    <a:close/>
                    <a:moveTo>
                      <a:pt x="803" y="551"/>
                    </a:moveTo>
                    <a:lnTo>
                      <a:pt x="249" y="551"/>
                    </a:lnTo>
                    <a:lnTo>
                      <a:pt x="249" y="613"/>
                    </a:lnTo>
                    <a:lnTo>
                      <a:pt x="803" y="613"/>
                    </a:lnTo>
                    <a:lnTo>
                      <a:pt x="803" y="551"/>
                    </a:lnTo>
                    <a:close/>
                    <a:moveTo>
                      <a:pt x="675" y="828"/>
                    </a:moveTo>
                    <a:lnTo>
                      <a:pt x="249" y="828"/>
                    </a:lnTo>
                    <a:lnTo>
                      <a:pt x="249" y="890"/>
                    </a:lnTo>
                    <a:lnTo>
                      <a:pt x="675" y="890"/>
                    </a:lnTo>
                    <a:lnTo>
                      <a:pt x="675" y="828"/>
                    </a:lnTo>
                    <a:close/>
                    <a:moveTo>
                      <a:pt x="249" y="1167"/>
                    </a:moveTo>
                    <a:lnTo>
                      <a:pt x="675" y="1167"/>
                    </a:lnTo>
                    <a:lnTo>
                      <a:pt x="675" y="1105"/>
                    </a:lnTo>
                    <a:lnTo>
                      <a:pt x="249" y="1105"/>
                    </a:lnTo>
                    <a:lnTo>
                      <a:pt x="249" y="1167"/>
                    </a:lnTo>
                    <a:close/>
                    <a:moveTo>
                      <a:pt x="249" y="1444"/>
                    </a:moveTo>
                    <a:lnTo>
                      <a:pt x="803" y="1444"/>
                    </a:lnTo>
                    <a:lnTo>
                      <a:pt x="803" y="1382"/>
                    </a:lnTo>
                    <a:lnTo>
                      <a:pt x="249" y="1382"/>
                    </a:lnTo>
                    <a:lnTo>
                      <a:pt x="249" y="1444"/>
                    </a:lnTo>
                    <a:close/>
                    <a:moveTo>
                      <a:pt x="1308" y="1105"/>
                    </a:moveTo>
                    <a:lnTo>
                      <a:pt x="1179" y="961"/>
                    </a:lnTo>
                    <a:lnTo>
                      <a:pt x="1118" y="1017"/>
                    </a:lnTo>
                    <a:lnTo>
                      <a:pt x="1300" y="1219"/>
                    </a:lnTo>
                    <a:lnTo>
                      <a:pt x="1657" y="922"/>
                    </a:lnTo>
                    <a:lnTo>
                      <a:pt x="1604" y="858"/>
                    </a:lnTo>
                    <a:lnTo>
                      <a:pt x="1308" y="1105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</p:grpSp>
        <p:grpSp>
          <p:nvGrpSpPr>
            <p:cNvPr id="18" name="îṥļîḓê">
              <a:extLst>
                <a:ext uri="{FF2B5EF4-FFF2-40B4-BE49-F238E27FC236}">
                  <a16:creationId xmlns:a16="http://schemas.microsoft.com/office/drawing/2014/main" xmlns="" id="{05A246B0-56E7-49C8-AD61-F84456C008FA}"/>
                </a:ext>
              </a:extLst>
            </p:cNvPr>
            <p:cNvGrpSpPr/>
            <p:nvPr/>
          </p:nvGrpSpPr>
          <p:grpSpPr>
            <a:xfrm>
              <a:off x="7611116" y="4222971"/>
              <a:ext cx="518988" cy="518986"/>
              <a:chOff x="5839622" y="2191652"/>
              <a:chExt cx="522378" cy="522378"/>
            </a:xfrm>
          </p:grpSpPr>
          <p:sp>
            <p:nvSpPr>
              <p:cNvPr id="28" name="íṩḷïḍè">
                <a:extLst>
                  <a:ext uri="{FF2B5EF4-FFF2-40B4-BE49-F238E27FC236}">
                    <a16:creationId xmlns:a16="http://schemas.microsoft.com/office/drawing/2014/main" xmlns="" id="{4A349940-FDE7-4C66-BA6A-FD690C970A8F}"/>
                  </a:ext>
                </a:extLst>
              </p:cNvPr>
              <p:cNvSpPr/>
              <p:nvPr/>
            </p:nvSpPr>
            <p:spPr>
              <a:xfrm>
                <a:off x="5839622" y="2191652"/>
                <a:ext cx="522378" cy="522378"/>
              </a:xfrm>
              <a:custGeom>
                <a:avLst/>
                <a:gdLst>
                  <a:gd name="connsiteX0" fmla="*/ 0 w 670873"/>
                  <a:gd name="connsiteY0" fmla="*/ 335437 h 670873"/>
                  <a:gd name="connsiteX1" fmla="*/ 335437 w 670873"/>
                  <a:gd name="connsiteY1" fmla="*/ 0 h 670873"/>
                  <a:gd name="connsiteX2" fmla="*/ 670874 w 670873"/>
                  <a:gd name="connsiteY2" fmla="*/ 335437 h 670873"/>
                  <a:gd name="connsiteX3" fmla="*/ 335437 w 670873"/>
                  <a:gd name="connsiteY3" fmla="*/ 670874 h 670873"/>
                  <a:gd name="connsiteX4" fmla="*/ 0 w 670873"/>
                  <a:gd name="connsiteY4" fmla="*/ 335437 h 6708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70873" h="670873">
                    <a:moveTo>
                      <a:pt x="0" y="335437"/>
                    </a:moveTo>
                    <a:cubicBezTo>
                      <a:pt x="0" y="150180"/>
                      <a:pt x="150180" y="0"/>
                      <a:pt x="335437" y="0"/>
                    </a:cubicBezTo>
                    <a:cubicBezTo>
                      <a:pt x="520694" y="0"/>
                      <a:pt x="670874" y="150180"/>
                      <a:pt x="670874" y="335437"/>
                    </a:cubicBezTo>
                    <a:cubicBezTo>
                      <a:pt x="670874" y="520694"/>
                      <a:pt x="520694" y="670874"/>
                      <a:pt x="335437" y="670874"/>
                    </a:cubicBezTo>
                    <a:cubicBezTo>
                      <a:pt x="150180" y="670874"/>
                      <a:pt x="0" y="520694"/>
                      <a:pt x="0" y="335437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28575">
                <a:solidFill>
                  <a:schemeClr val="bg1"/>
                </a:solidFill>
              </a:ln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dirty="0"/>
              </a:p>
            </p:txBody>
          </p:sp>
          <p:sp>
            <p:nvSpPr>
              <p:cNvPr id="29" name="išḷïḍê">
                <a:extLst>
                  <a:ext uri="{FF2B5EF4-FFF2-40B4-BE49-F238E27FC236}">
                    <a16:creationId xmlns:a16="http://schemas.microsoft.com/office/drawing/2014/main" xmlns="" id="{3F4C73D4-DD92-46E0-AAA7-E4B53AAE527C}"/>
                  </a:ext>
                </a:extLst>
              </p:cNvPr>
              <p:cNvSpPr/>
              <p:nvPr/>
            </p:nvSpPr>
            <p:spPr bwMode="auto">
              <a:xfrm>
                <a:off x="5954522" y="2309399"/>
                <a:ext cx="292579" cy="286874"/>
              </a:xfrm>
              <a:custGeom>
                <a:avLst/>
                <a:gdLst>
                  <a:gd name="T0" fmla="*/ 1312 w 1990"/>
                  <a:gd name="T1" fmla="*/ 1552 h 1954"/>
                  <a:gd name="T2" fmla="*/ 291 w 1990"/>
                  <a:gd name="T3" fmla="*/ 1746 h 1954"/>
                  <a:gd name="T4" fmla="*/ 0 w 1990"/>
                  <a:gd name="T5" fmla="*/ 540 h 1954"/>
                  <a:gd name="T6" fmla="*/ 515 w 1990"/>
                  <a:gd name="T7" fmla="*/ 249 h 1954"/>
                  <a:gd name="T8" fmla="*/ 1205 w 1990"/>
                  <a:gd name="T9" fmla="*/ 0 h 1954"/>
                  <a:gd name="T10" fmla="*/ 1496 w 1990"/>
                  <a:gd name="T11" fmla="*/ 489 h 1954"/>
                  <a:gd name="T12" fmla="*/ 1413 w 1990"/>
                  <a:gd name="T13" fmla="*/ 291 h 1954"/>
                  <a:gd name="T14" fmla="*/ 802 w 1990"/>
                  <a:gd name="T15" fmla="*/ 83 h 1954"/>
                  <a:gd name="T16" fmla="*/ 1039 w 1990"/>
                  <a:gd name="T17" fmla="*/ 249 h 1954"/>
                  <a:gd name="T18" fmla="*/ 1243 w 1990"/>
                  <a:gd name="T19" fmla="*/ 499 h 1954"/>
                  <a:gd name="T20" fmla="*/ 291 w 1990"/>
                  <a:gd name="T21" fmla="*/ 333 h 1954"/>
                  <a:gd name="T22" fmla="*/ 83 w 1990"/>
                  <a:gd name="T23" fmla="*/ 1455 h 1954"/>
                  <a:gd name="T24" fmla="*/ 1039 w 1990"/>
                  <a:gd name="T25" fmla="*/ 1663 h 1954"/>
                  <a:gd name="T26" fmla="*/ 1641 w 1990"/>
                  <a:gd name="T27" fmla="*/ 1453 h 1954"/>
                  <a:gd name="T28" fmla="*/ 1138 w 1990"/>
                  <a:gd name="T29" fmla="*/ 583 h 1954"/>
                  <a:gd name="T30" fmla="*/ 1641 w 1990"/>
                  <a:gd name="T31" fmla="*/ 1453 h 1954"/>
                  <a:gd name="T32" fmla="*/ 1752 w 1990"/>
                  <a:gd name="T33" fmla="*/ 809 h 1954"/>
                  <a:gd name="T34" fmla="*/ 1026 w 1990"/>
                  <a:gd name="T35" fmla="*/ 1228 h 1954"/>
                  <a:gd name="T36" fmla="*/ 1767 w 1990"/>
                  <a:gd name="T37" fmla="*/ 1422 h 1954"/>
                  <a:gd name="T38" fmla="*/ 1717 w 1990"/>
                  <a:gd name="T39" fmla="*/ 1835 h 1954"/>
                  <a:gd name="T40" fmla="*/ 1767 w 1990"/>
                  <a:gd name="T41" fmla="*/ 1422 h 1954"/>
                  <a:gd name="T42" fmla="*/ 1739 w 1990"/>
                  <a:gd name="T43" fmla="*/ 1874 h 1954"/>
                  <a:gd name="T44" fmla="*/ 1956 w 1990"/>
                  <a:gd name="T45" fmla="*/ 1749 h 1954"/>
                  <a:gd name="T46" fmla="*/ 249 w 1990"/>
                  <a:gd name="T47" fmla="*/ 551 h 1954"/>
                  <a:gd name="T48" fmla="*/ 803 w 1990"/>
                  <a:gd name="T49" fmla="*/ 613 h 1954"/>
                  <a:gd name="T50" fmla="*/ 675 w 1990"/>
                  <a:gd name="T51" fmla="*/ 828 h 1954"/>
                  <a:gd name="T52" fmla="*/ 249 w 1990"/>
                  <a:gd name="T53" fmla="*/ 890 h 1954"/>
                  <a:gd name="T54" fmla="*/ 675 w 1990"/>
                  <a:gd name="T55" fmla="*/ 828 h 1954"/>
                  <a:gd name="T56" fmla="*/ 675 w 1990"/>
                  <a:gd name="T57" fmla="*/ 1167 h 1954"/>
                  <a:gd name="T58" fmla="*/ 249 w 1990"/>
                  <a:gd name="T59" fmla="*/ 1105 h 1954"/>
                  <a:gd name="T60" fmla="*/ 249 w 1990"/>
                  <a:gd name="T61" fmla="*/ 1444 h 1954"/>
                  <a:gd name="T62" fmla="*/ 803 w 1990"/>
                  <a:gd name="T63" fmla="*/ 1382 h 1954"/>
                  <a:gd name="T64" fmla="*/ 249 w 1990"/>
                  <a:gd name="T65" fmla="*/ 1444 h 1954"/>
                  <a:gd name="T66" fmla="*/ 1179 w 1990"/>
                  <a:gd name="T67" fmla="*/ 961 h 1954"/>
                  <a:gd name="T68" fmla="*/ 1300 w 1990"/>
                  <a:gd name="T69" fmla="*/ 1219 h 1954"/>
                  <a:gd name="T70" fmla="*/ 1604 w 1990"/>
                  <a:gd name="T71" fmla="*/ 858 h 19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990" h="1954">
                    <a:moveTo>
                      <a:pt x="1231" y="1534"/>
                    </a:moveTo>
                    <a:cubicBezTo>
                      <a:pt x="1258" y="1542"/>
                      <a:pt x="1285" y="1548"/>
                      <a:pt x="1312" y="1552"/>
                    </a:cubicBezTo>
                    <a:cubicBezTo>
                      <a:pt x="1272" y="1665"/>
                      <a:pt x="1165" y="1746"/>
                      <a:pt x="1039" y="1746"/>
                    </a:cubicBezTo>
                    <a:lnTo>
                      <a:pt x="291" y="1746"/>
                    </a:lnTo>
                    <a:cubicBezTo>
                      <a:pt x="131" y="1746"/>
                      <a:pt x="0" y="1615"/>
                      <a:pt x="0" y="1455"/>
                    </a:cubicBezTo>
                    <a:lnTo>
                      <a:pt x="0" y="540"/>
                    </a:lnTo>
                    <a:cubicBezTo>
                      <a:pt x="0" y="380"/>
                      <a:pt x="131" y="249"/>
                      <a:pt x="291" y="249"/>
                    </a:cubicBezTo>
                    <a:lnTo>
                      <a:pt x="515" y="249"/>
                    </a:lnTo>
                    <a:cubicBezTo>
                      <a:pt x="535" y="109"/>
                      <a:pt x="656" y="0"/>
                      <a:pt x="802" y="0"/>
                    </a:cubicBezTo>
                    <a:lnTo>
                      <a:pt x="1205" y="0"/>
                    </a:lnTo>
                    <a:cubicBezTo>
                      <a:pt x="1366" y="0"/>
                      <a:pt x="1496" y="131"/>
                      <a:pt x="1496" y="291"/>
                    </a:cubicBezTo>
                    <a:lnTo>
                      <a:pt x="1496" y="489"/>
                    </a:lnTo>
                    <a:cubicBezTo>
                      <a:pt x="1469" y="484"/>
                      <a:pt x="1441" y="480"/>
                      <a:pt x="1413" y="479"/>
                    </a:cubicBezTo>
                    <a:lnTo>
                      <a:pt x="1413" y="291"/>
                    </a:lnTo>
                    <a:cubicBezTo>
                      <a:pt x="1413" y="176"/>
                      <a:pt x="1320" y="83"/>
                      <a:pt x="1205" y="83"/>
                    </a:cubicBezTo>
                    <a:lnTo>
                      <a:pt x="802" y="83"/>
                    </a:lnTo>
                    <a:cubicBezTo>
                      <a:pt x="701" y="83"/>
                      <a:pt x="617" y="155"/>
                      <a:pt x="598" y="249"/>
                    </a:cubicBezTo>
                    <a:lnTo>
                      <a:pt x="1039" y="249"/>
                    </a:lnTo>
                    <a:cubicBezTo>
                      <a:pt x="1180" y="249"/>
                      <a:pt x="1297" y="349"/>
                      <a:pt x="1324" y="482"/>
                    </a:cubicBezTo>
                    <a:cubicBezTo>
                      <a:pt x="1297" y="485"/>
                      <a:pt x="1270" y="491"/>
                      <a:pt x="1243" y="499"/>
                    </a:cubicBezTo>
                    <a:cubicBezTo>
                      <a:pt x="1224" y="404"/>
                      <a:pt x="1140" y="333"/>
                      <a:pt x="1039" y="333"/>
                    </a:cubicBezTo>
                    <a:lnTo>
                      <a:pt x="291" y="333"/>
                    </a:lnTo>
                    <a:cubicBezTo>
                      <a:pt x="177" y="333"/>
                      <a:pt x="83" y="426"/>
                      <a:pt x="83" y="540"/>
                    </a:cubicBezTo>
                    <a:lnTo>
                      <a:pt x="83" y="1455"/>
                    </a:lnTo>
                    <a:cubicBezTo>
                      <a:pt x="83" y="1569"/>
                      <a:pt x="177" y="1663"/>
                      <a:pt x="291" y="1663"/>
                    </a:cubicBezTo>
                    <a:lnTo>
                      <a:pt x="1039" y="1663"/>
                    </a:lnTo>
                    <a:cubicBezTo>
                      <a:pt x="1126" y="1663"/>
                      <a:pt x="1200" y="1609"/>
                      <a:pt x="1231" y="1534"/>
                    </a:cubicBezTo>
                    <a:close/>
                    <a:moveTo>
                      <a:pt x="1641" y="1453"/>
                    </a:moveTo>
                    <a:cubicBezTo>
                      <a:pt x="1401" y="1591"/>
                      <a:pt x="1093" y="1509"/>
                      <a:pt x="955" y="1269"/>
                    </a:cubicBezTo>
                    <a:cubicBezTo>
                      <a:pt x="816" y="1029"/>
                      <a:pt x="899" y="722"/>
                      <a:pt x="1138" y="583"/>
                    </a:cubicBezTo>
                    <a:cubicBezTo>
                      <a:pt x="1378" y="445"/>
                      <a:pt x="1686" y="527"/>
                      <a:pt x="1824" y="767"/>
                    </a:cubicBezTo>
                    <a:cubicBezTo>
                      <a:pt x="1963" y="1007"/>
                      <a:pt x="1880" y="1314"/>
                      <a:pt x="1641" y="1453"/>
                    </a:cubicBezTo>
                    <a:close/>
                    <a:moveTo>
                      <a:pt x="1599" y="1381"/>
                    </a:moveTo>
                    <a:cubicBezTo>
                      <a:pt x="1799" y="1266"/>
                      <a:pt x="1868" y="1009"/>
                      <a:pt x="1752" y="809"/>
                    </a:cubicBezTo>
                    <a:cubicBezTo>
                      <a:pt x="1637" y="608"/>
                      <a:pt x="1380" y="539"/>
                      <a:pt x="1180" y="655"/>
                    </a:cubicBezTo>
                    <a:cubicBezTo>
                      <a:pt x="980" y="771"/>
                      <a:pt x="911" y="1027"/>
                      <a:pt x="1026" y="1228"/>
                    </a:cubicBezTo>
                    <a:cubicBezTo>
                      <a:pt x="1142" y="1428"/>
                      <a:pt x="1399" y="1497"/>
                      <a:pt x="1599" y="1381"/>
                    </a:cubicBezTo>
                    <a:close/>
                    <a:moveTo>
                      <a:pt x="1767" y="1422"/>
                    </a:moveTo>
                    <a:lnTo>
                      <a:pt x="1551" y="1547"/>
                    </a:lnTo>
                    <a:lnTo>
                      <a:pt x="1717" y="1835"/>
                    </a:lnTo>
                    <a:lnTo>
                      <a:pt x="1933" y="1710"/>
                    </a:lnTo>
                    <a:lnTo>
                      <a:pt x="1767" y="1422"/>
                    </a:lnTo>
                    <a:close/>
                    <a:moveTo>
                      <a:pt x="1956" y="1749"/>
                    </a:moveTo>
                    <a:lnTo>
                      <a:pt x="1739" y="1874"/>
                    </a:lnTo>
                    <a:cubicBezTo>
                      <a:pt x="1774" y="1934"/>
                      <a:pt x="1850" y="1954"/>
                      <a:pt x="1910" y="1919"/>
                    </a:cubicBezTo>
                    <a:cubicBezTo>
                      <a:pt x="1969" y="1885"/>
                      <a:pt x="1990" y="1809"/>
                      <a:pt x="1956" y="1749"/>
                    </a:cubicBezTo>
                    <a:close/>
                    <a:moveTo>
                      <a:pt x="803" y="551"/>
                    </a:moveTo>
                    <a:lnTo>
                      <a:pt x="249" y="551"/>
                    </a:lnTo>
                    <a:lnTo>
                      <a:pt x="249" y="613"/>
                    </a:lnTo>
                    <a:lnTo>
                      <a:pt x="803" y="613"/>
                    </a:lnTo>
                    <a:lnTo>
                      <a:pt x="803" y="551"/>
                    </a:lnTo>
                    <a:close/>
                    <a:moveTo>
                      <a:pt x="675" y="828"/>
                    </a:moveTo>
                    <a:lnTo>
                      <a:pt x="249" y="828"/>
                    </a:lnTo>
                    <a:lnTo>
                      <a:pt x="249" y="890"/>
                    </a:lnTo>
                    <a:lnTo>
                      <a:pt x="675" y="890"/>
                    </a:lnTo>
                    <a:lnTo>
                      <a:pt x="675" y="828"/>
                    </a:lnTo>
                    <a:close/>
                    <a:moveTo>
                      <a:pt x="249" y="1167"/>
                    </a:moveTo>
                    <a:lnTo>
                      <a:pt x="675" y="1167"/>
                    </a:lnTo>
                    <a:lnTo>
                      <a:pt x="675" y="1105"/>
                    </a:lnTo>
                    <a:lnTo>
                      <a:pt x="249" y="1105"/>
                    </a:lnTo>
                    <a:lnTo>
                      <a:pt x="249" y="1167"/>
                    </a:lnTo>
                    <a:close/>
                    <a:moveTo>
                      <a:pt x="249" y="1444"/>
                    </a:moveTo>
                    <a:lnTo>
                      <a:pt x="803" y="1444"/>
                    </a:lnTo>
                    <a:lnTo>
                      <a:pt x="803" y="1382"/>
                    </a:lnTo>
                    <a:lnTo>
                      <a:pt x="249" y="1382"/>
                    </a:lnTo>
                    <a:lnTo>
                      <a:pt x="249" y="1444"/>
                    </a:lnTo>
                    <a:close/>
                    <a:moveTo>
                      <a:pt x="1308" y="1105"/>
                    </a:moveTo>
                    <a:lnTo>
                      <a:pt x="1179" y="961"/>
                    </a:lnTo>
                    <a:lnTo>
                      <a:pt x="1118" y="1017"/>
                    </a:lnTo>
                    <a:lnTo>
                      <a:pt x="1300" y="1219"/>
                    </a:lnTo>
                    <a:lnTo>
                      <a:pt x="1657" y="922"/>
                    </a:lnTo>
                    <a:lnTo>
                      <a:pt x="1604" y="858"/>
                    </a:lnTo>
                    <a:lnTo>
                      <a:pt x="1308" y="1105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</p:grpSp>
        <p:cxnSp>
          <p:nvCxnSpPr>
            <p:cNvPr id="19" name="直接连接符 18">
              <a:extLst>
                <a:ext uri="{FF2B5EF4-FFF2-40B4-BE49-F238E27FC236}">
                  <a16:creationId xmlns:a16="http://schemas.microsoft.com/office/drawing/2014/main" xmlns="" id="{5267C2CE-3FAA-45BC-9E50-696A4710F798}"/>
                </a:ext>
              </a:extLst>
            </p:cNvPr>
            <p:cNvCxnSpPr>
              <a:cxnSpLocks/>
            </p:cNvCxnSpPr>
            <p:nvPr/>
          </p:nvCxnSpPr>
          <p:spPr>
            <a:xfrm>
              <a:off x="4656134" y="2399207"/>
              <a:ext cx="1617058" cy="0"/>
            </a:xfrm>
            <a:prstGeom prst="line">
              <a:avLst/>
            </a:prstGeom>
            <a:ln w="3175" cap="rnd">
              <a:solidFill>
                <a:schemeClr val="tx2"/>
              </a:solidFill>
              <a:round/>
              <a:headEnd type="oval" w="sm" len="sm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>
              <a:extLst>
                <a:ext uri="{FF2B5EF4-FFF2-40B4-BE49-F238E27FC236}">
                  <a16:creationId xmlns:a16="http://schemas.microsoft.com/office/drawing/2014/main" xmlns="" id="{8B303138-9E82-4C00-8686-BD071258A7C5}"/>
                </a:ext>
              </a:extLst>
            </p:cNvPr>
            <p:cNvCxnSpPr>
              <a:cxnSpLocks/>
            </p:cNvCxnSpPr>
            <p:nvPr/>
          </p:nvCxnSpPr>
          <p:spPr>
            <a:xfrm>
              <a:off x="4656134" y="3425092"/>
              <a:ext cx="2216307" cy="0"/>
            </a:xfrm>
            <a:prstGeom prst="line">
              <a:avLst/>
            </a:prstGeom>
            <a:ln w="3175" cap="rnd">
              <a:solidFill>
                <a:schemeClr val="tx2"/>
              </a:solidFill>
              <a:round/>
              <a:headEnd type="oval" w="sm" len="sm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>
              <a:extLst>
                <a:ext uri="{FF2B5EF4-FFF2-40B4-BE49-F238E27FC236}">
                  <a16:creationId xmlns:a16="http://schemas.microsoft.com/office/drawing/2014/main" xmlns="" id="{95DACA01-873A-4738-AF7D-68770F4760B2}"/>
                </a:ext>
              </a:extLst>
            </p:cNvPr>
            <p:cNvCxnSpPr>
              <a:cxnSpLocks/>
            </p:cNvCxnSpPr>
            <p:nvPr/>
          </p:nvCxnSpPr>
          <p:spPr>
            <a:xfrm>
              <a:off x="4656134" y="4482464"/>
              <a:ext cx="2820680" cy="0"/>
            </a:xfrm>
            <a:prstGeom prst="line">
              <a:avLst/>
            </a:prstGeom>
            <a:ln w="3175" cap="rnd">
              <a:solidFill>
                <a:schemeClr val="tx2"/>
              </a:solidFill>
              <a:round/>
              <a:headEnd type="oval" w="sm" len="sm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íṣļídê">
              <a:extLst>
                <a:ext uri="{FF2B5EF4-FFF2-40B4-BE49-F238E27FC236}">
                  <a16:creationId xmlns:a16="http://schemas.microsoft.com/office/drawing/2014/main" xmlns="" id="{1261A9AE-4E78-4591-9FFB-856933E7844D}"/>
                </a:ext>
              </a:extLst>
            </p:cNvPr>
            <p:cNvSpPr/>
            <p:nvPr/>
          </p:nvSpPr>
          <p:spPr>
            <a:xfrm>
              <a:off x="965999" y="2469426"/>
              <a:ext cx="3580457" cy="329379"/>
            </a:xfrm>
            <a:prstGeom prst="snip2SameRect">
              <a:avLst>
                <a:gd name="adj1" fmla="val 0"/>
                <a:gd name="adj2" fmla="val 0"/>
              </a:avLst>
            </a:prstGeom>
            <a:ln>
              <a:noFill/>
            </a:ln>
          </p:spPr>
          <p:txBody>
            <a:bodyPr wrap="square" anchor="t">
              <a:norm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23" name="íṧḷiḑè">
              <a:extLst>
                <a:ext uri="{FF2B5EF4-FFF2-40B4-BE49-F238E27FC236}">
                  <a16:creationId xmlns:a16="http://schemas.microsoft.com/office/drawing/2014/main" xmlns="" id="{4C5D2E0F-8CD0-4DDF-84C6-159B6FCE3D26}"/>
                </a:ext>
              </a:extLst>
            </p:cNvPr>
            <p:cNvSpPr txBox="1"/>
            <p:nvPr/>
          </p:nvSpPr>
          <p:spPr bwMode="auto">
            <a:xfrm>
              <a:off x="965999" y="2016967"/>
              <a:ext cx="3580457" cy="4364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b="1" dirty="0"/>
                <a:t>Text Here</a:t>
              </a:r>
            </a:p>
          </p:txBody>
        </p:sp>
        <p:sp>
          <p:nvSpPr>
            <p:cNvPr id="24" name="ï$ḻïḍe">
              <a:extLst>
                <a:ext uri="{FF2B5EF4-FFF2-40B4-BE49-F238E27FC236}">
                  <a16:creationId xmlns:a16="http://schemas.microsoft.com/office/drawing/2014/main" xmlns="" id="{B3B2E157-47CA-479B-88B0-2CF6D265EE5B}"/>
                </a:ext>
              </a:extLst>
            </p:cNvPr>
            <p:cNvSpPr/>
            <p:nvPr/>
          </p:nvSpPr>
          <p:spPr>
            <a:xfrm>
              <a:off x="965999" y="3512831"/>
              <a:ext cx="3580457" cy="329379"/>
            </a:xfrm>
            <a:prstGeom prst="snip2SameRect">
              <a:avLst>
                <a:gd name="adj1" fmla="val 0"/>
                <a:gd name="adj2" fmla="val 0"/>
              </a:avLst>
            </a:prstGeom>
            <a:ln>
              <a:noFill/>
            </a:ln>
          </p:spPr>
          <p:txBody>
            <a:bodyPr wrap="square" anchor="t">
              <a:norm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25" name="ï$lïdê">
              <a:extLst>
                <a:ext uri="{FF2B5EF4-FFF2-40B4-BE49-F238E27FC236}">
                  <a16:creationId xmlns:a16="http://schemas.microsoft.com/office/drawing/2014/main" xmlns="" id="{F5B035AC-5707-487A-BEC1-7B3E2D48B283}"/>
                </a:ext>
              </a:extLst>
            </p:cNvPr>
            <p:cNvSpPr txBox="1"/>
            <p:nvPr/>
          </p:nvSpPr>
          <p:spPr bwMode="auto">
            <a:xfrm>
              <a:off x="965999" y="3060372"/>
              <a:ext cx="3580457" cy="4364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b="1" dirty="0"/>
                <a:t>Text Here</a:t>
              </a:r>
            </a:p>
          </p:txBody>
        </p:sp>
        <p:sp>
          <p:nvSpPr>
            <p:cNvPr id="26" name="î$ḷïḍè">
              <a:extLst>
                <a:ext uri="{FF2B5EF4-FFF2-40B4-BE49-F238E27FC236}">
                  <a16:creationId xmlns:a16="http://schemas.microsoft.com/office/drawing/2014/main" xmlns="" id="{0ED484D3-13E3-4DEE-8777-BE2AF0679C36}"/>
                </a:ext>
              </a:extLst>
            </p:cNvPr>
            <p:cNvSpPr/>
            <p:nvPr/>
          </p:nvSpPr>
          <p:spPr>
            <a:xfrm>
              <a:off x="965999" y="4556236"/>
              <a:ext cx="3580457" cy="329379"/>
            </a:xfrm>
            <a:prstGeom prst="snip2SameRect">
              <a:avLst>
                <a:gd name="adj1" fmla="val 0"/>
                <a:gd name="adj2" fmla="val 0"/>
              </a:avLst>
            </a:prstGeom>
            <a:ln>
              <a:noFill/>
            </a:ln>
          </p:spPr>
          <p:txBody>
            <a:bodyPr wrap="square" anchor="t">
              <a:norm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27" name="iṩļíḓe">
              <a:extLst>
                <a:ext uri="{FF2B5EF4-FFF2-40B4-BE49-F238E27FC236}">
                  <a16:creationId xmlns:a16="http://schemas.microsoft.com/office/drawing/2014/main" xmlns="" id="{C110246D-896A-4EC9-97CE-67BA3D93DAEE}"/>
                </a:ext>
              </a:extLst>
            </p:cNvPr>
            <p:cNvSpPr txBox="1"/>
            <p:nvPr/>
          </p:nvSpPr>
          <p:spPr bwMode="auto">
            <a:xfrm>
              <a:off x="965999" y="4103777"/>
              <a:ext cx="3580457" cy="4364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b="1" dirty="0"/>
                <a:t>Text Here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0565044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smtClean="0"/>
              <a:t>www.islide.cc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32</a:t>
            </a:fld>
            <a:endParaRPr lang="zh-CN" altLang="en-US" dirty="0"/>
          </a:p>
        </p:txBody>
      </p:sp>
      <p:grpSp>
        <p:nvGrpSpPr>
          <p:cNvPr id="29" name="5d8e2bc1-e081-4d46-a5d8-726d0acf2224" descr="6AgAAB+LCAAAAAAABADlVEFPwjAU/i9Vb9OMRjDuNjQYDooJix4Mh7oWVrJ2pOsMhuy/27J2FDYRboq37b3v6/u+917eCpzLzwUBARgzJOQ9RTOB2FASBjwwxCDgRZp6oE85pnz2ILJikYPgbVXT3MwrlckLSguiuZxKitLqN2jgLeyRcsoKZmD+la9CaOmEOn4VpBinxIUNuSTio67Q0bH191gKVWCQCYakKrjyywtgUiDoKW6pyZgsFckDUSXL6jHydANafeqEthnieZFLRrjckJ6Rah1Rqlr8NnkbdC0H7vbj8ralI/Cm8mBeHidoQZ7UU1qv6YAOdcCkdrelVhVWH1u+S+9bwRFZHmlRM1xzbfPYK18/4Ko3Etp0T1qU16t4l6WZ+HkVLayRH02nNCZRQhixmIhyGXKsRGO7h31BZ4nkJM9NYPQ+J7F0aEFXo4o8UW+eDQbX8KYXhsDa88u2fbQFD93HHfwhc1pT3EEpvzmRYRyrNhvllaF1vOHTyj9qE63OrWFWwf3D/O13peveFXjCdwX+6bsC/+VdgSd5V+DBd2VSfgHD07326AgAAA==">
            <a:extLst>
              <a:ext uri="{FF2B5EF4-FFF2-40B4-BE49-F238E27FC236}">
                <a16:creationId xmlns:a16="http://schemas.microsoft.com/office/drawing/2014/main" xmlns:p14="http://schemas.microsoft.com/office/powerpoint/2010/main" xmlns:lc="http://schemas.openxmlformats.org/drawingml/2006/lockedCanvas" xmlns="" id="{72552698-97B5-4B14-9DAE-310D474A2989}"/>
              </a:ext>
            </a:extLst>
          </p:cNvPr>
          <p:cNvGrpSpPr>
            <a:grpSpLocks noChangeAspect="1"/>
          </p:cNvGrpSpPr>
          <p:nvPr/>
        </p:nvGrpSpPr>
        <p:grpSpPr>
          <a:xfrm>
            <a:off x="3840399" y="1684797"/>
            <a:ext cx="4511202" cy="3907507"/>
            <a:chOff x="3840399" y="1475247"/>
            <a:chExt cx="4511202" cy="3907507"/>
          </a:xfrm>
        </p:grpSpPr>
        <p:sp>
          <p:nvSpPr>
            <p:cNvPr id="30" name="ValueShape1">
              <a:extLst>
                <a:ext uri="{FF2B5EF4-FFF2-40B4-BE49-F238E27FC236}">
                  <a16:creationId xmlns:a16="http://schemas.microsoft.com/office/drawing/2014/main" xmlns:p14="http://schemas.microsoft.com/office/powerpoint/2010/main" xmlns:lc="http://schemas.openxmlformats.org/drawingml/2006/lockedCanvas" xmlns="" id="{88606129-046F-4A05-9C50-9C54601E6C07}"/>
                </a:ext>
              </a:extLst>
            </p:cNvPr>
            <p:cNvSpPr/>
            <p:nvPr/>
          </p:nvSpPr>
          <p:spPr>
            <a:xfrm>
              <a:off x="4091369" y="3549607"/>
              <a:ext cx="995084" cy="1012836"/>
            </a:xfrm>
            <a:prstGeom prst="blockArc">
              <a:avLst>
                <a:gd name="adj1" fmla="val 16200000"/>
                <a:gd name="adj2" fmla="val 7560000"/>
                <a:gd name="adj3" fmla="val 13500"/>
              </a:avLst>
            </a:prstGeom>
            <a:solidFill>
              <a:schemeClr val="accent1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1" name="ValueShape2">
              <a:extLst>
                <a:ext uri="{FF2B5EF4-FFF2-40B4-BE49-F238E27FC236}">
                  <a16:creationId xmlns:a16="http://schemas.microsoft.com/office/drawing/2014/main" xmlns:p14="http://schemas.microsoft.com/office/powerpoint/2010/main" xmlns:lc="http://schemas.openxmlformats.org/drawingml/2006/lockedCanvas" xmlns="" id="{8EE1F1E4-2512-4E7B-AB59-1CEC5DDF7E0A}"/>
                </a:ext>
              </a:extLst>
            </p:cNvPr>
            <p:cNvSpPr/>
            <p:nvPr/>
          </p:nvSpPr>
          <p:spPr>
            <a:xfrm>
              <a:off x="6245232" y="2612441"/>
              <a:ext cx="1940413" cy="1975030"/>
            </a:xfrm>
            <a:prstGeom prst="blockArc">
              <a:avLst>
                <a:gd name="adj1" fmla="val 16200000"/>
                <a:gd name="adj2" fmla="val 8640000"/>
                <a:gd name="adj3" fmla="val 124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2" name="ExtraShape">
              <a:extLst>
                <a:ext uri="{FF2B5EF4-FFF2-40B4-BE49-F238E27FC236}">
                  <a16:creationId xmlns:a16="http://schemas.microsoft.com/office/drawing/2014/main" xmlns:p14="http://schemas.microsoft.com/office/powerpoint/2010/main" xmlns:lc="http://schemas.openxmlformats.org/drawingml/2006/lockedCanvas" xmlns="" id="{844F56DE-434B-464A-BDF9-86AB75BCCFF8}"/>
                </a:ext>
              </a:extLst>
            </p:cNvPr>
            <p:cNvSpPr/>
            <p:nvPr/>
          </p:nvSpPr>
          <p:spPr bwMode="auto">
            <a:xfrm>
              <a:off x="4006941" y="1475247"/>
              <a:ext cx="4222375" cy="3164863"/>
            </a:xfrm>
            <a:custGeom>
              <a:avLst/>
              <a:gdLst>
                <a:gd name="T0" fmla="*/ 1820 w 2830"/>
                <a:gd name="T1" fmla="*/ 789 h 2087"/>
                <a:gd name="T2" fmla="*/ 539 w 2830"/>
                <a:gd name="T3" fmla="*/ 1331 h 2087"/>
                <a:gd name="T4" fmla="*/ 0 w 2830"/>
                <a:gd name="T5" fmla="*/ 1695 h 2087"/>
                <a:gd name="T6" fmla="*/ 646 w 2830"/>
                <a:gd name="T7" fmla="*/ 1035 h 2087"/>
                <a:gd name="T8" fmla="*/ 214 w 2830"/>
                <a:gd name="T9" fmla="*/ 732 h 2087"/>
                <a:gd name="T10" fmla="*/ 660 w 2830"/>
                <a:gd name="T11" fmla="*/ 635 h 2087"/>
                <a:gd name="T12" fmla="*/ 660 w 2830"/>
                <a:gd name="T13" fmla="*/ 821 h 2087"/>
                <a:gd name="T14" fmla="*/ 908 w 2830"/>
                <a:gd name="T15" fmla="*/ 799 h 2087"/>
                <a:gd name="T16" fmla="*/ 1256 w 2830"/>
                <a:gd name="T17" fmla="*/ 119 h 2087"/>
                <a:gd name="T18" fmla="*/ 984 w 2830"/>
                <a:gd name="T19" fmla="*/ 231 h 2087"/>
                <a:gd name="T20" fmla="*/ 880 w 2830"/>
                <a:gd name="T21" fmla="*/ 133 h 2087"/>
                <a:gd name="T22" fmla="*/ 1152 w 2830"/>
                <a:gd name="T23" fmla="*/ 6 h 2087"/>
                <a:gd name="T24" fmla="*/ 1789 w 2830"/>
                <a:gd name="T25" fmla="*/ 565 h 2087"/>
                <a:gd name="T26" fmla="*/ 2141 w 2830"/>
                <a:gd name="T27" fmla="*/ 710 h 2087"/>
                <a:gd name="T28" fmla="*/ 1848 w 2830"/>
                <a:gd name="T29" fmla="*/ 850 h 2087"/>
                <a:gd name="T30" fmla="*/ 2763 w 2830"/>
                <a:gd name="T31" fmla="*/ 1398 h 2087"/>
                <a:gd name="T32" fmla="*/ 1943 w 2830"/>
                <a:gd name="T33" fmla="*/ 894 h 2087"/>
                <a:gd name="T34" fmla="*/ 2141 w 2830"/>
                <a:gd name="T35" fmla="*/ 1941 h 2087"/>
                <a:gd name="T36" fmla="*/ 1848 w 2830"/>
                <a:gd name="T37" fmla="*/ 850 h 2087"/>
                <a:gd name="T38" fmla="*/ 392 w 2830"/>
                <a:gd name="T39" fmla="*/ 2020 h 2087"/>
                <a:gd name="T40" fmla="*/ 483 w 2830"/>
                <a:gd name="T41" fmla="*/ 1469 h 2087"/>
                <a:gd name="T42" fmla="*/ 148 w 2830"/>
                <a:gd name="T43" fmla="*/ 1695 h 2087"/>
                <a:gd name="T44" fmla="*/ 446 w 2830"/>
                <a:gd name="T45" fmla="*/ 1374 h 2087"/>
                <a:gd name="T46" fmla="*/ 1666 w 2830"/>
                <a:gd name="T47" fmla="*/ 1398 h 2087"/>
                <a:gd name="T48" fmla="*/ 2141 w 2830"/>
                <a:gd name="T49" fmla="*/ 923 h 2087"/>
                <a:gd name="T50" fmla="*/ 2141 w 2830"/>
                <a:gd name="T51" fmla="*/ 1220 h 2087"/>
                <a:gd name="T52" fmla="*/ 2175 w 2830"/>
                <a:gd name="T53" fmla="*/ 1715 h 2087"/>
                <a:gd name="T54" fmla="*/ 2250 w 2830"/>
                <a:gd name="T55" fmla="*/ 1782 h 2087"/>
                <a:gd name="T56" fmla="*/ 2033 w 2830"/>
                <a:gd name="T57" fmla="*/ 1715 h 2087"/>
                <a:gd name="T58" fmla="*/ 1963 w 2830"/>
                <a:gd name="T59" fmla="*/ 1398 h 2087"/>
                <a:gd name="T60" fmla="*/ 392 w 2830"/>
                <a:gd name="T61" fmla="*/ 1518 h 2087"/>
                <a:gd name="T62" fmla="*/ 569 w 2830"/>
                <a:gd name="T63" fmla="*/ 1695 h 2087"/>
                <a:gd name="T64" fmla="*/ 388 w 2830"/>
                <a:gd name="T65" fmla="*/ 1728 h 2087"/>
                <a:gd name="T66" fmla="*/ 392 w 2830"/>
                <a:gd name="T67" fmla="*/ 1518 h 2087"/>
                <a:gd name="T68" fmla="*/ 2108 w 2830"/>
                <a:gd name="T69" fmla="*/ 1505 h 2087"/>
                <a:gd name="T70" fmla="*/ 2126 w 2830"/>
                <a:gd name="T71" fmla="*/ 1288 h 2087"/>
                <a:gd name="T72" fmla="*/ 2175 w 2830"/>
                <a:gd name="T73" fmla="*/ 1505 h 2087"/>
                <a:gd name="T74" fmla="*/ 2126 w 2830"/>
                <a:gd name="T75" fmla="*/ 1288 h 2087"/>
                <a:gd name="T76" fmla="*/ 682 w 2830"/>
                <a:gd name="T77" fmla="*/ 732 h 2087"/>
                <a:gd name="T78" fmla="*/ 303 w 2830"/>
                <a:gd name="T79" fmla="*/ 701 h 2087"/>
                <a:gd name="T80" fmla="*/ 303 w 2830"/>
                <a:gd name="T81" fmla="*/ 754 h 2087"/>
                <a:gd name="T82" fmla="*/ 1164 w 2830"/>
                <a:gd name="T83" fmla="*/ 71 h 2087"/>
                <a:gd name="T84" fmla="*/ 951 w 2830"/>
                <a:gd name="T85" fmla="*/ 107 h 2087"/>
                <a:gd name="T86" fmla="*/ 958 w 2830"/>
                <a:gd name="T87" fmla="*/ 160 h 2087"/>
                <a:gd name="T88" fmla="*/ 1185 w 2830"/>
                <a:gd name="T89" fmla="*/ 129 h 2087"/>
                <a:gd name="T90" fmla="*/ 1186 w 2830"/>
                <a:gd name="T91" fmla="*/ 91 h 20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830" h="2087">
                  <a:moveTo>
                    <a:pt x="2141" y="2087"/>
                  </a:moveTo>
                  <a:cubicBezTo>
                    <a:pt x="1762" y="2087"/>
                    <a:pt x="1453" y="1778"/>
                    <a:pt x="1453" y="1398"/>
                  </a:cubicBezTo>
                  <a:cubicBezTo>
                    <a:pt x="1453" y="1135"/>
                    <a:pt x="1602" y="905"/>
                    <a:pt x="1820" y="789"/>
                  </a:cubicBezTo>
                  <a:lnTo>
                    <a:pt x="1738" y="612"/>
                  </a:lnTo>
                  <a:cubicBezTo>
                    <a:pt x="1651" y="612"/>
                    <a:pt x="1294" y="625"/>
                    <a:pt x="944" y="855"/>
                  </a:cubicBezTo>
                  <a:cubicBezTo>
                    <a:pt x="740" y="988"/>
                    <a:pt x="615" y="1171"/>
                    <a:pt x="539" y="1331"/>
                  </a:cubicBezTo>
                  <a:cubicBezTo>
                    <a:pt x="682" y="1390"/>
                    <a:pt x="784" y="1531"/>
                    <a:pt x="784" y="1695"/>
                  </a:cubicBezTo>
                  <a:cubicBezTo>
                    <a:pt x="784" y="1911"/>
                    <a:pt x="608" y="2087"/>
                    <a:pt x="392" y="2087"/>
                  </a:cubicBezTo>
                  <a:cubicBezTo>
                    <a:pt x="176" y="2087"/>
                    <a:pt x="0" y="1911"/>
                    <a:pt x="0" y="1695"/>
                  </a:cubicBezTo>
                  <a:cubicBezTo>
                    <a:pt x="0" y="1479"/>
                    <a:pt x="176" y="1303"/>
                    <a:pt x="392" y="1303"/>
                  </a:cubicBezTo>
                  <a:cubicBezTo>
                    <a:pt x="420" y="1303"/>
                    <a:pt x="447" y="1306"/>
                    <a:pt x="473" y="1311"/>
                  </a:cubicBezTo>
                  <a:cubicBezTo>
                    <a:pt x="514" y="1222"/>
                    <a:pt x="570" y="1127"/>
                    <a:pt x="646" y="1035"/>
                  </a:cubicBezTo>
                  <a:lnTo>
                    <a:pt x="466" y="821"/>
                  </a:lnTo>
                  <a:lnTo>
                    <a:pt x="303" y="821"/>
                  </a:lnTo>
                  <a:cubicBezTo>
                    <a:pt x="254" y="821"/>
                    <a:pt x="214" y="781"/>
                    <a:pt x="214" y="732"/>
                  </a:cubicBezTo>
                  <a:lnTo>
                    <a:pt x="214" y="723"/>
                  </a:lnTo>
                  <a:cubicBezTo>
                    <a:pt x="214" y="674"/>
                    <a:pt x="254" y="635"/>
                    <a:pt x="303" y="635"/>
                  </a:cubicBezTo>
                  <a:lnTo>
                    <a:pt x="660" y="635"/>
                  </a:lnTo>
                  <a:cubicBezTo>
                    <a:pt x="709" y="635"/>
                    <a:pt x="749" y="674"/>
                    <a:pt x="749" y="723"/>
                  </a:cubicBezTo>
                  <a:lnTo>
                    <a:pt x="749" y="732"/>
                  </a:lnTo>
                  <a:cubicBezTo>
                    <a:pt x="749" y="781"/>
                    <a:pt x="709" y="821"/>
                    <a:pt x="660" y="821"/>
                  </a:cubicBezTo>
                  <a:lnTo>
                    <a:pt x="553" y="821"/>
                  </a:lnTo>
                  <a:lnTo>
                    <a:pt x="690" y="984"/>
                  </a:lnTo>
                  <a:cubicBezTo>
                    <a:pt x="751" y="918"/>
                    <a:pt x="823" y="855"/>
                    <a:pt x="908" y="799"/>
                  </a:cubicBezTo>
                  <a:cubicBezTo>
                    <a:pt x="1244" y="579"/>
                    <a:pt x="1578" y="548"/>
                    <a:pt x="1706" y="546"/>
                  </a:cubicBezTo>
                  <a:lnTo>
                    <a:pt x="1602" y="322"/>
                  </a:lnTo>
                  <a:cubicBezTo>
                    <a:pt x="1540" y="189"/>
                    <a:pt x="1401" y="109"/>
                    <a:pt x="1256" y="119"/>
                  </a:cubicBezTo>
                  <a:cubicBezTo>
                    <a:pt x="1255" y="137"/>
                    <a:pt x="1249" y="155"/>
                    <a:pt x="1238" y="169"/>
                  </a:cubicBezTo>
                  <a:cubicBezTo>
                    <a:pt x="1223" y="188"/>
                    <a:pt x="1203" y="200"/>
                    <a:pt x="1179" y="204"/>
                  </a:cubicBezTo>
                  <a:lnTo>
                    <a:pt x="984" y="231"/>
                  </a:lnTo>
                  <a:cubicBezTo>
                    <a:pt x="960" y="234"/>
                    <a:pt x="937" y="228"/>
                    <a:pt x="918" y="213"/>
                  </a:cubicBezTo>
                  <a:cubicBezTo>
                    <a:pt x="899" y="199"/>
                    <a:pt x="887" y="178"/>
                    <a:pt x="883" y="155"/>
                  </a:cubicBezTo>
                  <a:lnTo>
                    <a:pt x="880" y="133"/>
                  </a:lnTo>
                  <a:cubicBezTo>
                    <a:pt x="877" y="109"/>
                    <a:pt x="883" y="86"/>
                    <a:pt x="898" y="67"/>
                  </a:cubicBezTo>
                  <a:cubicBezTo>
                    <a:pt x="912" y="48"/>
                    <a:pt x="933" y="36"/>
                    <a:pt x="956" y="33"/>
                  </a:cubicBezTo>
                  <a:lnTo>
                    <a:pt x="1152" y="6"/>
                  </a:lnTo>
                  <a:cubicBezTo>
                    <a:pt x="1190" y="0"/>
                    <a:pt x="1227" y="21"/>
                    <a:pt x="1243" y="54"/>
                  </a:cubicBezTo>
                  <a:cubicBezTo>
                    <a:pt x="1418" y="37"/>
                    <a:pt x="1588" y="134"/>
                    <a:pt x="1663" y="294"/>
                  </a:cubicBezTo>
                  <a:lnTo>
                    <a:pt x="1789" y="565"/>
                  </a:lnTo>
                  <a:cubicBezTo>
                    <a:pt x="1789" y="565"/>
                    <a:pt x="1789" y="565"/>
                    <a:pt x="1789" y="566"/>
                  </a:cubicBezTo>
                  <a:lnTo>
                    <a:pt x="1881" y="761"/>
                  </a:lnTo>
                  <a:cubicBezTo>
                    <a:pt x="1961" y="728"/>
                    <a:pt x="2049" y="710"/>
                    <a:pt x="2141" y="710"/>
                  </a:cubicBezTo>
                  <a:cubicBezTo>
                    <a:pt x="2521" y="710"/>
                    <a:pt x="2830" y="1019"/>
                    <a:pt x="2830" y="1398"/>
                  </a:cubicBezTo>
                  <a:cubicBezTo>
                    <a:pt x="2830" y="1778"/>
                    <a:pt x="2521" y="2087"/>
                    <a:pt x="2141" y="2087"/>
                  </a:cubicBezTo>
                  <a:close/>
                  <a:moveTo>
                    <a:pt x="1848" y="850"/>
                  </a:moveTo>
                  <a:cubicBezTo>
                    <a:pt x="1653" y="955"/>
                    <a:pt x="1519" y="1161"/>
                    <a:pt x="1519" y="1398"/>
                  </a:cubicBezTo>
                  <a:cubicBezTo>
                    <a:pt x="1519" y="1741"/>
                    <a:pt x="1798" y="2020"/>
                    <a:pt x="2141" y="2020"/>
                  </a:cubicBezTo>
                  <a:cubicBezTo>
                    <a:pt x="2484" y="2020"/>
                    <a:pt x="2763" y="1741"/>
                    <a:pt x="2763" y="1398"/>
                  </a:cubicBezTo>
                  <a:cubicBezTo>
                    <a:pt x="2763" y="1056"/>
                    <a:pt x="2484" y="777"/>
                    <a:pt x="2141" y="777"/>
                  </a:cubicBezTo>
                  <a:cubicBezTo>
                    <a:pt x="2059" y="777"/>
                    <a:pt x="1981" y="793"/>
                    <a:pt x="1909" y="822"/>
                  </a:cubicBezTo>
                  <a:lnTo>
                    <a:pt x="1943" y="894"/>
                  </a:lnTo>
                  <a:cubicBezTo>
                    <a:pt x="2004" y="870"/>
                    <a:pt x="2071" y="856"/>
                    <a:pt x="2141" y="856"/>
                  </a:cubicBezTo>
                  <a:cubicBezTo>
                    <a:pt x="2440" y="856"/>
                    <a:pt x="2683" y="1100"/>
                    <a:pt x="2683" y="1398"/>
                  </a:cubicBezTo>
                  <a:cubicBezTo>
                    <a:pt x="2683" y="1697"/>
                    <a:pt x="2440" y="1941"/>
                    <a:pt x="2141" y="1941"/>
                  </a:cubicBezTo>
                  <a:cubicBezTo>
                    <a:pt x="1842" y="1941"/>
                    <a:pt x="1599" y="1697"/>
                    <a:pt x="1599" y="1398"/>
                  </a:cubicBezTo>
                  <a:cubicBezTo>
                    <a:pt x="1599" y="1193"/>
                    <a:pt x="1714" y="1014"/>
                    <a:pt x="1882" y="922"/>
                  </a:cubicBezTo>
                  <a:lnTo>
                    <a:pt x="1848" y="850"/>
                  </a:lnTo>
                  <a:close/>
                  <a:moveTo>
                    <a:pt x="392" y="1370"/>
                  </a:moveTo>
                  <a:cubicBezTo>
                    <a:pt x="213" y="1370"/>
                    <a:pt x="67" y="1516"/>
                    <a:pt x="67" y="1695"/>
                  </a:cubicBezTo>
                  <a:cubicBezTo>
                    <a:pt x="67" y="1874"/>
                    <a:pt x="213" y="2020"/>
                    <a:pt x="392" y="2020"/>
                  </a:cubicBezTo>
                  <a:cubicBezTo>
                    <a:pt x="571" y="2020"/>
                    <a:pt x="717" y="1874"/>
                    <a:pt x="717" y="1695"/>
                  </a:cubicBezTo>
                  <a:cubicBezTo>
                    <a:pt x="717" y="1558"/>
                    <a:pt x="632" y="1440"/>
                    <a:pt x="512" y="1392"/>
                  </a:cubicBezTo>
                  <a:cubicBezTo>
                    <a:pt x="501" y="1419"/>
                    <a:pt x="491" y="1444"/>
                    <a:pt x="483" y="1469"/>
                  </a:cubicBezTo>
                  <a:cubicBezTo>
                    <a:pt x="572" y="1505"/>
                    <a:pt x="636" y="1593"/>
                    <a:pt x="636" y="1695"/>
                  </a:cubicBezTo>
                  <a:cubicBezTo>
                    <a:pt x="636" y="1829"/>
                    <a:pt x="526" y="1939"/>
                    <a:pt x="392" y="1939"/>
                  </a:cubicBezTo>
                  <a:cubicBezTo>
                    <a:pt x="258" y="1939"/>
                    <a:pt x="148" y="1829"/>
                    <a:pt x="148" y="1695"/>
                  </a:cubicBezTo>
                  <a:cubicBezTo>
                    <a:pt x="148" y="1561"/>
                    <a:pt x="258" y="1451"/>
                    <a:pt x="392" y="1451"/>
                  </a:cubicBezTo>
                  <a:cubicBezTo>
                    <a:pt x="400" y="1451"/>
                    <a:pt x="408" y="1452"/>
                    <a:pt x="416" y="1452"/>
                  </a:cubicBezTo>
                  <a:cubicBezTo>
                    <a:pt x="425" y="1427"/>
                    <a:pt x="435" y="1401"/>
                    <a:pt x="446" y="1374"/>
                  </a:cubicBezTo>
                  <a:cubicBezTo>
                    <a:pt x="428" y="1371"/>
                    <a:pt x="410" y="1370"/>
                    <a:pt x="392" y="1370"/>
                  </a:cubicBezTo>
                  <a:close/>
                  <a:moveTo>
                    <a:pt x="1911" y="983"/>
                  </a:moveTo>
                  <a:cubicBezTo>
                    <a:pt x="1765" y="1064"/>
                    <a:pt x="1666" y="1220"/>
                    <a:pt x="1666" y="1398"/>
                  </a:cubicBezTo>
                  <a:cubicBezTo>
                    <a:pt x="1666" y="1661"/>
                    <a:pt x="1879" y="1874"/>
                    <a:pt x="2141" y="1874"/>
                  </a:cubicBezTo>
                  <a:cubicBezTo>
                    <a:pt x="2403" y="1874"/>
                    <a:pt x="2617" y="1661"/>
                    <a:pt x="2617" y="1398"/>
                  </a:cubicBezTo>
                  <a:cubicBezTo>
                    <a:pt x="2617" y="1136"/>
                    <a:pt x="2403" y="923"/>
                    <a:pt x="2141" y="923"/>
                  </a:cubicBezTo>
                  <a:cubicBezTo>
                    <a:pt x="2081" y="923"/>
                    <a:pt x="2024" y="934"/>
                    <a:pt x="1971" y="955"/>
                  </a:cubicBezTo>
                  <a:lnTo>
                    <a:pt x="2097" y="1226"/>
                  </a:lnTo>
                  <a:cubicBezTo>
                    <a:pt x="2111" y="1222"/>
                    <a:pt x="2126" y="1220"/>
                    <a:pt x="2141" y="1220"/>
                  </a:cubicBezTo>
                  <a:cubicBezTo>
                    <a:pt x="2240" y="1220"/>
                    <a:pt x="2319" y="1300"/>
                    <a:pt x="2319" y="1398"/>
                  </a:cubicBezTo>
                  <a:cubicBezTo>
                    <a:pt x="2319" y="1485"/>
                    <a:pt x="2257" y="1558"/>
                    <a:pt x="2175" y="1574"/>
                  </a:cubicBezTo>
                  <a:lnTo>
                    <a:pt x="2175" y="1715"/>
                  </a:lnTo>
                  <a:lnTo>
                    <a:pt x="2250" y="1715"/>
                  </a:lnTo>
                  <a:cubicBezTo>
                    <a:pt x="2268" y="1715"/>
                    <a:pt x="2283" y="1730"/>
                    <a:pt x="2283" y="1749"/>
                  </a:cubicBezTo>
                  <a:cubicBezTo>
                    <a:pt x="2283" y="1767"/>
                    <a:pt x="2268" y="1782"/>
                    <a:pt x="2250" y="1782"/>
                  </a:cubicBezTo>
                  <a:lnTo>
                    <a:pt x="2033" y="1782"/>
                  </a:lnTo>
                  <a:cubicBezTo>
                    <a:pt x="2014" y="1782"/>
                    <a:pt x="1999" y="1767"/>
                    <a:pt x="1999" y="1749"/>
                  </a:cubicBezTo>
                  <a:cubicBezTo>
                    <a:pt x="1999" y="1730"/>
                    <a:pt x="2014" y="1715"/>
                    <a:pt x="2033" y="1715"/>
                  </a:cubicBezTo>
                  <a:lnTo>
                    <a:pt x="2108" y="1715"/>
                  </a:lnTo>
                  <a:lnTo>
                    <a:pt x="2108" y="1574"/>
                  </a:lnTo>
                  <a:cubicBezTo>
                    <a:pt x="2025" y="1558"/>
                    <a:pt x="1963" y="1485"/>
                    <a:pt x="1963" y="1398"/>
                  </a:cubicBezTo>
                  <a:cubicBezTo>
                    <a:pt x="1963" y="1339"/>
                    <a:pt x="1992" y="1286"/>
                    <a:pt x="2037" y="1254"/>
                  </a:cubicBezTo>
                  <a:lnTo>
                    <a:pt x="1911" y="983"/>
                  </a:lnTo>
                  <a:close/>
                  <a:moveTo>
                    <a:pt x="392" y="1518"/>
                  </a:moveTo>
                  <a:cubicBezTo>
                    <a:pt x="294" y="1518"/>
                    <a:pt x="215" y="1597"/>
                    <a:pt x="215" y="1695"/>
                  </a:cubicBezTo>
                  <a:cubicBezTo>
                    <a:pt x="215" y="1793"/>
                    <a:pt x="294" y="1872"/>
                    <a:pt x="392" y="1872"/>
                  </a:cubicBezTo>
                  <a:cubicBezTo>
                    <a:pt x="490" y="1872"/>
                    <a:pt x="569" y="1793"/>
                    <a:pt x="569" y="1695"/>
                  </a:cubicBezTo>
                  <a:cubicBezTo>
                    <a:pt x="569" y="1622"/>
                    <a:pt x="525" y="1560"/>
                    <a:pt x="462" y="1532"/>
                  </a:cubicBezTo>
                  <a:cubicBezTo>
                    <a:pt x="433" y="1630"/>
                    <a:pt x="425" y="1697"/>
                    <a:pt x="425" y="1699"/>
                  </a:cubicBezTo>
                  <a:cubicBezTo>
                    <a:pt x="423" y="1717"/>
                    <a:pt x="407" y="1730"/>
                    <a:pt x="388" y="1728"/>
                  </a:cubicBezTo>
                  <a:cubicBezTo>
                    <a:pt x="370" y="1726"/>
                    <a:pt x="357" y="1710"/>
                    <a:pt x="359" y="1691"/>
                  </a:cubicBezTo>
                  <a:cubicBezTo>
                    <a:pt x="360" y="1684"/>
                    <a:pt x="368" y="1616"/>
                    <a:pt x="396" y="1518"/>
                  </a:cubicBezTo>
                  <a:cubicBezTo>
                    <a:pt x="395" y="1518"/>
                    <a:pt x="393" y="1518"/>
                    <a:pt x="392" y="1518"/>
                  </a:cubicBezTo>
                  <a:close/>
                  <a:moveTo>
                    <a:pt x="2066" y="1316"/>
                  </a:moveTo>
                  <a:cubicBezTo>
                    <a:pt x="2044" y="1337"/>
                    <a:pt x="2030" y="1366"/>
                    <a:pt x="2030" y="1398"/>
                  </a:cubicBezTo>
                  <a:cubicBezTo>
                    <a:pt x="2030" y="1448"/>
                    <a:pt x="2063" y="1491"/>
                    <a:pt x="2108" y="1505"/>
                  </a:cubicBezTo>
                  <a:lnTo>
                    <a:pt x="2108" y="1406"/>
                  </a:lnTo>
                  <a:lnTo>
                    <a:pt x="2066" y="1316"/>
                  </a:lnTo>
                  <a:close/>
                  <a:moveTo>
                    <a:pt x="2126" y="1288"/>
                  </a:moveTo>
                  <a:lnTo>
                    <a:pt x="2171" y="1384"/>
                  </a:lnTo>
                  <a:cubicBezTo>
                    <a:pt x="2173" y="1389"/>
                    <a:pt x="2175" y="1394"/>
                    <a:pt x="2175" y="1398"/>
                  </a:cubicBezTo>
                  <a:lnTo>
                    <a:pt x="2175" y="1505"/>
                  </a:lnTo>
                  <a:cubicBezTo>
                    <a:pt x="2220" y="1491"/>
                    <a:pt x="2253" y="1448"/>
                    <a:pt x="2253" y="1398"/>
                  </a:cubicBezTo>
                  <a:cubicBezTo>
                    <a:pt x="2253" y="1337"/>
                    <a:pt x="2203" y="1287"/>
                    <a:pt x="2141" y="1287"/>
                  </a:cubicBezTo>
                  <a:cubicBezTo>
                    <a:pt x="2136" y="1287"/>
                    <a:pt x="2131" y="1287"/>
                    <a:pt x="2126" y="1288"/>
                  </a:cubicBezTo>
                  <a:close/>
                  <a:moveTo>
                    <a:pt x="481" y="754"/>
                  </a:moveTo>
                  <a:lnTo>
                    <a:pt x="660" y="754"/>
                  </a:lnTo>
                  <a:cubicBezTo>
                    <a:pt x="672" y="754"/>
                    <a:pt x="682" y="744"/>
                    <a:pt x="682" y="732"/>
                  </a:cubicBezTo>
                  <a:lnTo>
                    <a:pt x="682" y="723"/>
                  </a:lnTo>
                  <a:cubicBezTo>
                    <a:pt x="682" y="711"/>
                    <a:pt x="672" y="701"/>
                    <a:pt x="660" y="701"/>
                  </a:cubicBezTo>
                  <a:lnTo>
                    <a:pt x="303" y="701"/>
                  </a:lnTo>
                  <a:cubicBezTo>
                    <a:pt x="290" y="701"/>
                    <a:pt x="280" y="711"/>
                    <a:pt x="280" y="723"/>
                  </a:cubicBezTo>
                  <a:lnTo>
                    <a:pt x="280" y="732"/>
                  </a:lnTo>
                  <a:cubicBezTo>
                    <a:pt x="280" y="744"/>
                    <a:pt x="290" y="754"/>
                    <a:pt x="303" y="754"/>
                  </a:cubicBezTo>
                  <a:lnTo>
                    <a:pt x="481" y="754"/>
                  </a:lnTo>
                  <a:lnTo>
                    <a:pt x="481" y="754"/>
                  </a:lnTo>
                  <a:close/>
                  <a:moveTo>
                    <a:pt x="1164" y="71"/>
                  </a:moveTo>
                  <a:cubicBezTo>
                    <a:pt x="1163" y="71"/>
                    <a:pt x="1162" y="71"/>
                    <a:pt x="1161" y="72"/>
                  </a:cubicBezTo>
                  <a:lnTo>
                    <a:pt x="965" y="99"/>
                  </a:lnTo>
                  <a:cubicBezTo>
                    <a:pt x="959" y="99"/>
                    <a:pt x="954" y="102"/>
                    <a:pt x="951" y="107"/>
                  </a:cubicBezTo>
                  <a:cubicBezTo>
                    <a:pt x="947" y="112"/>
                    <a:pt x="946" y="118"/>
                    <a:pt x="946" y="124"/>
                  </a:cubicBezTo>
                  <a:lnTo>
                    <a:pt x="949" y="146"/>
                  </a:lnTo>
                  <a:cubicBezTo>
                    <a:pt x="950" y="151"/>
                    <a:pt x="953" y="157"/>
                    <a:pt x="958" y="160"/>
                  </a:cubicBezTo>
                  <a:cubicBezTo>
                    <a:pt x="963" y="164"/>
                    <a:pt x="969" y="165"/>
                    <a:pt x="974" y="165"/>
                  </a:cubicBezTo>
                  <a:lnTo>
                    <a:pt x="1170" y="138"/>
                  </a:lnTo>
                  <a:cubicBezTo>
                    <a:pt x="1176" y="137"/>
                    <a:pt x="1181" y="134"/>
                    <a:pt x="1185" y="129"/>
                  </a:cubicBezTo>
                  <a:cubicBezTo>
                    <a:pt x="1188" y="124"/>
                    <a:pt x="1190" y="118"/>
                    <a:pt x="1189" y="113"/>
                  </a:cubicBezTo>
                  <a:lnTo>
                    <a:pt x="1189" y="113"/>
                  </a:lnTo>
                  <a:lnTo>
                    <a:pt x="1186" y="91"/>
                  </a:lnTo>
                  <a:cubicBezTo>
                    <a:pt x="1184" y="80"/>
                    <a:pt x="1175" y="71"/>
                    <a:pt x="1164" y="7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</p:sp>
        <p:sp>
          <p:nvSpPr>
            <p:cNvPr id="33" name="CustomText2">
              <a:extLst>
                <a:ext uri="{FF2B5EF4-FFF2-40B4-BE49-F238E27FC236}">
                  <a16:creationId xmlns:a16="http://schemas.microsoft.com/office/drawing/2014/main" xmlns:p14="http://schemas.microsoft.com/office/powerpoint/2010/main" xmlns:lc="http://schemas.openxmlformats.org/drawingml/2006/lockedCanvas" xmlns="" id="{2C958207-3EBC-491E-B133-2C3EDA45BF62}"/>
                </a:ext>
              </a:extLst>
            </p:cNvPr>
            <p:cNvSpPr/>
            <p:nvPr/>
          </p:nvSpPr>
          <p:spPr>
            <a:xfrm>
              <a:off x="7045514" y="5250409"/>
              <a:ext cx="1212924" cy="132345"/>
            </a:xfrm>
            <a:prstGeom prst="rect">
              <a:avLst/>
            </a:prstGeom>
            <a:noFill/>
          </p:spPr>
          <p:txBody>
            <a:bodyPr wrap="none" lIns="0" tIns="0" rIns="0" bIns="0">
              <a:normAutofit fontScale="55000" lnSpcReduction="20000"/>
            </a:bodyPr>
            <a:lstStyle/>
            <a:p>
              <a:pPr marL="0" marR="0" lvl="0" indent="0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</a:rPr>
                <a:t>Supporting text here</a:t>
              </a:r>
            </a:p>
          </p:txBody>
        </p:sp>
        <p:sp>
          <p:nvSpPr>
            <p:cNvPr id="34" name="CustomText2">
              <a:extLst>
                <a:ext uri="{FF2B5EF4-FFF2-40B4-BE49-F238E27FC236}">
                  <a16:creationId xmlns:a16="http://schemas.microsoft.com/office/drawing/2014/main" xmlns:p14="http://schemas.microsoft.com/office/powerpoint/2010/main" xmlns:lc="http://schemas.openxmlformats.org/drawingml/2006/lockedCanvas" xmlns="" id="{7D35809C-CA96-4A59-AE87-2F292ECA2AD4}"/>
                </a:ext>
              </a:extLst>
            </p:cNvPr>
            <p:cNvSpPr/>
            <p:nvPr/>
          </p:nvSpPr>
          <p:spPr>
            <a:xfrm>
              <a:off x="7045514" y="4923339"/>
              <a:ext cx="1306087" cy="316360"/>
            </a:xfrm>
            <a:prstGeom prst="rect">
              <a:avLst/>
            </a:prstGeom>
            <a:noFill/>
          </p:spPr>
          <p:txBody>
            <a:bodyPr wrap="none" lIns="0" rIns="0" anchor="ctr">
              <a:normAutofit fontScale="62500" lnSpcReduction="20000"/>
            </a:bodyPr>
            <a:lstStyle/>
            <a:p>
              <a:pPr marL="0" marR="0" lvl="0" indent="0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</a:rPr>
                <a:t>TEXT HERE</a:t>
              </a:r>
            </a:p>
          </p:txBody>
        </p:sp>
        <p:sp>
          <p:nvSpPr>
            <p:cNvPr id="35" name="ValueText2">
              <a:extLst>
                <a:ext uri="{FF2B5EF4-FFF2-40B4-BE49-F238E27FC236}">
                  <a16:creationId xmlns:a16="http://schemas.microsoft.com/office/drawing/2014/main" xmlns:p14="http://schemas.microsoft.com/office/powerpoint/2010/main" xmlns:lc="http://schemas.openxmlformats.org/drawingml/2006/lockedCanvas" xmlns="" id="{ACE1E2DE-47DF-49AF-8B23-FFC2BA6D429A}"/>
                </a:ext>
              </a:extLst>
            </p:cNvPr>
            <p:cNvSpPr txBox="1"/>
            <p:nvPr/>
          </p:nvSpPr>
          <p:spPr>
            <a:xfrm>
              <a:off x="6402624" y="4942061"/>
              <a:ext cx="562625" cy="421969"/>
            </a:xfrm>
            <a:prstGeom prst="rect">
              <a:avLst/>
            </a:prstGeom>
            <a:noFill/>
          </p:spPr>
          <p:txBody>
            <a:bodyPr wrap="none" anchor="ctr" anchorCtr="0">
              <a:prstTxWarp prst="textPlain">
                <a:avLst/>
              </a:prstTxWarp>
              <a:normAutofit fontScale="40000" lnSpcReduction="20000"/>
            </a:bodyPr>
            <a:lstStyle/>
            <a:p>
              <a:r>
                <a:rPr lang="en-US" sz="6000">
                  <a:solidFill>
                    <a:schemeClr val="tx1">
                      <a:lumMod val="85000"/>
                      <a:lumOff val="15000"/>
                    </a:schemeClr>
                  </a:solidFill>
                  <a:latin typeface="Impact" panose="020B0806030902050204" pitchFamily="34" charset="0"/>
                </a:rPr>
                <a:t>65%</a:t>
              </a:r>
            </a:p>
          </p:txBody>
        </p:sp>
        <p:cxnSp>
          <p:nvCxnSpPr>
            <p:cNvPr id="36" name="ExtraShape">
              <a:extLst>
                <a:ext uri="{FF2B5EF4-FFF2-40B4-BE49-F238E27FC236}">
                  <a16:creationId xmlns:a16="http://schemas.microsoft.com/office/drawing/2014/main" xmlns:p14="http://schemas.microsoft.com/office/powerpoint/2010/main" xmlns:lc="http://schemas.openxmlformats.org/drawingml/2006/lockedCanvas" xmlns="" id="{505EAF38-B4EF-4FFF-8145-8EFE32CDDB3E}"/>
                </a:ext>
              </a:extLst>
            </p:cNvPr>
            <p:cNvCxnSpPr>
              <a:cxnSpLocks/>
            </p:cNvCxnSpPr>
            <p:nvPr/>
          </p:nvCxnSpPr>
          <p:spPr>
            <a:xfrm>
              <a:off x="7045514" y="5198152"/>
              <a:ext cx="1269955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7" name="CustomText2">
              <a:extLst>
                <a:ext uri="{FF2B5EF4-FFF2-40B4-BE49-F238E27FC236}">
                  <a16:creationId xmlns:a16="http://schemas.microsoft.com/office/drawing/2014/main" xmlns:p14="http://schemas.microsoft.com/office/powerpoint/2010/main" xmlns:lc="http://schemas.openxmlformats.org/drawingml/2006/lockedCanvas" xmlns="" id="{95861F8E-AAE9-490E-BAEC-90DBB7800B75}"/>
                </a:ext>
              </a:extLst>
            </p:cNvPr>
            <p:cNvSpPr/>
            <p:nvPr/>
          </p:nvSpPr>
          <p:spPr>
            <a:xfrm>
              <a:off x="4483289" y="5250409"/>
              <a:ext cx="1212924" cy="132345"/>
            </a:xfrm>
            <a:prstGeom prst="rect">
              <a:avLst/>
            </a:prstGeom>
            <a:noFill/>
          </p:spPr>
          <p:txBody>
            <a:bodyPr wrap="none" lIns="0" tIns="0" rIns="0" bIns="0">
              <a:normAutofit fontScale="55000" lnSpcReduction="20000"/>
            </a:bodyPr>
            <a:lstStyle/>
            <a:p>
              <a:pPr marL="0" marR="0" lvl="0" indent="0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</a:rPr>
                <a:t>Supporting text here</a:t>
              </a:r>
            </a:p>
          </p:txBody>
        </p:sp>
        <p:sp>
          <p:nvSpPr>
            <p:cNvPr id="38" name="CustomText2">
              <a:extLst>
                <a:ext uri="{FF2B5EF4-FFF2-40B4-BE49-F238E27FC236}">
                  <a16:creationId xmlns:a16="http://schemas.microsoft.com/office/drawing/2014/main" xmlns:p14="http://schemas.microsoft.com/office/powerpoint/2010/main" xmlns:lc="http://schemas.openxmlformats.org/drawingml/2006/lockedCanvas" xmlns="" id="{495CB165-0A77-4B80-ADC1-03D5DCCB6ED0}"/>
                </a:ext>
              </a:extLst>
            </p:cNvPr>
            <p:cNvSpPr/>
            <p:nvPr/>
          </p:nvSpPr>
          <p:spPr>
            <a:xfrm>
              <a:off x="4483289" y="4923339"/>
              <a:ext cx="1306087" cy="316360"/>
            </a:xfrm>
            <a:prstGeom prst="rect">
              <a:avLst/>
            </a:prstGeom>
            <a:noFill/>
          </p:spPr>
          <p:txBody>
            <a:bodyPr wrap="none" lIns="0" rIns="0" anchor="ctr">
              <a:normAutofit fontScale="62500" lnSpcReduction="20000"/>
            </a:bodyPr>
            <a:lstStyle/>
            <a:p>
              <a:pPr marL="0" marR="0" lvl="0" indent="0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</a:rPr>
                <a:t>TEXT HERE</a:t>
              </a:r>
            </a:p>
          </p:txBody>
        </p:sp>
        <p:sp>
          <p:nvSpPr>
            <p:cNvPr id="39" name="ValueText1">
              <a:extLst>
                <a:ext uri="{FF2B5EF4-FFF2-40B4-BE49-F238E27FC236}">
                  <a16:creationId xmlns:a16="http://schemas.microsoft.com/office/drawing/2014/main" xmlns:p14="http://schemas.microsoft.com/office/powerpoint/2010/main" xmlns:lc="http://schemas.openxmlformats.org/drawingml/2006/lockedCanvas" xmlns="" id="{6BE3CF8D-3F84-4FBD-AC80-CBD78E6BC33F}"/>
                </a:ext>
              </a:extLst>
            </p:cNvPr>
            <p:cNvSpPr txBox="1"/>
            <p:nvPr/>
          </p:nvSpPr>
          <p:spPr>
            <a:xfrm>
              <a:off x="3840399" y="4942061"/>
              <a:ext cx="562625" cy="421969"/>
            </a:xfrm>
            <a:prstGeom prst="rect">
              <a:avLst/>
            </a:prstGeom>
            <a:noFill/>
          </p:spPr>
          <p:txBody>
            <a:bodyPr wrap="none" anchor="ctr" anchorCtr="0">
              <a:prstTxWarp prst="textPlain">
                <a:avLst/>
              </a:prstTxWarp>
              <a:normAutofit fontScale="40000" lnSpcReduction="20000"/>
            </a:bodyPr>
            <a:lstStyle/>
            <a:p>
              <a:r>
                <a:rPr lang="en-US" altLang="zh-CN" sz="6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Impact" panose="020B0806030902050204" pitchFamily="34" charset="0"/>
                </a:rPr>
                <a:t>60%</a:t>
              </a:r>
            </a:p>
          </p:txBody>
        </p:sp>
        <p:cxnSp>
          <p:nvCxnSpPr>
            <p:cNvPr id="40" name="ExtraShape">
              <a:extLst>
                <a:ext uri="{FF2B5EF4-FFF2-40B4-BE49-F238E27FC236}">
                  <a16:creationId xmlns:a16="http://schemas.microsoft.com/office/drawing/2014/main" xmlns:p14="http://schemas.microsoft.com/office/powerpoint/2010/main" xmlns:lc="http://schemas.openxmlformats.org/drawingml/2006/lockedCanvas" xmlns="" id="{EB46E7EB-FD49-4745-AD1E-0D400C71304C}"/>
                </a:ext>
              </a:extLst>
            </p:cNvPr>
            <p:cNvCxnSpPr>
              <a:cxnSpLocks/>
            </p:cNvCxnSpPr>
            <p:nvPr/>
          </p:nvCxnSpPr>
          <p:spPr>
            <a:xfrm>
              <a:off x="4483289" y="5198152"/>
              <a:ext cx="1269955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4923841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>
            <a:extLst>
              <a:ext uri="{FF2B5EF4-FFF2-40B4-BE49-F238E27FC236}">
                <a16:creationId xmlns="" xmlns:a16="http://schemas.microsoft.com/office/drawing/2014/main" id="{82E73E5E-EC39-4CDE-8CF9-40D0F59B019C}"/>
              </a:ext>
            </a:extLst>
          </p:cNvPr>
          <p:cNvGrpSpPr/>
          <p:nvPr/>
        </p:nvGrpSpPr>
        <p:grpSpPr>
          <a:xfrm>
            <a:off x="1606029" y="2207177"/>
            <a:ext cx="2161608" cy="939259"/>
            <a:chOff x="2855913" y="-477838"/>
            <a:chExt cx="5757862" cy="2501900"/>
          </a:xfr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2700000" scaled="1"/>
            <a:tileRect/>
          </a:gradFill>
        </p:grpSpPr>
        <p:sp>
          <p:nvSpPr>
            <p:cNvPr id="7" name="Freeform 5">
              <a:extLst>
                <a:ext uri="{FF2B5EF4-FFF2-40B4-BE49-F238E27FC236}">
                  <a16:creationId xmlns="" xmlns:a16="http://schemas.microsoft.com/office/drawing/2014/main" id="{C53C5E7F-5F59-454A-995A-A52FEC0CD19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855913" y="76200"/>
              <a:ext cx="1317625" cy="1687513"/>
            </a:xfrm>
            <a:custGeom>
              <a:avLst/>
              <a:gdLst>
                <a:gd name="T0" fmla="*/ 557 w 702"/>
                <a:gd name="T1" fmla="*/ 136 h 898"/>
                <a:gd name="T2" fmla="*/ 681 w 702"/>
                <a:gd name="T3" fmla="*/ 72 h 898"/>
                <a:gd name="T4" fmla="*/ 700 w 702"/>
                <a:gd name="T5" fmla="*/ 55 h 898"/>
                <a:gd name="T6" fmla="*/ 673 w 702"/>
                <a:gd name="T7" fmla="*/ 31 h 898"/>
                <a:gd name="T8" fmla="*/ 656 w 702"/>
                <a:gd name="T9" fmla="*/ 16 h 898"/>
                <a:gd name="T10" fmla="*/ 569 w 702"/>
                <a:gd name="T11" fmla="*/ 21 h 898"/>
                <a:gd name="T12" fmla="*/ 286 w 702"/>
                <a:gd name="T13" fmla="*/ 79 h 898"/>
                <a:gd name="T14" fmla="*/ 38 w 702"/>
                <a:gd name="T15" fmla="*/ 130 h 898"/>
                <a:gd name="T16" fmla="*/ 4 w 702"/>
                <a:gd name="T17" fmla="*/ 193 h 898"/>
                <a:gd name="T18" fmla="*/ 34 w 702"/>
                <a:gd name="T19" fmla="*/ 231 h 898"/>
                <a:gd name="T20" fmla="*/ 216 w 702"/>
                <a:gd name="T21" fmla="*/ 210 h 898"/>
                <a:gd name="T22" fmla="*/ 381 w 702"/>
                <a:gd name="T23" fmla="*/ 176 h 898"/>
                <a:gd name="T24" fmla="*/ 374 w 702"/>
                <a:gd name="T25" fmla="*/ 216 h 898"/>
                <a:gd name="T26" fmla="*/ 351 w 702"/>
                <a:gd name="T27" fmla="*/ 487 h 898"/>
                <a:gd name="T28" fmla="*/ 338 w 702"/>
                <a:gd name="T29" fmla="*/ 716 h 898"/>
                <a:gd name="T30" fmla="*/ 329 w 702"/>
                <a:gd name="T31" fmla="*/ 755 h 898"/>
                <a:gd name="T32" fmla="*/ 350 w 702"/>
                <a:gd name="T33" fmla="*/ 771 h 898"/>
                <a:gd name="T34" fmla="*/ 350 w 702"/>
                <a:gd name="T35" fmla="*/ 799 h 898"/>
                <a:gd name="T36" fmla="*/ 345 w 702"/>
                <a:gd name="T37" fmla="*/ 843 h 898"/>
                <a:gd name="T38" fmla="*/ 358 w 702"/>
                <a:gd name="T39" fmla="*/ 840 h 898"/>
                <a:gd name="T40" fmla="*/ 397 w 702"/>
                <a:gd name="T41" fmla="*/ 885 h 898"/>
                <a:gd name="T42" fmla="*/ 402 w 702"/>
                <a:gd name="T43" fmla="*/ 896 h 898"/>
                <a:gd name="T44" fmla="*/ 412 w 702"/>
                <a:gd name="T45" fmla="*/ 870 h 898"/>
                <a:gd name="T46" fmla="*/ 427 w 702"/>
                <a:gd name="T47" fmla="*/ 828 h 898"/>
                <a:gd name="T48" fmla="*/ 444 w 702"/>
                <a:gd name="T49" fmla="*/ 704 h 898"/>
                <a:gd name="T50" fmla="*/ 534 w 702"/>
                <a:gd name="T51" fmla="*/ 164 h 898"/>
                <a:gd name="T52" fmla="*/ 557 w 702"/>
                <a:gd name="T53" fmla="*/ 136 h 8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702" h="898">
                  <a:moveTo>
                    <a:pt x="557" y="136"/>
                  </a:moveTo>
                  <a:cubicBezTo>
                    <a:pt x="599" y="117"/>
                    <a:pt x="649" y="111"/>
                    <a:pt x="681" y="72"/>
                  </a:cubicBezTo>
                  <a:cubicBezTo>
                    <a:pt x="686" y="65"/>
                    <a:pt x="702" y="68"/>
                    <a:pt x="700" y="55"/>
                  </a:cubicBezTo>
                  <a:cubicBezTo>
                    <a:pt x="698" y="40"/>
                    <a:pt x="685" y="35"/>
                    <a:pt x="673" y="31"/>
                  </a:cubicBezTo>
                  <a:cubicBezTo>
                    <a:pt x="666" y="27"/>
                    <a:pt x="680" y="0"/>
                    <a:pt x="656" y="16"/>
                  </a:cubicBezTo>
                  <a:cubicBezTo>
                    <a:pt x="627" y="16"/>
                    <a:pt x="598" y="15"/>
                    <a:pt x="569" y="21"/>
                  </a:cubicBezTo>
                  <a:cubicBezTo>
                    <a:pt x="475" y="41"/>
                    <a:pt x="380" y="60"/>
                    <a:pt x="286" y="79"/>
                  </a:cubicBezTo>
                  <a:cubicBezTo>
                    <a:pt x="203" y="96"/>
                    <a:pt x="121" y="114"/>
                    <a:pt x="38" y="130"/>
                  </a:cubicBezTo>
                  <a:cubicBezTo>
                    <a:pt x="0" y="138"/>
                    <a:pt x="7" y="167"/>
                    <a:pt x="4" y="193"/>
                  </a:cubicBezTo>
                  <a:cubicBezTo>
                    <a:pt x="1" y="216"/>
                    <a:pt x="12" y="226"/>
                    <a:pt x="34" y="231"/>
                  </a:cubicBezTo>
                  <a:cubicBezTo>
                    <a:pt x="98" y="247"/>
                    <a:pt x="156" y="221"/>
                    <a:pt x="216" y="210"/>
                  </a:cubicBezTo>
                  <a:cubicBezTo>
                    <a:pt x="271" y="201"/>
                    <a:pt x="324" y="180"/>
                    <a:pt x="381" y="176"/>
                  </a:cubicBezTo>
                  <a:cubicBezTo>
                    <a:pt x="378" y="192"/>
                    <a:pt x="375" y="204"/>
                    <a:pt x="374" y="216"/>
                  </a:cubicBezTo>
                  <a:cubicBezTo>
                    <a:pt x="362" y="306"/>
                    <a:pt x="365" y="397"/>
                    <a:pt x="351" y="487"/>
                  </a:cubicBezTo>
                  <a:cubicBezTo>
                    <a:pt x="338" y="562"/>
                    <a:pt x="341" y="640"/>
                    <a:pt x="338" y="716"/>
                  </a:cubicBezTo>
                  <a:cubicBezTo>
                    <a:pt x="335" y="729"/>
                    <a:pt x="333" y="742"/>
                    <a:pt x="329" y="755"/>
                  </a:cubicBezTo>
                  <a:cubicBezTo>
                    <a:pt x="324" y="776"/>
                    <a:pt x="336" y="774"/>
                    <a:pt x="350" y="771"/>
                  </a:cubicBezTo>
                  <a:cubicBezTo>
                    <a:pt x="345" y="781"/>
                    <a:pt x="350" y="790"/>
                    <a:pt x="350" y="799"/>
                  </a:cubicBezTo>
                  <a:cubicBezTo>
                    <a:pt x="344" y="813"/>
                    <a:pt x="341" y="829"/>
                    <a:pt x="345" y="843"/>
                  </a:cubicBezTo>
                  <a:cubicBezTo>
                    <a:pt x="349" y="859"/>
                    <a:pt x="352" y="835"/>
                    <a:pt x="358" y="840"/>
                  </a:cubicBezTo>
                  <a:cubicBezTo>
                    <a:pt x="381" y="847"/>
                    <a:pt x="379" y="875"/>
                    <a:pt x="397" y="885"/>
                  </a:cubicBezTo>
                  <a:cubicBezTo>
                    <a:pt x="397" y="889"/>
                    <a:pt x="398" y="898"/>
                    <a:pt x="402" y="896"/>
                  </a:cubicBezTo>
                  <a:cubicBezTo>
                    <a:pt x="413" y="891"/>
                    <a:pt x="411" y="879"/>
                    <a:pt x="412" y="870"/>
                  </a:cubicBezTo>
                  <a:cubicBezTo>
                    <a:pt x="424" y="858"/>
                    <a:pt x="425" y="842"/>
                    <a:pt x="427" y="828"/>
                  </a:cubicBezTo>
                  <a:cubicBezTo>
                    <a:pt x="433" y="787"/>
                    <a:pt x="438" y="745"/>
                    <a:pt x="444" y="704"/>
                  </a:cubicBezTo>
                  <a:cubicBezTo>
                    <a:pt x="467" y="523"/>
                    <a:pt x="495" y="342"/>
                    <a:pt x="534" y="164"/>
                  </a:cubicBezTo>
                  <a:cubicBezTo>
                    <a:pt x="537" y="149"/>
                    <a:pt x="541" y="143"/>
                    <a:pt x="557" y="1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6">
              <a:extLst>
                <a:ext uri="{FF2B5EF4-FFF2-40B4-BE49-F238E27FC236}">
                  <a16:creationId xmlns="" xmlns:a16="http://schemas.microsoft.com/office/drawing/2014/main" id="{C9DF280D-5CD9-4164-BA87-6781FC7B874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822950" y="-236538"/>
              <a:ext cx="796925" cy="1274763"/>
            </a:xfrm>
            <a:custGeom>
              <a:avLst/>
              <a:gdLst>
                <a:gd name="T0" fmla="*/ 70 w 425"/>
                <a:gd name="T1" fmla="*/ 666 h 678"/>
                <a:gd name="T2" fmla="*/ 102 w 425"/>
                <a:gd name="T3" fmla="*/ 625 h 678"/>
                <a:gd name="T4" fmla="*/ 140 w 425"/>
                <a:gd name="T5" fmla="*/ 469 h 678"/>
                <a:gd name="T6" fmla="*/ 199 w 425"/>
                <a:gd name="T7" fmla="*/ 577 h 678"/>
                <a:gd name="T8" fmla="*/ 248 w 425"/>
                <a:gd name="T9" fmla="*/ 639 h 678"/>
                <a:gd name="T10" fmla="*/ 383 w 425"/>
                <a:gd name="T11" fmla="*/ 548 h 678"/>
                <a:gd name="T12" fmla="*/ 392 w 425"/>
                <a:gd name="T13" fmla="*/ 470 h 678"/>
                <a:gd name="T14" fmla="*/ 395 w 425"/>
                <a:gd name="T15" fmla="*/ 377 h 678"/>
                <a:gd name="T16" fmla="*/ 414 w 425"/>
                <a:gd name="T17" fmla="*/ 160 h 678"/>
                <a:gd name="T18" fmla="*/ 421 w 425"/>
                <a:gd name="T19" fmla="*/ 110 h 678"/>
                <a:gd name="T20" fmla="*/ 408 w 425"/>
                <a:gd name="T21" fmla="*/ 136 h 678"/>
                <a:gd name="T22" fmla="*/ 408 w 425"/>
                <a:gd name="T23" fmla="*/ 61 h 678"/>
                <a:gd name="T24" fmla="*/ 403 w 425"/>
                <a:gd name="T25" fmla="*/ 47 h 678"/>
                <a:gd name="T26" fmla="*/ 385 w 425"/>
                <a:gd name="T27" fmla="*/ 53 h 678"/>
                <a:gd name="T28" fmla="*/ 369 w 425"/>
                <a:gd name="T29" fmla="*/ 31 h 678"/>
                <a:gd name="T30" fmla="*/ 348 w 425"/>
                <a:gd name="T31" fmla="*/ 0 h 678"/>
                <a:gd name="T32" fmla="*/ 341 w 425"/>
                <a:gd name="T33" fmla="*/ 24 h 678"/>
                <a:gd name="T34" fmla="*/ 325 w 425"/>
                <a:gd name="T35" fmla="*/ 70 h 678"/>
                <a:gd name="T36" fmla="*/ 285 w 425"/>
                <a:gd name="T37" fmla="*/ 308 h 678"/>
                <a:gd name="T38" fmla="*/ 264 w 425"/>
                <a:gd name="T39" fmla="*/ 407 h 678"/>
                <a:gd name="T40" fmla="*/ 165 w 425"/>
                <a:gd name="T41" fmla="*/ 251 h 678"/>
                <a:gd name="T42" fmla="*/ 89 w 425"/>
                <a:gd name="T43" fmla="*/ 222 h 678"/>
                <a:gd name="T44" fmla="*/ 55 w 425"/>
                <a:gd name="T45" fmla="*/ 274 h 678"/>
                <a:gd name="T46" fmla="*/ 7 w 425"/>
                <a:gd name="T47" fmla="*/ 539 h 678"/>
                <a:gd name="T48" fmla="*/ 6 w 425"/>
                <a:gd name="T49" fmla="*/ 622 h 678"/>
                <a:gd name="T50" fmla="*/ 70 w 425"/>
                <a:gd name="T51" fmla="*/ 666 h 6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25" h="678">
                  <a:moveTo>
                    <a:pt x="70" y="666"/>
                  </a:moveTo>
                  <a:cubicBezTo>
                    <a:pt x="91" y="660"/>
                    <a:pt x="97" y="641"/>
                    <a:pt x="102" y="625"/>
                  </a:cubicBezTo>
                  <a:cubicBezTo>
                    <a:pt x="115" y="575"/>
                    <a:pt x="126" y="525"/>
                    <a:pt x="140" y="469"/>
                  </a:cubicBezTo>
                  <a:cubicBezTo>
                    <a:pt x="156" y="511"/>
                    <a:pt x="186" y="537"/>
                    <a:pt x="199" y="577"/>
                  </a:cubicBezTo>
                  <a:cubicBezTo>
                    <a:pt x="206" y="598"/>
                    <a:pt x="211" y="636"/>
                    <a:pt x="248" y="639"/>
                  </a:cubicBezTo>
                  <a:cubicBezTo>
                    <a:pt x="327" y="646"/>
                    <a:pt x="360" y="624"/>
                    <a:pt x="383" y="548"/>
                  </a:cubicBezTo>
                  <a:cubicBezTo>
                    <a:pt x="391" y="523"/>
                    <a:pt x="394" y="497"/>
                    <a:pt x="392" y="470"/>
                  </a:cubicBezTo>
                  <a:cubicBezTo>
                    <a:pt x="391" y="439"/>
                    <a:pt x="386" y="405"/>
                    <a:pt x="395" y="377"/>
                  </a:cubicBezTo>
                  <a:cubicBezTo>
                    <a:pt x="416" y="305"/>
                    <a:pt x="410" y="232"/>
                    <a:pt x="414" y="160"/>
                  </a:cubicBezTo>
                  <a:cubicBezTo>
                    <a:pt x="421" y="144"/>
                    <a:pt x="425" y="127"/>
                    <a:pt x="421" y="110"/>
                  </a:cubicBezTo>
                  <a:cubicBezTo>
                    <a:pt x="408" y="114"/>
                    <a:pt x="424" y="133"/>
                    <a:pt x="408" y="136"/>
                  </a:cubicBezTo>
                  <a:cubicBezTo>
                    <a:pt x="402" y="111"/>
                    <a:pt x="404" y="86"/>
                    <a:pt x="408" y="61"/>
                  </a:cubicBezTo>
                  <a:cubicBezTo>
                    <a:pt x="409" y="55"/>
                    <a:pt x="410" y="49"/>
                    <a:pt x="403" y="47"/>
                  </a:cubicBezTo>
                  <a:cubicBezTo>
                    <a:pt x="396" y="45"/>
                    <a:pt x="388" y="45"/>
                    <a:pt x="385" y="53"/>
                  </a:cubicBezTo>
                  <a:cubicBezTo>
                    <a:pt x="374" y="50"/>
                    <a:pt x="370" y="41"/>
                    <a:pt x="369" y="31"/>
                  </a:cubicBezTo>
                  <a:cubicBezTo>
                    <a:pt x="373" y="14"/>
                    <a:pt x="351" y="14"/>
                    <a:pt x="348" y="0"/>
                  </a:cubicBezTo>
                  <a:cubicBezTo>
                    <a:pt x="346" y="8"/>
                    <a:pt x="344" y="16"/>
                    <a:pt x="341" y="24"/>
                  </a:cubicBezTo>
                  <a:cubicBezTo>
                    <a:pt x="332" y="38"/>
                    <a:pt x="328" y="54"/>
                    <a:pt x="325" y="70"/>
                  </a:cubicBezTo>
                  <a:cubicBezTo>
                    <a:pt x="312" y="149"/>
                    <a:pt x="300" y="229"/>
                    <a:pt x="285" y="308"/>
                  </a:cubicBezTo>
                  <a:cubicBezTo>
                    <a:pt x="279" y="341"/>
                    <a:pt x="278" y="376"/>
                    <a:pt x="264" y="407"/>
                  </a:cubicBezTo>
                  <a:cubicBezTo>
                    <a:pt x="209" y="367"/>
                    <a:pt x="207" y="297"/>
                    <a:pt x="165" y="251"/>
                  </a:cubicBezTo>
                  <a:cubicBezTo>
                    <a:pt x="144" y="228"/>
                    <a:pt x="117" y="220"/>
                    <a:pt x="89" y="222"/>
                  </a:cubicBezTo>
                  <a:cubicBezTo>
                    <a:pt x="61" y="224"/>
                    <a:pt x="57" y="252"/>
                    <a:pt x="55" y="274"/>
                  </a:cubicBezTo>
                  <a:cubicBezTo>
                    <a:pt x="45" y="363"/>
                    <a:pt x="29" y="452"/>
                    <a:pt x="7" y="539"/>
                  </a:cubicBezTo>
                  <a:cubicBezTo>
                    <a:pt x="0" y="566"/>
                    <a:pt x="2" y="595"/>
                    <a:pt x="6" y="622"/>
                  </a:cubicBezTo>
                  <a:cubicBezTo>
                    <a:pt x="14" y="673"/>
                    <a:pt x="22" y="678"/>
                    <a:pt x="70" y="66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7">
              <a:extLst>
                <a:ext uri="{FF2B5EF4-FFF2-40B4-BE49-F238E27FC236}">
                  <a16:creationId xmlns="" xmlns:a16="http://schemas.microsoft.com/office/drawing/2014/main" id="{18447B2C-4E26-4F3D-BAA6-E53B50A433C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781425" y="1284287"/>
              <a:ext cx="4832350" cy="739775"/>
            </a:xfrm>
            <a:custGeom>
              <a:avLst/>
              <a:gdLst>
                <a:gd name="T0" fmla="*/ 2501 w 2575"/>
                <a:gd name="T1" fmla="*/ 20 h 394"/>
                <a:gd name="T2" fmla="*/ 2494 w 2575"/>
                <a:gd name="T3" fmla="*/ 22 h 394"/>
                <a:gd name="T4" fmla="*/ 2477 w 2575"/>
                <a:gd name="T5" fmla="*/ 22 h 394"/>
                <a:gd name="T6" fmla="*/ 2278 w 2575"/>
                <a:gd name="T7" fmla="*/ 47 h 394"/>
                <a:gd name="T8" fmla="*/ 1713 w 2575"/>
                <a:gd name="T9" fmla="*/ 111 h 394"/>
                <a:gd name="T10" fmla="*/ 1248 w 2575"/>
                <a:gd name="T11" fmla="*/ 152 h 394"/>
                <a:gd name="T12" fmla="*/ 649 w 2575"/>
                <a:gd name="T13" fmla="*/ 207 h 394"/>
                <a:gd name="T14" fmla="*/ 107 w 2575"/>
                <a:gd name="T15" fmla="*/ 272 h 394"/>
                <a:gd name="T16" fmla="*/ 20 w 2575"/>
                <a:gd name="T17" fmla="*/ 296 h 394"/>
                <a:gd name="T18" fmla="*/ 2 w 2575"/>
                <a:gd name="T19" fmla="*/ 318 h 394"/>
                <a:gd name="T20" fmla="*/ 20 w 2575"/>
                <a:gd name="T21" fmla="*/ 335 h 394"/>
                <a:gd name="T22" fmla="*/ 53 w 2575"/>
                <a:gd name="T23" fmla="*/ 352 h 394"/>
                <a:gd name="T24" fmla="*/ 122 w 2575"/>
                <a:gd name="T25" fmla="*/ 385 h 394"/>
                <a:gd name="T26" fmla="*/ 500 w 2575"/>
                <a:gd name="T27" fmla="*/ 352 h 394"/>
                <a:gd name="T28" fmla="*/ 1185 w 2575"/>
                <a:gd name="T29" fmla="*/ 267 h 394"/>
                <a:gd name="T30" fmla="*/ 1483 w 2575"/>
                <a:gd name="T31" fmla="*/ 239 h 394"/>
                <a:gd name="T32" fmla="*/ 2021 w 2575"/>
                <a:gd name="T33" fmla="*/ 171 h 394"/>
                <a:gd name="T34" fmla="*/ 2075 w 2575"/>
                <a:gd name="T35" fmla="*/ 162 h 394"/>
                <a:gd name="T36" fmla="*/ 2134 w 2575"/>
                <a:gd name="T37" fmla="*/ 157 h 394"/>
                <a:gd name="T38" fmla="*/ 2172 w 2575"/>
                <a:gd name="T39" fmla="*/ 150 h 394"/>
                <a:gd name="T40" fmla="*/ 2206 w 2575"/>
                <a:gd name="T41" fmla="*/ 149 h 394"/>
                <a:gd name="T42" fmla="*/ 2234 w 2575"/>
                <a:gd name="T43" fmla="*/ 135 h 394"/>
                <a:gd name="T44" fmla="*/ 2258 w 2575"/>
                <a:gd name="T45" fmla="*/ 128 h 394"/>
                <a:gd name="T46" fmla="*/ 2416 w 2575"/>
                <a:gd name="T47" fmla="*/ 94 h 394"/>
                <a:gd name="T48" fmla="*/ 2448 w 2575"/>
                <a:gd name="T49" fmla="*/ 72 h 394"/>
                <a:gd name="T50" fmla="*/ 2450 w 2575"/>
                <a:gd name="T51" fmla="*/ 71 h 394"/>
                <a:gd name="T52" fmla="*/ 2453 w 2575"/>
                <a:gd name="T53" fmla="*/ 71 h 394"/>
                <a:gd name="T54" fmla="*/ 2475 w 2575"/>
                <a:gd name="T55" fmla="*/ 69 h 394"/>
                <a:gd name="T56" fmla="*/ 2475 w 2575"/>
                <a:gd name="T57" fmla="*/ 63 h 394"/>
                <a:gd name="T58" fmla="*/ 2455 w 2575"/>
                <a:gd name="T59" fmla="*/ 67 h 394"/>
                <a:gd name="T60" fmla="*/ 2463 w 2575"/>
                <a:gd name="T61" fmla="*/ 49 h 394"/>
                <a:gd name="T62" fmla="*/ 2471 w 2575"/>
                <a:gd name="T63" fmla="*/ 50 h 394"/>
                <a:gd name="T64" fmla="*/ 2471 w 2575"/>
                <a:gd name="T65" fmla="*/ 50 h 394"/>
                <a:gd name="T66" fmla="*/ 2516 w 2575"/>
                <a:gd name="T67" fmla="*/ 36 h 394"/>
                <a:gd name="T68" fmla="*/ 2575 w 2575"/>
                <a:gd name="T69" fmla="*/ 15 h 394"/>
                <a:gd name="T70" fmla="*/ 2501 w 2575"/>
                <a:gd name="T71" fmla="*/ 20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575" h="394">
                  <a:moveTo>
                    <a:pt x="2501" y="20"/>
                  </a:moveTo>
                  <a:cubicBezTo>
                    <a:pt x="2499" y="21"/>
                    <a:pt x="2496" y="21"/>
                    <a:pt x="2494" y="22"/>
                  </a:cubicBezTo>
                  <a:cubicBezTo>
                    <a:pt x="2488" y="22"/>
                    <a:pt x="2483" y="22"/>
                    <a:pt x="2477" y="22"/>
                  </a:cubicBezTo>
                  <a:cubicBezTo>
                    <a:pt x="2409" y="18"/>
                    <a:pt x="2344" y="37"/>
                    <a:pt x="2278" y="47"/>
                  </a:cubicBezTo>
                  <a:cubicBezTo>
                    <a:pt x="2091" y="74"/>
                    <a:pt x="1902" y="89"/>
                    <a:pt x="1713" y="111"/>
                  </a:cubicBezTo>
                  <a:cubicBezTo>
                    <a:pt x="1559" y="128"/>
                    <a:pt x="1403" y="134"/>
                    <a:pt x="1248" y="152"/>
                  </a:cubicBezTo>
                  <a:cubicBezTo>
                    <a:pt x="1049" y="174"/>
                    <a:pt x="849" y="186"/>
                    <a:pt x="649" y="207"/>
                  </a:cubicBezTo>
                  <a:cubicBezTo>
                    <a:pt x="468" y="227"/>
                    <a:pt x="287" y="244"/>
                    <a:pt x="107" y="272"/>
                  </a:cubicBezTo>
                  <a:cubicBezTo>
                    <a:pt x="77" y="277"/>
                    <a:pt x="47" y="283"/>
                    <a:pt x="20" y="296"/>
                  </a:cubicBezTo>
                  <a:cubicBezTo>
                    <a:pt x="11" y="301"/>
                    <a:pt x="0" y="306"/>
                    <a:pt x="2" y="318"/>
                  </a:cubicBezTo>
                  <a:cubicBezTo>
                    <a:pt x="3" y="328"/>
                    <a:pt x="12" y="331"/>
                    <a:pt x="20" y="335"/>
                  </a:cubicBezTo>
                  <a:cubicBezTo>
                    <a:pt x="32" y="340"/>
                    <a:pt x="50" y="340"/>
                    <a:pt x="53" y="352"/>
                  </a:cubicBezTo>
                  <a:cubicBezTo>
                    <a:pt x="63" y="394"/>
                    <a:pt x="96" y="387"/>
                    <a:pt x="122" y="385"/>
                  </a:cubicBezTo>
                  <a:cubicBezTo>
                    <a:pt x="248" y="376"/>
                    <a:pt x="374" y="366"/>
                    <a:pt x="500" y="352"/>
                  </a:cubicBezTo>
                  <a:cubicBezTo>
                    <a:pt x="729" y="326"/>
                    <a:pt x="955" y="282"/>
                    <a:pt x="1185" y="267"/>
                  </a:cubicBezTo>
                  <a:cubicBezTo>
                    <a:pt x="1284" y="260"/>
                    <a:pt x="1384" y="251"/>
                    <a:pt x="1483" y="239"/>
                  </a:cubicBezTo>
                  <a:cubicBezTo>
                    <a:pt x="1662" y="218"/>
                    <a:pt x="1842" y="194"/>
                    <a:pt x="2021" y="171"/>
                  </a:cubicBezTo>
                  <a:cubicBezTo>
                    <a:pt x="2039" y="168"/>
                    <a:pt x="2057" y="165"/>
                    <a:pt x="2075" y="162"/>
                  </a:cubicBezTo>
                  <a:cubicBezTo>
                    <a:pt x="2095" y="166"/>
                    <a:pt x="2113" y="148"/>
                    <a:pt x="2134" y="157"/>
                  </a:cubicBezTo>
                  <a:cubicBezTo>
                    <a:pt x="2148" y="161"/>
                    <a:pt x="2162" y="160"/>
                    <a:pt x="2172" y="150"/>
                  </a:cubicBezTo>
                  <a:cubicBezTo>
                    <a:pt x="2184" y="138"/>
                    <a:pt x="2194" y="146"/>
                    <a:pt x="2206" y="149"/>
                  </a:cubicBezTo>
                  <a:cubicBezTo>
                    <a:pt x="2214" y="141"/>
                    <a:pt x="2229" y="150"/>
                    <a:pt x="2234" y="135"/>
                  </a:cubicBezTo>
                  <a:cubicBezTo>
                    <a:pt x="2241" y="129"/>
                    <a:pt x="2256" y="152"/>
                    <a:pt x="2258" y="128"/>
                  </a:cubicBezTo>
                  <a:cubicBezTo>
                    <a:pt x="2310" y="114"/>
                    <a:pt x="2362" y="98"/>
                    <a:pt x="2416" y="94"/>
                  </a:cubicBezTo>
                  <a:cubicBezTo>
                    <a:pt x="2430" y="92"/>
                    <a:pt x="2455" y="105"/>
                    <a:pt x="2448" y="72"/>
                  </a:cubicBezTo>
                  <a:cubicBezTo>
                    <a:pt x="2450" y="71"/>
                    <a:pt x="2450" y="71"/>
                    <a:pt x="2450" y="71"/>
                  </a:cubicBezTo>
                  <a:cubicBezTo>
                    <a:pt x="2453" y="71"/>
                    <a:pt x="2453" y="71"/>
                    <a:pt x="2453" y="71"/>
                  </a:cubicBezTo>
                  <a:cubicBezTo>
                    <a:pt x="2461" y="76"/>
                    <a:pt x="2469" y="77"/>
                    <a:pt x="2475" y="69"/>
                  </a:cubicBezTo>
                  <a:cubicBezTo>
                    <a:pt x="2476" y="68"/>
                    <a:pt x="2476" y="63"/>
                    <a:pt x="2475" y="63"/>
                  </a:cubicBezTo>
                  <a:cubicBezTo>
                    <a:pt x="2468" y="59"/>
                    <a:pt x="2462" y="64"/>
                    <a:pt x="2455" y="67"/>
                  </a:cubicBezTo>
                  <a:cubicBezTo>
                    <a:pt x="2446" y="56"/>
                    <a:pt x="2453" y="52"/>
                    <a:pt x="2463" y="49"/>
                  </a:cubicBezTo>
                  <a:cubicBezTo>
                    <a:pt x="2466" y="50"/>
                    <a:pt x="2468" y="50"/>
                    <a:pt x="2471" y="50"/>
                  </a:cubicBezTo>
                  <a:cubicBezTo>
                    <a:pt x="2471" y="50"/>
                    <a:pt x="2471" y="50"/>
                    <a:pt x="2471" y="50"/>
                  </a:cubicBezTo>
                  <a:cubicBezTo>
                    <a:pt x="2487" y="50"/>
                    <a:pt x="2504" y="50"/>
                    <a:pt x="2516" y="36"/>
                  </a:cubicBezTo>
                  <a:cubicBezTo>
                    <a:pt x="2538" y="36"/>
                    <a:pt x="2551" y="11"/>
                    <a:pt x="2575" y="15"/>
                  </a:cubicBezTo>
                  <a:cubicBezTo>
                    <a:pt x="2549" y="0"/>
                    <a:pt x="2525" y="12"/>
                    <a:pt x="2501" y="2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8">
              <a:extLst>
                <a:ext uri="{FF2B5EF4-FFF2-40B4-BE49-F238E27FC236}">
                  <a16:creationId xmlns="" xmlns:a16="http://schemas.microsoft.com/office/drawing/2014/main" id="{101CB5D4-20F6-46EE-8DC6-F51A32B8F8AC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929063" y="6350"/>
              <a:ext cx="1911350" cy="1619250"/>
            </a:xfrm>
            <a:custGeom>
              <a:avLst/>
              <a:gdLst>
                <a:gd name="T0" fmla="*/ 47 w 1018"/>
                <a:gd name="T1" fmla="*/ 358 h 862"/>
                <a:gd name="T2" fmla="*/ 51 w 1018"/>
                <a:gd name="T3" fmla="*/ 449 h 862"/>
                <a:gd name="T4" fmla="*/ 70 w 1018"/>
                <a:gd name="T5" fmla="*/ 534 h 862"/>
                <a:gd name="T6" fmla="*/ 182 w 1018"/>
                <a:gd name="T7" fmla="*/ 591 h 862"/>
                <a:gd name="T8" fmla="*/ 210 w 1018"/>
                <a:gd name="T9" fmla="*/ 513 h 862"/>
                <a:gd name="T10" fmla="*/ 403 w 1018"/>
                <a:gd name="T11" fmla="*/ 371 h 862"/>
                <a:gd name="T12" fmla="*/ 332 w 1018"/>
                <a:gd name="T13" fmla="*/ 844 h 862"/>
                <a:gd name="T14" fmla="*/ 395 w 1018"/>
                <a:gd name="T15" fmla="*/ 829 h 862"/>
                <a:gd name="T16" fmla="*/ 514 w 1018"/>
                <a:gd name="T17" fmla="*/ 372 h 862"/>
                <a:gd name="T18" fmla="*/ 586 w 1018"/>
                <a:gd name="T19" fmla="*/ 338 h 862"/>
                <a:gd name="T20" fmla="*/ 588 w 1018"/>
                <a:gd name="T21" fmla="*/ 631 h 862"/>
                <a:gd name="T22" fmla="*/ 588 w 1018"/>
                <a:gd name="T23" fmla="*/ 631 h 862"/>
                <a:gd name="T24" fmla="*/ 609 w 1018"/>
                <a:gd name="T25" fmla="*/ 631 h 862"/>
                <a:gd name="T26" fmla="*/ 609 w 1018"/>
                <a:gd name="T27" fmla="*/ 631 h 862"/>
                <a:gd name="T28" fmla="*/ 692 w 1018"/>
                <a:gd name="T29" fmla="*/ 481 h 862"/>
                <a:gd name="T30" fmla="*/ 843 w 1018"/>
                <a:gd name="T31" fmla="*/ 477 h 862"/>
                <a:gd name="T32" fmla="*/ 978 w 1018"/>
                <a:gd name="T33" fmla="*/ 679 h 862"/>
                <a:gd name="T34" fmla="*/ 996 w 1018"/>
                <a:gd name="T35" fmla="*/ 573 h 862"/>
                <a:gd name="T36" fmla="*/ 946 w 1018"/>
                <a:gd name="T37" fmla="*/ 385 h 862"/>
                <a:gd name="T38" fmla="*/ 907 w 1018"/>
                <a:gd name="T39" fmla="*/ 334 h 862"/>
                <a:gd name="T40" fmla="*/ 753 w 1018"/>
                <a:gd name="T41" fmla="*/ 48 h 862"/>
                <a:gd name="T42" fmla="*/ 666 w 1018"/>
                <a:gd name="T43" fmla="*/ 83 h 862"/>
                <a:gd name="T44" fmla="*/ 673 w 1018"/>
                <a:gd name="T45" fmla="*/ 161 h 862"/>
                <a:gd name="T46" fmla="*/ 582 w 1018"/>
                <a:gd name="T47" fmla="*/ 89 h 862"/>
                <a:gd name="T48" fmla="*/ 486 w 1018"/>
                <a:gd name="T49" fmla="*/ 48 h 862"/>
                <a:gd name="T50" fmla="*/ 426 w 1018"/>
                <a:gd name="T51" fmla="*/ 250 h 862"/>
                <a:gd name="T52" fmla="*/ 276 w 1018"/>
                <a:gd name="T53" fmla="*/ 318 h 862"/>
                <a:gd name="T54" fmla="*/ 281 w 1018"/>
                <a:gd name="T55" fmla="*/ 191 h 862"/>
                <a:gd name="T56" fmla="*/ 279 w 1018"/>
                <a:gd name="T57" fmla="*/ 76 h 862"/>
                <a:gd name="T58" fmla="*/ 171 w 1018"/>
                <a:gd name="T59" fmla="*/ 100 h 862"/>
                <a:gd name="T60" fmla="*/ 59 w 1018"/>
                <a:gd name="T61" fmla="*/ 358 h 862"/>
                <a:gd name="T62" fmla="*/ 725 w 1018"/>
                <a:gd name="T63" fmla="*/ 232 h 862"/>
                <a:gd name="T64" fmla="*/ 779 w 1018"/>
                <a:gd name="T65" fmla="*/ 382 h 862"/>
                <a:gd name="T66" fmla="*/ 697 w 1018"/>
                <a:gd name="T67" fmla="*/ 282 h 8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18" h="862">
                  <a:moveTo>
                    <a:pt x="59" y="358"/>
                  </a:moveTo>
                  <a:cubicBezTo>
                    <a:pt x="55" y="358"/>
                    <a:pt x="51" y="357"/>
                    <a:pt x="47" y="358"/>
                  </a:cubicBezTo>
                  <a:cubicBezTo>
                    <a:pt x="29" y="362"/>
                    <a:pt x="8" y="362"/>
                    <a:pt x="2" y="386"/>
                  </a:cubicBezTo>
                  <a:cubicBezTo>
                    <a:pt x="0" y="398"/>
                    <a:pt x="40" y="448"/>
                    <a:pt x="51" y="449"/>
                  </a:cubicBezTo>
                  <a:cubicBezTo>
                    <a:pt x="97" y="456"/>
                    <a:pt x="97" y="456"/>
                    <a:pt x="79" y="502"/>
                  </a:cubicBezTo>
                  <a:cubicBezTo>
                    <a:pt x="75" y="512"/>
                    <a:pt x="70" y="523"/>
                    <a:pt x="70" y="534"/>
                  </a:cubicBezTo>
                  <a:cubicBezTo>
                    <a:pt x="69" y="550"/>
                    <a:pt x="60" y="573"/>
                    <a:pt x="83" y="580"/>
                  </a:cubicBezTo>
                  <a:cubicBezTo>
                    <a:pt x="115" y="590"/>
                    <a:pt x="149" y="598"/>
                    <a:pt x="182" y="591"/>
                  </a:cubicBezTo>
                  <a:cubicBezTo>
                    <a:pt x="196" y="589"/>
                    <a:pt x="208" y="578"/>
                    <a:pt x="208" y="559"/>
                  </a:cubicBezTo>
                  <a:cubicBezTo>
                    <a:pt x="208" y="544"/>
                    <a:pt x="209" y="528"/>
                    <a:pt x="210" y="513"/>
                  </a:cubicBezTo>
                  <a:cubicBezTo>
                    <a:pt x="211" y="482"/>
                    <a:pt x="210" y="443"/>
                    <a:pt x="238" y="427"/>
                  </a:cubicBezTo>
                  <a:cubicBezTo>
                    <a:pt x="286" y="398"/>
                    <a:pt x="343" y="388"/>
                    <a:pt x="403" y="371"/>
                  </a:cubicBezTo>
                  <a:cubicBezTo>
                    <a:pt x="386" y="444"/>
                    <a:pt x="369" y="509"/>
                    <a:pt x="354" y="576"/>
                  </a:cubicBezTo>
                  <a:cubicBezTo>
                    <a:pt x="333" y="664"/>
                    <a:pt x="320" y="753"/>
                    <a:pt x="332" y="844"/>
                  </a:cubicBezTo>
                  <a:cubicBezTo>
                    <a:pt x="334" y="862"/>
                    <a:pt x="350" y="858"/>
                    <a:pt x="351" y="858"/>
                  </a:cubicBezTo>
                  <a:cubicBezTo>
                    <a:pt x="365" y="846"/>
                    <a:pt x="386" y="841"/>
                    <a:pt x="395" y="829"/>
                  </a:cubicBezTo>
                  <a:cubicBezTo>
                    <a:pt x="410" y="808"/>
                    <a:pt x="418" y="781"/>
                    <a:pt x="426" y="756"/>
                  </a:cubicBezTo>
                  <a:cubicBezTo>
                    <a:pt x="463" y="630"/>
                    <a:pt x="490" y="501"/>
                    <a:pt x="514" y="372"/>
                  </a:cubicBezTo>
                  <a:cubicBezTo>
                    <a:pt x="524" y="323"/>
                    <a:pt x="547" y="297"/>
                    <a:pt x="593" y="285"/>
                  </a:cubicBezTo>
                  <a:cubicBezTo>
                    <a:pt x="596" y="304"/>
                    <a:pt x="591" y="322"/>
                    <a:pt x="586" y="338"/>
                  </a:cubicBezTo>
                  <a:cubicBezTo>
                    <a:pt x="566" y="401"/>
                    <a:pt x="553" y="465"/>
                    <a:pt x="558" y="530"/>
                  </a:cubicBezTo>
                  <a:cubicBezTo>
                    <a:pt x="560" y="563"/>
                    <a:pt x="546" y="607"/>
                    <a:pt x="588" y="631"/>
                  </a:cubicBezTo>
                  <a:cubicBezTo>
                    <a:pt x="588" y="631"/>
                    <a:pt x="588" y="631"/>
                    <a:pt x="588" y="631"/>
                  </a:cubicBezTo>
                  <a:cubicBezTo>
                    <a:pt x="588" y="631"/>
                    <a:pt x="588" y="631"/>
                    <a:pt x="588" y="631"/>
                  </a:cubicBezTo>
                  <a:cubicBezTo>
                    <a:pt x="591" y="641"/>
                    <a:pt x="594" y="650"/>
                    <a:pt x="598" y="661"/>
                  </a:cubicBezTo>
                  <a:cubicBezTo>
                    <a:pt x="607" y="651"/>
                    <a:pt x="609" y="642"/>
                    <a:pt x="609" y="631"/>
                  </a:cubicBezTo>
                  <a:cubicBezTo>
                    <a:pt x="607" y="629"/>
                    <a:pt x="604" y="627"/>
                    <a:pt x="602" y="626"/>
                  </a:cubicBezTo>
                  <a:cubicBezTo>
                    <a:pt x="604" y="625"/>
                    <a:pt x="607" y="626"/>
                    <a:pt x="609" y="631"/>
                  </a:cubicBezTo>
                  <a:cubicBezTo>
                    <a:pt x="624" y="577"/>
                    <a:pt x="623" y="519"/>
                    <a:pt x="642" y="463"/>
                  </a:cubicBezTo>
                  <a:cubicBezTo>
                    <a:pt x="658" y="474"/>
                    <a:pt x="674" y="479"/>
                    <a:pt x="692" y="481"/>
                  </a:cubicBezTo>
                  <a:cubicBezTo>
                    <a:pt x="733" y="487"/>
                    <a:pt x="770" y="466"/>
                    <a:pt x="810" y="461"/>
                  </a:cubicBezTo>
                  <a:cubicBezTo>
                    <a:pt x="830" y="459"/>
                    <a:pt x="836" y="462"/>
                    <a:pt x="843" y="477"/>
                  </a:cubicBezTo>
                  <a:cubicBezTo>
                    <a:pt x="865" y="521"/>
                    <a:pt x="881" y="567"/>
                    <a:pt x="890" y="617"/>
                  </a:cubicBezTo>
                  <a:cubicBezTo>
                    <a:pt x="902" y="691"/>
                    <a:pt x="905" y="690"/>
                    <a:pt x="978" y="679"/>
                  </a:cubicBezTo>
                  <a:cubicBezTo>
                    <a:pt x="1013" y="674"/>
                    <a:pt x="1018" y="655"/>
                    <a:pt x="1013" y="627"/>
                  </a:cubicBezTo>
                  <a:cubicBezTo>
                    <a:pt x="1010" y="609"/>
                    <a:pt x="1005" y="590"/>
                    <a:pt x="996" y="573"/>
                  </a:cubicBezTo>
                  <a:cubicBezTo>
                    <a:pt x="971" y="523"/>
                    <a:pt x="959" y="469"/>
                    <a:pt x="943" y="416"/>
                  </a:cubicBezTo>
                  <a:cubicBezTo>
                    <a:pt x="939" y="404"/>
                    <a:pt x="941" y="394"/>
                    <a:pt x="946" y="385"/>
                  </a:cubicBezTo>
                  <a:cubicBezTo>
                    <a:pt x="958" y="363"/>
                    <a:pt x="952" y="345"/>
                    <a:pt x="929" y="342"/>
                  </a:cubicBezTo>
                  <a:cubicBezTo>
                    <a:pt x="920" y="341"/>
                    <a:pt x="913" y="345"/>
                    <a:pt x="907" y="334"/>
                  </a:cubicBezTo>
                  <a:cubicBezTo>
                    <a:pt x="880" y="282"/>
                    <a:pt x="848" y="233"/>
                    <a:pt x="825" y="180"/>
                  </a:cubicBezTo>
                  <a:cubicBezTo>
                    <a:pt x="805" y="134"/>
                    <a:pt x="781" y="90"/>
                    <a:pt x="753" y="48"/>
                  </a:cubicBezTo>
                  <a:cubicBezTo>
                    <a:pt x="749" y="41"/>
                    <a:pt x="743" y="28"/>
                    <a:pt x="735" y="32"/>
                  </a:cubicBezTo>
                  <a:cubicBezTo>
                    <a:pt x="710" y="45"/>
                    <a:pt x="684" y="60"/>
                    <a:pt x="666" y="83"/>
                  </a:cubicBezTo>
                  <a:cubicBezTo>
                    <a:pt x="653" y="100"/>
                    <a:pt x="673" y="112"/>
                    <a:pt x="676" y="127"/>
                  </a:cubicBezTo>
                  <a:cubicBezTo>
                    <a:pt x="678" y="139"/>
                    <a:pt x="696" y="150"/>
                    <a:pt x="673" y="161"/>
                  </a:cubicBezTo>
                  <a:cubicBezTo>
                    <a:pt x="636" y="178"/>
                    <a:pt x="601" y="201"/>
                    <a:pt x="557" y="213"/>
                  </a:cubicBezTo>
                  <a:cubicBezTo>
                    <a:pt x="566" y="170"/>
                    <a:pt x="573" y="129"/>
                    <a:pt x="582" y="89"/>
                  </a:cubicBezTo>
                  <a:cubicBezTo>
                    <a:pt x="592" y="45"/>
                    <a:pt x="584" y="29"/>
                    <a:pt x="539" y="12"/>
                  </a:cubicBezTo>
                  <a:cubicBezTo>
                    <a:pt x="506" y="0"/>
                    <a:pt x="499" y="30"/>
                    <a:pt x="486" y="48"/>
                  </a:cubicBezTo>
                  <a:cubicBezTo>
                    <a:pt x="474" y="64"/>
                    <a:pt x="466" y="83"/>
                    <a:pt x="462" y="103"/>
                  </a:cubicBezTo>
                  <a:cubicBezTo>
                    <a:pt x="450" y="152"/>
                    <a:pt x="438" y="201"/>
                    <a:pt x="426" y="250"/>
                  </a:cubicBezTo>
                  <a:cubicBezTo>
                    <a:pt x="423" y="263"/>
                    <a:pt x="421" y="275"/>
                    <a:pt x="406" y="280"/>
                  </a:cubicBezTo>
                  <a:cubicBezTo>
                    <a:pt x="363" y="292"/>
                    <a:pt x="319" y="305"/>
                    <a:pt x="276" y="318"/>
                  </a:cubicBezTo>
                  <a:cubicBezTo>
                    <a:pt x="255" y="324"/>
                    <a:pt x="252" y="314"/>
                    <a:pt x="255" y="297"/>
                  </a:cubicBezTo>
                  <a:cubicBezTo>
                    <a:pt x="261" y="261"/>
                    <a:pt x="266" y="225"/>
                    <a:pt x="281" y="191"/>
                  </a:cubicBezTo>
                  <a:cubicBezTo>
                    <a:pt x="294" y="161"/>
                    <a:pt x="298" y="130"/>
                    <a:pt x="300" y="99"/>
                  </a:cubicBezTo>
                  <a:cubicBezTo>
                    <a:pt x="301" y="83"/>
                    <a:pt x="297" y="76"/>
                    <a:pt x="279" y="76"/>
                  </a:cubicBezTo>
                  <a:cubicBezTo>
                    <a:pt x="261" y="75"/>
                    <a:pt x="242" y="71"/>
                    <a:pt x="224" y="66"/>
                  </a:cubicBezTo>
                  <a:cubicBezTo>
                    <a:pt x="192" y="57"/>
                    <a:pt x="183" y="72"/>
                    <a:pt x="171" y="100"/>
                  </a:cubicBezTo>
                  <a:cubicBezTo>
                    <a:pt x="143" y="164"/>
                    <a:pt x="145" y="233"/>
                    <a:pt x="126" y="298"/>
                  </a:cubicBezTo>
                  <a:cubicBezTo>
                    <a:pt x="114" y="341"/>
                    <a:pt x="97" y="356"/>
                    <a:pt x="59" y="358"/>
                  </a:cubicBezTo>
                  <a:close/>
                  <a:moveTo>
                    <a:pt x="697" y="282"/>
                  </a:moveTo>
                  <a:cubicBezTo>
                    <a:pt x="703" y="265"/>
                    <a:pt x="715" y="249"/>
                    <a:pt x="725" y="232"/>
                  </a:cubicBezTo>
                  <a:cubicBezTo>
                    <a:pt x="757" y="273"/>
                    <a:pt x="777" y="314"/>
                    <a:pt x="794" y="358"/>
                  </a:cubicBezTo>
                  <a:cubicBezTo>
                    <a:pt x="802" y="378"/>
                    <a:pt x="797" y="383"/>
                    <a:pt x="779" y="382"/>
                  </a:cubicBezTo>
                  <a:cubicBezTo>
                    <a:pt x="774" y="382"/>
                    <a:pt x="769" y="383"/>
                    <a:pt x="764" y="383"/>
                  </a:cubicBezTo>
                  <a:cubicBezTo>
                    <a:pt x="618" y="393"/>
                    <a:pt x="664" y="384"/>
                    <a:pt x="697" y="28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9">
              <a:extLst>
                <a:ext uri="{FF2B5EF4-FFF2-40B4-BE49-F238E27FC236}">
                  <a16:creationId xmlns="" xmlns:a16="http://schemas.microsoft.com/office/drawing/2014/main" id="{7DB640F6-439C-41DA-A3D2-43BB9C9A242C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592888" y="-477838"/>
              <a:ext cx="1638300" cy="1947863"/>
            </a:xfrm>
            <a:custGeom>
              <a:avLst/>
              <a:gdLst>
                <a:gd name="T0" fmla="*/ 14 w 873"/>
                <a:gd name="T1" fmla="*/ 1009 h 1036"/>
                <a:gd name="T2" fmla="*/ 20 w 873"/>
                <a:gd name="T3" fmla="*/ 1026 h 1036"/>
                <a:gd name="T4" fmla="*/ 44 w 873"/>
                <a:gd name="T5" fmla="*/ 1024 h 1036"/>
                <a:gd name="T6" fmla="*/ 118 w 873"/>
                <a:gd name="T7" fmla="*/ 878 h 1036"/>
                <a:gd name="T8" fmla="*/ 151 w 873"/>
                <a:gd name="T9" fmla="*/ 746 h 1036"/>
                <a:gd name="T10" fmla="*/ 167 w 873"/>
                <a:gd name="T11" fmla="*/ 764 h 1036"/>
                <a:gd name="T12" fmla="*/ 280 w 873"/>
                <a:gd name="T13" fmla="*/ 911 h 1036"/>
                <a:gd name="T14" fmla="*/ 435 w 873"/>
                <a:gd name="T15" fmla="*/ 964 h 1036"/>
                <a:gd name="T16" fmla="*/ 466 w 873"/>
                <a:gd name="T17" fmla="*/ 913 h 1036"/>
                <a:gd name="T18" fmla="*/ 696 w 873"/>
                <a:gd name="T19" fmla="*/ 846 h 1036"/>
                <a:gd name="T20" fmla="*/ 762 w 873"/>
                <a:gd name="T21" fmla="*/ 639 h 1036"/>
                <a:gd name="T22" fmla="*/ 639 w 873"/>
                <a:gd name="T23" fmla="*/ 496 h 1036"/>
                <a:gd name="T24" fmla="*/ 650 w 873"/>
                <a:gd name="T25" fmla="*/ 490 h 1036"/>
                <a:gd name="T26" fmla="*/ 676 w 873"/>
                <a:gd name="T27" fmla="*/ 443 h 1036"/>
                <a:gd name="T28" fmla="*/ 650 w 873"/>
                <a:gd name="T29" fmla="*/ 416 h 1036"/>
                <a:gd name="T30" fmla="*/ 650 w 873"/>
                <a:gd name="T31" fmla="*/ 401 h 1036"/>
                <a:gd name="T32" fmla="*/ 766 w 873"/>
                <a:gd name="T33" fmla="*/ 311 h 1036"/>
                <a:gd name="T34" fmla="*/ 837 w 873"/>
                <a:gd name="T35" fmla="*/ 325 h 1036"/>
                <a:gd name="T36" fmla="*/ 837 w 873"/>
                <a:gd name="T37" fmla="*/ 325 h 1036"/>
                <a:gd name="T38" fmla="*/ 863 w 873"/>
                <a:gd name="T39" fmla="*/ 362 h 1036"/>
                <a:gd name="T40" fmla="*/ 858 w 873"/>
                <a:gd name="T41" fmla="*/ 317 h 1036"/>
                <a:gd name="T42" fmla="*/ 861 w 873"/>
                <a:gd name="T43" fmla="*/ 281 h 1036"/>
                <a:gd name="T44" fmla="*/ 677 w 873"/>
                <a:gd name="T45" fmla="*/ 218 h 1036"/>
                <a:gd name="T46" fmla="*/ 613 w 873"/>
                <a:gd name="T47" fmla="*/ 265 h 1036"/>
                <a:gd name="T48" fmla="*/ 474 w 873"/>
                <a:gd name="T49" fmla="*/ 462 h 1036"/>
                <a:gd name="T50" fmla="*/ 446 w 873"/>
                <a:gd name="T51" fmla="*/ 482 h 1036"/>
                <a:gd name="T52" fmla="*/ 227 w 873"/>
                <a:gd name="T53" fmla="*/ 529 h 1036"/>
                <a:gd name="T54" fmla="*/ 204 w 873"/>
                <a:gd name="T55" fmla="*/ 507 h 1036"/>
                <a:gd name="T56" fmla="*/ 256 w 873"/>
                <a:gd name="T57" fmla="*/ 298 h 1036"/>
                <a:gd name="T58" fmla="*/ 306 w 873"/>
                <a:gd name="T59" fmla="*/ 72 h 1036"/>
                <a:gd name="T60" fmla="*/ 256 w 873"/>
                <a:gd name="T61" fmla="*/ 12 h 1036"/>
                <a:gd name="T62" fmla="*/ 217 w 873"/>
                <a:gd name="T63" fmla="*/ 37 h 1036"/>
                <a:gd name="T64" fmla="*/ 173 w 873"/>
                <a:gd name="T65" fmla="*/ 140 h 1036"/>
                <a:gd name="T66" fmla="*/ 88 w 873"/>
                <a:gd name="T67" fmla="*/ 513 h 1036"/>
                <a:gd name="T68" fmla="*/ 57 w 873"/>
                <a:gd name="T69" fmla="*/ 633 h 1036"/>
                <a:gd name="T70" fmla="*/ 14 w 873"/>
                <a:gd name="T71" fmla="*/ 1009 h 1036"/>
                <a:gd name="T72" fmla="*/ 431 w 873"/>
                <a:gd name="T73" fmla="*/ 585 h 1036"/>
                <a:gd name="T74" fmla="*/ 442 w 873"/>
                <a:gd name="T75" fmla="*/ 583 h 1036"/>
                <a:gd name="T76" fmla="*/ 566 w 873"/>
                <a:gd name="T77" fmla="*/ 617 h 1036"/>
                <a:gd name="T78" fmla="*/ 617 w 873"/>
                <a:gd name="T79" fmla="*/ 656 h 1036"/>
                <a:gd name="T80" fmla="*/ 629 w 873"/>
                <a:gd name="T81" fmla="*/ 754 h 1036"/>
                <a:gd name="T82" fmla="*/ 521 w 873"/>
                <a:gd name="T83" fmla="*/ 826 h 1036"/>
                <a:gd name="T84" fmla="*/ 469 w 873"/>
                <a:gd name="T85" fmla="*/ 873 h 1036"/>
                <a:gd name="T86" fmla="*/ 456 w 873"/>
                <a:gd name="T87" fmla="*/ 875 h 1036"/>
                <a:gd name="T88" fmla="*/ 440 w 873"/>
                <a:gd name="T89" fmla="*/ 881 h 1036"/>
                <a:gd name="T90" fmla="*/ 440 w 873"/>
                <a:gd name="T91" fmla="*/ 881 h 1036"/>
                <a:gd name="T92" fmla="*/ 440 w 873"/>
                <a:gd name="T93" fmla="*/ 881 h 1036"/>
                <a:gd name="T94" fmla="*/ 370 w 873"/>
                <a:gd name="T95" fmla="*/ 820 h 1036"/>
                <a:gd name="T96" fmla="*/ 313 w 873"/>
                <a:gd name="T97" fmla="*/ 762 h 1036"/>
                <a:gd name="T98" fmla="*/ 205 w 873"/>
                <a:gd name="T99" fmla="*/ 650 h 1036"/>
                <a:gd name="T100" fmla="*/ 431 w 873"/>
                <a:gd name="T101" fmla="*/ 585 h 10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873" h="1036">
                  <a:moveTo>
                    <a:pt x="14" y="1009"/>
                  </a:moveTo>
                  <a:cubicBezTo>
                    <a:pt x="14" y="1015"/>
                    <a:pt x="9" y="1032"/>
                    <a:pt x="20" y="1026"/>
                  </a:cubicBezTo>
                  <a:cubicBezTo>
                    <a:pt x="29" y="1021"/>
                    <a:pt x="33" y="1036"/>
                    <a:pt x="44" y="1024"/>
                  </a:cubicBezTo>
                  <a:cubicBezTo>
                    <a:pt x="83" y="982"/>
                    <a:pt x="105" y="933"/>
                    <a:pt x="118" y="878"/>
                  </a:cubicBezTo>
                  <a:cubicBezTo>
                    <a:pt x="129" y="836"/>
                    <a:pt x="139" y="793"/>
                    <a:pt x="151" y="746"/>
                  </a:cubicBezTo>
                  <a:cubicBezTo>
                    <a:pt x="159" y="755"/>
                    <a:pt x="164" y="759"/>
                    <a:pt x="167" y="764"/>
                  </a:cubicBezTo>
                  <a:cubicBezTo>
                    <a:pt x="205" y="813"/>
                    <a:pt x="243" y="862"/>
                    <a:pt x="280" y="911"/>
                  </a:cubicBezTo>
                  <a:cubicBezTo>
                    <a:pt x="320" y="964"/>
                    <a:pt x="374" y="978"/>
                    <a:pt x="435" y="964"/>
                  </a:cubicBezTo>
                  <a:cubicBezTo>
                    <a:pt x="460" y="959"/>
                    <a:pt x="488" y="949"/>
                    <a:pt x="466" y="913"/>
                  </a:cubicBezTo>
                  <a:cubicBezTo>
                    <a:pt x="550" y="909"/>
                    <a:pt x="628" y="898"/>
                    <a:pt x="696" y="846"/>
                  </a:cubicBezTo>
                  <a:cubicBezTo>
                    <a:pt x="763" y="796"/>
                    <a:pt x="789" y="719"/>
                    <a:pt x="762" y="639"/>
                  </a:cubicBezTo>
                  <a:cubicBezTo>
                    <a:pt x="741" y="574"/>
                    <a:pt x="691" y="535"/>
                    <a:pt x="639" y="496"/>
                  </a:cubicBezTo>
                  <a:cubicBezTo>
                    <a:pt x="644" y="494"/>
                    <a:pt x="647" y="492"/>
                    <a:pt x="650" y="490"/>
                  </a:cubicBezTo>
                  <a:cubicBezTo>
                    <a:pt x="665" y="478"/>
                    <a:pt x="673" y="460"/>
                    <a:pt x="676" y="443"/>
                  </a:cubicBezTo>
                  <a:cubicBezTo>
                    <a:pt x="679" y="429"/>
                    <a:pt x="671" y="415"/>
                    <a:pt x="650" y="416"/>
                  </a:cubicBezTo>
                  <a:cubicBezTo>
                    <a:pt x="643" y="416"/>
                    <a:pt x="646" y="404"/>
                    <a:pt x="650" y="401"/>
                  </a:cubicBezTo>
                  <a:cubicBezTo>
                    <a:pt x="689" y="371"/>
                    <a:pt x="702" y="310"/>
                    <a:pt x="766" y="311"/>
                  </a:cubicBezTo>
                  <a:cubicBezTo>
                    <a:pt x="791" y="312"/>
                    <a:pt x="813" y="322"/>
                    <a:pt x="837" y="325"/>
                  </a:cubicBezTo>
                  <a:cubicBezTo>
                    <a:pt x="837" y="325"/>
                    <a:pt x="837" y="325"/>
                    <a:pt x="837" y="325"/>
                  </a:cubicBezTo>
                  <a:cubicBezTo>
                    <a:pt x="840" y="341"/>
                    <a:pt x="860" y="345"/>
                    <a:pt x="863" y="362"/>
                  </a:cubicBezTo>
                  <a:cubicBezTo>
                    <a:pt x="870" y="345"/>
                    <a:pt x="868" y="331"/>
                    <a:pt x="858" y="317"/>
                  </a:cubicBezTo>
                  <a:cubicBezTo>
                    <a:pt x="873" y="306"/>
                    <a:pt x="868" y="294"/>
                    <a:pt x="861" y="281"/>
                  </a:cubicBezTo>
                  <a:cubicBezTo>
                    <a:pt x="835" y="230"/>
                    <a:pt x="755" y="177"/>
                    <a:pt x="677" y="218"/>
                  </a:cubicBezTo>
                  <a:cubicBezTo>
                    <a:pt x="653" y="231"/>
                    <a:pt x="632" y="246"/>
                    <a:pt x="613" y="265"/>
                  </a:cubicBezTo>
                  <a:cubicBezTo>
                    <a:pt x="555" y="322"/>
                    <a:pt x="490" y="375"/>
                    <a:pt x="474" y="462"/>
                  </a:cubicBezTo>
                  <a:cubicBezTo>
                    <a:pt x="470" y="480"/>
                    <a:pt x="457" y="478"/>
                    <a:pt x="446" y="482"/>
                  </a:cubicBezTo>
                  <a:cubicBezTo>
                    <a:pt x="374" y="504"/>
                    <a:pt x="301" y="514"/>
                    <a:pt x="227" y="529"/>
                  </a:cubicBezTo>
                  <a:cubicBezTo>
                    <a:pt x="205" y="533"/>
                    <a:pt x="200" y="526"/>
                    <a:pt x="204" y="507"/>
                  </a:cubicBezTo>
                  <a:cubicBezTo>
                    <a:pt x="221" y="437"/>
                    <a:pt x="236" y="367"/>
                    <a:pt x="256" y="298"/>
                  </a:cubicBezTo>
                  <a:cubicBezTo>
                    <a:pt x="277" y="223"/>
                    <a:pt x="288" y="147"/>
                    <a:pt x="306" y="72"/>
                  </a:cubicBezTo>
                  <a:cubicBezTo>
                    <a:pt x="315" y="32"/>
                    <a:pt x="281" y="24"/>
                    <a:pt x="256" y="12"/>
                  </a:cubicBezTo>
                  <a:cubicBezTo>
                    <a:pt x="233" y="0"/>
                    <a:pt x="226" y="24"/>
                    <a:pt x="217" y="37"/>
                  </a:cubicBezTo>
                  <a:cubicBezTo>
                    <a:pt x="194" y="68"/>
                    <a:pt x="181" y="103"/>
                    <a:pt x="173" y="140"/>
                  </a:cubicBezTo>
                  <a:cubicBezTo>
                    <a:pt x="145" y="265"/>
                    <a:pt x="120" y="390"/>
                    <a:pt x="88" y="513"/>
                  </a:cubicBezTo>
                  <a:cubicBezTo>
                    <a:pt x="77" y="553"/>
                    <a:pt x="64" y="591"/>
                    <a:pt x="57" y="633"/>
                  </a:cubicBezTo>
                  <a:cubicBezTo>
                    <a:pt x="35" y="758"/>
                    <a:pt x="0" y="881"/>
                    <a:pt x="14" y="1009"/>
                  </a:cubicBezTo>
                  <a:close/>
                  <a:moveTo>
                    <a:pt x="431" y="585"/>
                  </a:moveTo>
                  <a:cubicBezTo>
                    <a:pt x="435" y="585"/>
                    <a:pt x="439" y="585"/>
                    <a:pt x="442" y="583"/>
                  </a:cubicBezTo>
                  <a:cubicBezTo>
                    <a:pt x="498" y="542"/>
                    <a:pt x="531" y="579"/>
                    <a:pt x="566" y="617"/>
                  </a:cubicBezTo>
                  <a:cubicBezTo>
                    <a:pt x="580" y="633"/>
                    <a:pt x="598" y="647"/>
                    <a:pt x="617" y="656"/>
                  </a:cubicBezTo>
                  <a:cubicBezTo>
                    <a:pt x="666" y="679"/>
                    <a:pt x="659" y="719"/>
                    <a:pt x="629" y="754"/>
                  </a:cubicBezTo>
                  <a:cubicBezTo>
                    <a:pt x="601" y="788"/>
                    <a:pt x="559" y="807"/>
                    <a:pt x="521" y="826"/>
                  </a:cubicBezTo>
                  <a:cubicBezTo>
                    <a:pt x="497" y="838"/>
                    <a:pt x="475" y="843"/>
                    <a:pt x="469" y="873"/>
                  </a:cubicBezTo>
                  <a:cubicBezTo>
                    <a:pt x="469" y="874"/>
                    <a:pt x="461" y="874"/>
                    <a:pt x="456" y="875"/>
                  </a:cubicBezTo>
                  <a:cubicBezTo>
                    <a:pt x="451" y="877"/>
                    <a:pt x="445" y="879"/>
                    <a:pt x="440" y="881"/>
                  </a:cubicBezTo>
                  <a:cubicBezTo>
                    <a:pt x="440" y="881"/>
                    <a:pt x="440" y="881"/>
                    <a:pt x="440" y="881"/>
                  </a:cubicBezTo>
                  <a:cubicBezTo>
                    <a:pt x="440" y="881"/>
                    <a:pt x="440" y="881"/>
                    <a:pt x="440" y="881"/>
                  </a:cubicBezTo>
                  <a:cubicBezTo>
                    <a:pt x="428" y="848"/>
                    <a:pt x="393" y="841"/>
                    <a:pt x="370" y="820"/>
                  </a:cubicBezTo>
                  <a:cubicBezTo>
                    <a:pt x="350" y="802"/>
                    <a:pt x="331" y="783"/>
                    <a:pt x="313" y="762"/>
                  </a:cubicBezTo>
                  <a:cubicBezTo>
                    <a:pt x="280" y="723"/>
                    <a:pt x="241" y="688"/>
                    <a:pt x="205" y="650"/>
                  </a:cubicBezTo>
                  <a:cubicBezTo>
                    <a:pt x="278" y="625"/>
                    <a:pt x="353" y="599"/>
                    <a:pt x="431" y="58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/>
            </a:p>
          </p:txBody>
        </p:sp>
      </p:grpSp>
      <p:cxnSp>
        <p:nvCxnSpPr>
          <p:cNvPr id="30" name="直接连接符 29">
            <a:extLst>
              <a:ext uri="{FF2B5EF4-FFF2-40B4-BE49-F238E27FC236}">
                <a16:creationId xmlns="" xmlns:a16="http://schemas.microsoft.com/office/drawing/2014/main" id="{97E49D90-D5DF-4522-91FB-976B52C5C58E}"/>
              </a:ext>
            </a:extLst>
          </p:cNvPr>
          <p:cNvCxnSpPr>
            <a:cxnSpLocks/>
          </p:cNvCxnSpPr>
          <p:nvPr/>
        </p:nvCxnSpPr>
        <p:spPr>
          <a:xfrm>
            <a:off x="1656979" y="3567249"/>
            <a:ext cx="0" cy="16002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标题 4">
            <a:extLst>
              <a:ext uri="{FF2B5EF4-FFF2-40B4-BE49-F238E27FC236}">
                <a16:creationId xmlns="" xmlns:a16="http://schemas.microsoft.com/office/drawing/2014/main" id="{10BD8411-C35E-4663-8F09-C13B03D7178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008909" y="3256095"/>
            <a:ext cx="5426076" cy="1210726"/>
          </a:xfrm>
        </p:spPr>
        <p:txBody>
          <a:bodyPr/>
          <a:lstStyle/>
          <a:p>
            <a:r>
              <a:rPr lang="en-US" altLang="zh-CN" dirty="0"/>
              <a:t>Thanks.</a:t>
            </a:r>
            <a:br>
              <a:rPr lang="en-US" altLang="zh-CN" dirty="0"/>
            </a:br>
            <a:r>
              <a:rPr lang="en-US" altLang="zh-CN" sz="2400" b="0" dirty="0"/>
              <a:t>And Your Slogan Here.</a:t>
            </a:r>
            <a:endParaRPr lang="zh-CN" altLang="en-US" b="0" dirty="0"/>
          </a:p>
        </p:txBody>
      </p:sp>
      <p:sp>
        <p:nvSpPr>
          <p:cNvPr id="19" name="文本占位符 6">
            <a:extLst>
              <a:ext uri="{FF2B5EF4-FFF2-40B4-BE49-F238E27FC236}">
                <a16:creationId xmlns="" xmlns:a16="http://schemas.microsoft.com/office/drawing/2014/main" id="{7AC109EE-E20C-465F-A7AD-243FA36C48EC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2008909" y="4958477"/>
            <a:ext cx="5426076" cy="310871"/>
          </a:xfrm>
        </p:spPr>
        <p:txBody>
          <a:bodyPr>
            <a:normAutofit/>
          </a:bodyPr>
          <a:lstStyle/>
          <a:p>
            <a:r>
              <a:rPr lang="en-US" altLang="zh-CN" dirty="0"/>
              <a:t>www.islide.cc</a:t>
            </a:r>
            <a:endParaRPr lang="en-US" altLang="en-US" dirty="0"/>
          </a:p>
        </p:txBody>
      </p:sp>
      <p:sp>
        <p:nvSpPr>
          <p:cNvPr id="20" name="文本占位符 5">
            <a:extLst>
              <a:ext uri="{FF2B5EF4-FFF2-40B4-BE49-F238E27FC236}">
                <a16:creationId xmlns="" xmlns:a16="http://schemas.microsoft.com/office/drawing/2014/main" id="{6A8812E7-CE30-4A0A-8AB6-429282A0D2C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008910" y="4662206"/>
            <a:ext cx="5426076" cy="296271"/>
          </a:xfrm>
        </p:spPr>
        <p:txBody>
          <a:bodyPr/>
          <a:lstStyle/>
          <a:p>
            <a:r>
              <a:rPr lang="en-US" altLang="zh-CN" dirty="0"/>
              <a:t>Speaker name and title</a:t>
            </a:r>
          </a:p>
        </p:txBody>
      </p:sp>
    </p:spTree>
    <p:extLst>
      <p:ext uri="{BB962C8B-B14F-4D97-AF65-F5344CB8AC3E}">
        <p14:creationId xmlns:p14="http://schemas.microsoft.com/office/powerpoint/2010/main" val="1259043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extLst>
              <a:ext uri="{FF2B5EF4-FFF2-40B4-BE49-F238E27FC236}">
                <a16:creationId xmlns:a16="http://schemas.microsoft.com/office/drawing/2014/main" xmlns="" id="{58019E78-A12E-4BA3-9E2F-71D2A05D79F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CC4B4A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xmlns="" id="{F58EAC10-0104-492E-8E43-178CE94D3EFA}"/>
              </a:ext>
            </a:extLst>
          </p:cNvPr>
          <p:cNvGrpSpPr/>
          <p:nvPr/>
        </p:nvGrpSpPr>
        <p:grpSpPr>
          <a:xfrm>
            <a:off x="5757434" y="4158912"/>
            <a:ext cx="1067686" cy="955554"/>
            <a:chOff x="5465642" y="1881487"/>
            <a:chExt cx="1687482" cy="1510256"/>
          </a:xfrm>
        </p:grpSpPr>
        <p:sp>
          <p:nvSpPr>
            <p:cNvPr id="15" name="矩形 2">
              <a:extLst>
                <a:ext uri="{FF2B5EF4-FFF2-40B4-BE49-F238E27FC236}">
                  <a16:creationId xmlns:a16="http://schemas.microsoft.com/office/drawing/2014/main" xmlns="" id="{A82DF509-02BC-41DD-A9BC-5327653F09FA}"/>
                </a:ext>
              </a:extLst>
            </p:cNvPr>
            <p:cNvSpPr/>
            <p:nvPr/>
          </p:nvSpPr>
          <p:spPr>
            <a:xfrm rot="18000000">
              <a:off x="5971193" y="2209811"/>
              <a:ext cx="1216578" cy="1147285"/>
            </a:xfrm>
            <a:prstGeom prst="rect">
              <a:avLst/>
            </a:prstGeom>
            <a:gradFill>
              <a:gsLst>
                <a:gs pos="23000">
                  <a:srgbClr val="A42E2E"/>
                </a:gs>
                <a:gs pos="100000">
                  <a:srgbClr val="CC4B4A">
                    <a:alpha val="0"/>
                    <a:lumMod val="0"/>
                    <a:lumOff val="100000"/>
                  </a:srgbClr>
                </a:gs>
                <a:gs pos="74000">
                  <a:srgbClr val="CC4B4A">
                    <a:alpha val="0"/>
                  </a:srgbClr>
                </a:gs>
              </a:gsLst>
              <a:lin ang="6600000" scaled="0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grpSp>
          <p:nvGrpSpPr>
            <p:cNvPr id="18" name="组合 17">
              <a:extLst>
                <a:ext uri="{FF2B5EF4-FFF2-40B4-BE49-F238E27FC236}">
                  <a16:creationId xmlns:a16="http://schemas.microsoft.com/office/drawing/2014/main" xmlns="" id="{C0C6B732-DA4C-4838-9271-7A4CE0A2E36A}"/>
                </a:ext>
              </a:extLst>
            </p:cNvPr>
            <p:cNvGrpSpPr/>
            <p:nvPr userDrawn="1"/>
          </p:nvGrpSpPr>
          <p:grpSpPr>
            <a:xfrm>
              <a:off x="5465642" y="1881487"/>
              <a:ext cx="1217540" cy="1217544"/>
              <a:chOff x="5465642" y="1894187"/>
              <a:chExt cx="1217540" cy="1217544"/>
            </a:xfrm>
            <a:effectLst/>
          </p:grpSpPr>
          <p:sp>
            <p:nvSpPr>
              <p:cNvPr id="19" name="椭圆 18">
                <a:extLst>
                  <a:ext uri="{FF2B5EF4-FFF2-40B4-BE49-F238E27FC236}">
                    <a16:creationId xmlns:a16="http://schemas.microsoft.com/office/drawing/2014/main" xmlns="" id="{638027B4-30B6-41D9-8DB4-8BA9D4DC2C04}"/>
                  </a:ext>
                </a:extLst>
              </p:cNvPr>
              <p:cNvSpPr/>
              <p:nvPr/>
            </p:nvSpPr>
            <p:spPr>
              <a:xfrm>
                <a:off x="5466012" y="1894559"/>
                <a:ext cx="1216800" cy="1216800"/>
              </a:xfrm>
              <a:prstGeom prst="ellipse">
                <a:avLst/>
              </a:prstGeom>
              <a:solidFill>
                <a:srgbClr val="D74B4B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0" name="Freeform 18">
                <a:extLst>
                  <a:ext uri="{FF2B5EF4-FFF2-40B4-BE49-F238E27FC236}">
                    <a16:creationId xmlns:a16="http://schemas.microsoft.com/office/drawing/2014/main" xmlns="" id="{7D12D279-4DF4-4632-AA06-0FE63552B943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5465642" y="1894187"/>
                <a:ext cx="1217540" cy="1217544"/>
              </a:xfrm>
              <a:custGeom>
                <a:avLst/>
                <a:gdLst>
                  <a:gd name="T0" fmla="*/ 344 w 687"/>
                  <a:gd name="T1" fmla="*/ 0 h 685"/>
                  <a:gd name="T2" fmla="*/ 344 w 687"/>
                  <a:gd name="T3" fmla="*/ 0 h 685"/>
                  <a:gd name="T4" fmla="*/ 0 w 687"/>
                  <a:gd name="T5" fmla="*/ 344 h 685"/>
                  <a:gd name="T6" fmla="*/ 209 w 687"/>
                  <a:gd name="T7" fmla="*/ 659 h 685"/>
                  <a:gd name="T8" fmla="*/ 210 w 687"/>
                  <a:gd name="T9" fmla="*/ 648 h 685"/>
                  <a:gd name="T10" fmla="*/ 260 w 687"/>
                  <a:gd name="T11" fmla="*/ 402 h 685"/>
                  <a:gd name="T12" fmla="*/ 362 w 687"/>
                  <a:gd name="T13" fmla="*/ 334 h 685"/>
                  <a:gd name="T14" fmla="*/ 430 w 687"/>
                  <a:gd name="T15" fmla="*/ 436 h 685"/>
                  <a:gd name="T16" fmla="*/ 380 w 687"/>
                  <a:gd name="T17" fmla="*/ 682 h 685"/>
                  <a:gd name="T18" fmla="*/ 379 w 687"/>
                  <a:gd name="T19" fmla="*/ 685 h 685"/>
                  <a:gd name="T20" fmla="*/ 687 w 687"/>
                  <a:gd name="T21" fmla="*/ 344 h 685"/>
                  <a:gd name="T22" fmla="*/ 344 w 687"/>
                  <a:gd name="T23" fmla="*/ 0 h 685"/>
                  <a:gd name="T24" fmla="*/ 388 w 687"/>
                  <a:gd name="T25" fmla="*/ 293 h 685"/>
                  <a:gd name="T26" fmla="*/ 299 w 687"/>
                  <a:gd name="T27" fmla="*/ 204 h 685"/>
                  <a:gd name="T28" fmla="*/ 388 w 687"/>
                  <a:gd name="T29" fmla="*/ 115 h 685"/>
                  <a:gd name="T30" fmla="*/ 477 w 687"/>
                  <a:gd name="T31" fmla="*/ 204 h 685"/>
                  <a:gd name="T32" fmla="*/ 388 w 687"/>
                  <a:gd name="T33" fmla="*/ 293 h 6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87" h="685">
                    <a:moveTo>
                      <a:pt x="344" y="0"/>
                    </a:moveTo>
                    <a:cubicBezTo>
                      <a:pt x="344" y="0"/>
                      <a:pt x="344" y="0"/>
                      <a:pt x="344" y="0"/>
                    </a:cubicBezTo>
                    <a:cubicBezTo>
                      <a:pt x="155" y="0"/>
                      <a:pt x="0" y="155"/>
                      <a:pt x="0" y="344"/>
                    </a:cubicBezTo>
                    <a:cubicBezTo>
                      <a:pt x="0" y="485"/>
                      <a:pt x="86" y="607"/>
                      <a:pt x="209" y="659"/>
                    </a:cubicBezTo>
                    <a:cubicBezTo>
                      <a:pt x="209" y="656"/>
                      <a:pt x="209" y="652"/>
                      <a:pt x="210" y="648"/>
                    </a:cubicBezTo>
                    <a:cubicBezTo>
                      <a:pt x="260" y="402"/>
                      <a:pt x="260" y="402"/>
                      <a:pt x="260" y="402"/>
                    </a:cubicBezTo>
                    <a:cubicBezTo>
                      <a:pt x="269" y="355"/>
                      <a:pt x="315" y="325"/>
                      <a:pt x="362" y="334"/>
                    </a:cubicBezTo>
                    <a:cubicBezTo>
                      <a:pt x="409" y="344"/>
                      <a:pt x="439" y="390"/>
                      <a:pt x="430" y="436"/>
                    </a:cubicBezTo>
                    <a:cubicBezTo>
                      <a:pt x="380" y="682"/>
                      <a:pt x="380" y="682"/>
                      <a:pt x="380" y="682"/>
                    </a:cubicBezTo>
                    <a:cubicBezTo>
                      <a:pt x="379" y="684"/>
                      <a:pt x="379" y="684"/>
                      <a:pt x="379" y="685"/>
                    </a:cubicBezTo>
                    <a:cubicBezTo>
                      <a:pt x="551" y="668"/>
                      <a:pt x="687" y="521"/>
                      <a:pt x="687" y="344"/>
                    </a:cubicBezTo>
                    <a:cubicBezTo>
                      <a:pt x="687" y="155"/>
                      <a:pt x="533" y="0"/>
                      <a:pt x="344" y="0"/>
                    </a:cubicBezTo>
                    <a:close/>
                    <a:moveTo>
                      <a:pt x="388" y="293"/>
                    </a:moveTo>
                    <a:cubicBezTo>
                      <a:pt x="339" y="293"/>
                      <a:pt x="299" y="253"/>
                      <a:pt x="299" y="204"/>
                    </a:cubicBezTo>
                    <a:cubicBezTo>
                      <a:pt x="299" y="155"/>
                      <a:pt x="339" y="115"/>
                      <a:pt x="388" y="115"/>
                    </a:cubicBezTo>
                    <a:cubicBezTo>
                      <a:pt x="437" y="115"/>
                      <a:pt x="477" y="155"/>
                      <a:pt x="477" y="204"/>
                    </a:cubicBezTo>
                    <a:cubicBezTo>
                      <a:pt x="477" y="253"/>
                      <a:pt x="437" y="293"/>
                      <a:pt x="388" y="29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</p:grpSp>
      </p:grpSp>
      <p:sp>
        <p:nvSpPr>
          <p:cNvPr id="21" name="标题 8">
            <a:extLst>
              <a:ext uri="{FF2B5EF4-FFF2-40B4-BE49-F238E27FC236}">
                <a16:creationId xmlns:a16="http://schemas.microsoft.com/office/drawing/2014/main" xmlns="" id="{733732A8-00EB-4977-8CDD-434D9AE5CC92}"/>
              </a:ext>
            </a:extLst>
          </p:cNvPr>
          <p:cNvSpPr txBox="1">
            <a:spLocks/>
          </p:cNvSpPr>
          <p:nvPr/>
        </p:nvSpPr>
        <p:spPr>
          <a:xfrm>
            <a:off x="3256230" y="2028830"/>
            <a:ext cx="5679540" cy="1178106"/>
          </a:xfrm>
          <a:prstGeom prst="rect">
            <a:avLst/>
          </a:prstGeom>
          <a:ln>
            <a:solidFill>
              <a:schemeClr val="bg1"/>
            </a:solidFill>
          </a:ln>
        </p:spPr>
        <p:txBody>
          <a:bodyPr vert="horz" wrap="none" lIns="91440" tIns="45720" rIns="91440" bIns="45720" rtlCol="0" anchor="ctr">
            <a:noAutofit/>
          </a:bodyPr>
          <a:lstStyle>
            <a:lvl1pPr algn="ctr" defTabSz="914354" rtl="0" eaLnBrk="1" latinLnBrk="0" hangingPunct="1">
              <a:lnSpc>
                <a:spcPct val="120000"/>
              </a:lnSpc>
              <a:spcBef>
                <a:spcPct val="0"/>
              </a:spcBef>
              <a:buNone/>
              <a:defRPr lang="zh-CN" altLang="en-US" sz="2000" b="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</a:lstStyle>
          <a:p>
            <a:pPr marL="0" marR="0" lvl="0" indent="0" algn="ctr" defTabSz="914354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使用 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iSlide PPT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插件</a:t>
            </a:r>
            <a:b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</a:b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为您节省</a:t>
            </a:r>
            <a:r>
              <a:rPr kumimoji="0" lang="en-US" altLang="zh-CN" sz="20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90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%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的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PPT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设计时间</a:t>
            </a:r>
            <a:b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</a:b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iSlide add-in saves you 70% time in making PowerPoint slides.</a:t>
            </a:r>
            <a:endParaRPr kumimoji="0" lang="en-US" altLang="en-US" sz="20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2" name="副标题 9">
            <a:extLst>
              <a:ext uri="{FF2B5EF4-FFF2-40B4-BE49-F238E27FC236}">
                <a16:creationId xmlns:a16="http://schemas.microsoft.com/office/drawing/2014/main" xmlns="" id="{3B488FCE-2B18-46FF-9521-112BCCFC4FDA}"/>
              </a:ext>
            </a:extLst>
          </p:cNvPr>
          <p:cNvSpPr txBox="1">
            <a:spLocks/>
          </p:cNvSpPr>
          <p:nvPr/>
        </p:nvSpPr>
        <p:spPr>
          <a:xfrm>
            <a:off x="2669382" y="5352752"/>
            <a:ext cx="6853237" cy="628948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ctr" defTabSz="914354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178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54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32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09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886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062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240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418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www.islide.cc</a:t>
            </a:r>
          </a:p>
        </p:txBody>
      </p:sp>
    </p:spTree>
    <p:extLst>
      <p:ext uri="{BB962C8B-B14F-4D97-AF65-F5344CB8AC3E}">
        <p14:creationId xmlns:p14="http://schemas.microsoft.com/office/powerpoint/2010/main" val="31271501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1022809" y="2128458"/>
            <a:ext cx="4460537" cy="691252"/>
            <a:chOff x="1101012" y="2911151"/>
            <a:chExt cx="9573211" cy="1483567"/>
          </a:xfrm>
        </p:grpSpPr>
        <p:sp>
          <p:nvSpPr>
            <p:cNvPr id="2" name="椭圆 1"/>
            <p:cNvSpPr/>
            <p:nvPr/>
          </p:nvSpPr>
          <p:spPr>
            <a:xfrm>
              <a:off x="5551715" y="3069771"/>
              <a:ext cx="643813" cy="643813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7" name="椭圆 6"/>
            <p:cNvSpPr/>
            <p:nvPr/>
          </p:nvSpPr>
          <p:spPr>
            <a:xfrm>
              <a:off x="6447454" y="3069771"/>
              <a:ext cx="643813" cy="64381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8" name="椭圆 7"/>
            <p:cNvSpPr/>
            <p:nvPr/>
          </p:nvSpPr>
          <p:spPr>
            <a:xfrm>
              <a:off x="7343193" y="3069771"/>
              <a:ext cx="643813" cy="64381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9" name="椭圆 8"/>
            <p:cNvSpPr/>
            <p:nvPr/>
          </p:nvSpPr>
          <p:spPr>
            <a:xfrm>
              <a:off x="8238932" y="3069771"/>
              <a:ext cx="643813" cy="64381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0" name="椭圆 9"/>
            <p:cNvSpPr/>
            <p:nvPr/>
          </p:nvSpPr>
          <p:spPr>
            <a:xfrm>
              <a:off x="9134671" y="3069771"/>
              <a:ext cx="643813" cy="643813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1" name="椭圆 10"/>
            <p:cNvSpPr/>
            <p:nvPr/>
          </p:nvSpPr>
          <p:spPr>
            <a:xfrm>
              <a:off x="10030410" y="3069771"/>
              <a:ext cx="643813" cy="643813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2" name="椭圆 11"/>
            <p:cNvSpPr/>
            <p:nvPr/>
          </p:nvSpPr>
          <p:spPr>
            <a:xfrm>
              <a:off x="1101012" y="3069771"/>
              <a:ext cx="643813" cy="643813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3" name="椭圆 12"/>
            <p:cNvSpPr/>
            <p:nvPr/>
          </p:nvSpPr>
          <p:spPr>
            <a:xfrm>
              <a:off x="1996751" y="3069771"/>
              <a:ext cx="643813" cy="643813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4" name="椭圆 13"/>
            <p:cNvSpPr/>
            <p:nvPr/>
          </p:nvSpPr>
          <p:spPr>
            <a:xfrm>
              <a:off x="2892490" y="3069771"/>
              <a:ext cx="643813" cy="643813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5" name="椭圆 14"/>
            <p:cNvSpPr/>
            <p:nvPr/>
          </p:nvSpPr>
          <p:spPr>
            <a:xfrm>
              <a:off x="3788229" y="3069771"/>
              <a:ext cx="643813" cy="643813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cxnSp>
          <p:nvCxnSpPr>
            <p:cNvPr id="4" name="直接连接符 3"/>
            <p:cNvCxnSpPr/>
            <p:nvPr/>
          </p:nvCxnSpPr>
          <p:spPr>
            <a:xfrm>
              <a:off x="4982546" y="2911151"/>
              <a:ext cx="0" cy="1483567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文本框 17"/>
          <p:cNvSpPr txBox="1"/>
          <p:nvPr/>
        </p:nvSpPr>
        <p:spPr>
          <a:xfrm>
            <a:off x="669927" y="1512847"/>
            <a:ext cx="585217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/>
              <a:t>主题色彩 </a:t>
            </a:r>
            <a:r>
              <a:rPr lang="en-US" altLang="zh-CN" sz="1200" dirty="0"/>
              <a:t>THEME COLORS</a:t>
            </a:r>
            <a:endParaRPr lang="zh-CN" altLang="en-US" sz="1200" dirty="0"/>
          </a:p>
        </p:txBody>
      </p:sp>
      <p:cxnSp>
        <p:nvCxnSpPr>
          <p:cNvPr id="20" name="直接连接符 19"/>
          <p:cNvCxnSpPr/>
          <p:nvPr/>
        </p:nvCxnSpPr>
        <p:spPr>
          <a:xfrm>
            <a:off x="669926" y="1843079"/>
            <a:ext cx="585217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文本框 20"/>
          <p:cNvSpPr txBox="1"/>
          <p:nvPr/>
        </p:nvSpPr>
        <p:spPr>
          <a:xfrm>
            <a:off x="669927" y="2689502"/>
            <a:ext cx="2161443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800"/>
            </a:lvl1pPr>
          </a:lstStyle>
          <a:p>
            <a:r>
              <a:rPr lang="zh-CN" altLang="en-US" dirty="0"/>
              <a:t>文字</a:t>
            </a:r>
            <a:r>
              <a:rPr lang="en-US" altLang="zh-CN" dirty="0"/>
              <a:t>/</a:t>
            </a:r>
            <a:r>
              <a:rPr lang="zh-CN" altLang="en-US" dirty="0"/>
              <a:t>背景 </a:t>
            </a:r>
            <a:r>
              <a:rPr lang="en-US" altLang="zh-CN" dirty="0"/>
              <a:t>Text/Background</a:t>
            </a:r>
            <a:endParaRPr lang="zh-CN" altLang="en-US" dirty="0"/>
          </a:p>
        </p:txBody>
      </p:sp>
      <p:sp>
        <p:nvSpPr>
          <p:cNvPr id="22" name="文本框 21"/>
          <p:cNvSpPr txBox="1"/>
          <p:nvPr/>
        </p:nvSpPr>
        <p:spPr>
          <a:xfrm>
            <a:off x="2841869" y="2689502"/>
            <a:ext cx="2876627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" dirty="0"/>
              <a:t>填充色 </a:t>
            </a:r>
            <a:r>
              <a:rPr lang="en-US" altLang="zh-CN" sz="800" dirty="0"/>
              <a:t>Fill Colors</a:t>
            </a:r>
            <a:endParaRPr lang="zh-CN" altLang="en-US" sz="800" dirty="0"/>
          </a:p>
        </p:txBody>
      </p:sp>
      <p:sp>
        <p:nvSpPr>
          <p:cNvPr id="25" name="文本框 24"/>
          <p:cNvSpPr txBox="1"/>
          <p:nvPr/>
        </p:nvSpPr>
        <p:spPr>
          <a:xfrm>
            <a:off x="669927" y="3943131"/>
            <a:ext cx="585217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/>
              <a:t>主题字体 </a:t>
            </a:r>
            <a:r>
              <a:rPr lang="en-US" altLang="zh-CN" sz="1200" dirty="0"/>
              <a:t>THEME FONTS</a:t>
            </a:r>
            <a:endParaRPr lang="zh-CN" altLang="en-US" sz="1200" dirty="0"/>
          </a:p>
        </p:txBody>
      </p:sp>
      <p:cxnSp>
        <p:nvCxnSpPr>
          <p:cNvPr id="26" name="直接连接符 25"/>
          <p:cNvCxnSpPr/>
          <p:nvPr/>
        </p:nvCxnSpPr>
        <p:spPr>
          <a:xfrm>
            <a:off x="669926" y="4273363"/>
            <a:ext cx="585217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矩形 26"/>
          <p:cNvSpPr/>
          <p:nvPr/>
        </p:nvSpPr>
        <p:spPr>
          <a:xfrm>
            <a:off x="669928" y="4407101"/>
            <a:ext cx="50485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" dirty="0">
                <a:solidFill>
                  <a:schemeClr val="tx1"/>
                </a:solidFill>
              </a:rPr>
              <a:t>中文字体：微软雅黑  </a:t>
            </a:r>
            <a:r>
              <a:rPr lang="en-US" altLang="zh-CN" sz="800" dirty="0">
                <a:solidFill>
                  <a:schemeClr val="tx1"/>
                </a:solidFill>
              </a:rPr>
              <a:t>Asian Font: Microsoft </a:t>
            </a:r>
            <a:r>
              <a:rPr lang="en-US" altLang="zh-CN" sz="800" dirty="0" err="1">
                <a:solidFill>
                  <a:schemeClr val="tx1"/>
                </a:solidFill>
              </a:rPr>
              <a:t>Yahei</a:t>
            </a:r>
            <a:endParaRPr lang="en-US" altLang="zh-CN" sz="800" dirty="0">
              <a:solidFill>
                <a:schemeClr val="tx1"/>
              </a:solidFill>
            </a:endParaRPr>
          </a:p>
          <a:p>
            <a:endParaRPr lang="en-US" altLang="zh-CN" sz="800" dirty="0">
              <a:solidFill>
                <a:schemeClr val="tx1"/>
              </a:solidFill>
            </a:endParaRPr>
          </a:p>
          <a:p>
            <a:r>
              <a:rPr lang="zh-CN" altLang="en-US" sz="800" dirty="0">
                <a:solidFill>
                  <a:schemeClr val="tx1"/>
                </a:solidFill>
              </a:rPr>
              <a:t>英文字体：</a:t>
            </a:r>
            <a:r>
              <a:rPr lang="en-US" altLang="zh-CN" sz="800" dirty="0">
                <a:solidFill>
                  <a:schemeClr val="tx1"/>
                </a:solidFill>
              </a:rPr>
              <a:t>Arial  Latin Font: Arial</a:t>
            </a:r>
            <a:endParaRPr lang="zh-CN" altLang="en-US" sz="800" dirty="0">
              <a:solidFill>
                <a:schemeClr val="tx1"/>
              </a:solidFill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7070727" y="1512847"/>
            <a:ext cx="461550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/>
              <a:t>预设参考线（</a:t>
            </a:r>
            <a:r>
              <a:rPr lang="en-US" altLang="zh-CN" sz="1200" dirty="0"/>
              <a:t>2013</a:t>
            </a:r>
            <a:r>
              <a:rPr lang="zh-CN" altLang="en-US" sz="1200" dirty="0"/>
              <a:t>版本及以上）</a:t>
            </a:r>
            <a:r>
              <a:rPr lang="en-US" altLang="zh-CN" sz="1200" dirty="0"/>
              <a:t> GUIDES (Office 2013 and later)</a:t>
            </a:r>
            <a:endParaRPr lang="zh-CN" altLang="en-US" sz="1200" dirty="0"/>
          </a:p>
        </p:txBody>
      </p:sp>
      <p:cxnSp>
        <p:nvCxnSpPr>
          <p:cNvPr id="33" name="直接连接符 32"/>
          <p:cNvCxnSpPr/>
          <p:nvPr/>
        </p:nvCxnSpPr>
        <p:spPr>
          <a:xfrm>
            <a:off x="7070725" y="1843079"/>
            <a:ext cx="4449763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0" name="组合 49"/>
          <p:cNvGrpSpPr/>
          <p:nvPr/>
        </p:nvGrpSpPr>
        <p:grpSpPr>
          <a:xfrm>
            <a:off x="6979298" y="2204128"/>
            <a:ext cx="4541191" cy="3084493"/>
            <a:chOff x="6979298" y="2204127"/>
            <a:chExt cx="4541190" cy="3084493"/>
          </a:xfrm>
        </p:grpSpPr>
        <p:sp>
          <p:nvSpPr>
            <p:cNvPr id="35" name="矩形 34"/>
            <p:cNvSpPr/>
            <p:nvPr/>
          </p:nvSpPr>
          <p:spPr>
            <a:xfrm>
              <a:off x="7070725" y="2240059"/>
              <a:ext cx="4449762" cy="2502991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cxnSp>
          <p:nvCxnSpPr>
            <p:cNvPr id="37" name="直接连接符 36"/>
            <p:cNvCxnSpPr/>
            <p:nvPr/>
          </p:nvCxnSpPr>
          <p:spPr>
            <a:xfrm>
              <a:off x="7333861" y="2204127"/>
              <a:ext cx="0" cy="2731767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>
              <a:off x="11280709" y="2204127"/>
              <a:ext cx="0" cy="2731767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/>
            <p:nvPr/>
          </p:nvCxnSpPr>
          <p:spPr>
            <a:xfrm>
              <a:off x="6979298" y="2667246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/>
            <p:cNvCxnSpPr/>
            <p:nvPr/>
          </p:nvCxnSpPr>
          <p:spPr>
            <a:xfrm>
              <a:off x="6979298" y="2746562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/>
            <p:cNvCxnSpPr/>
            <p:nvPr/>
          </p:nvCxnSpPr>
          <p:spPr>
            <a:xfrm>
              <a:off x="6979298" y="4443008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>
              <a:off x="6979298" y="4517653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/>
            <p:nvPr/>
          </p:nvCxnSpPr>
          <p:spPr>
            <a:xfrm>
              <a:off x="7333860" y="2741891"/>
              <a:ext cx="3946848" cy="1701117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7" name="矩形 46"/>
            <p:cNvSpPr/>
            <p:nvPr/>
          </p:nvSpPr>
          <p:spPr>
            <a:xfrm>
              <a:off x="7070725" y="4822365"/>
              <a:ext cx="4449763" cy="4662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800" dirty="0">
                  <a:solidFill>
                    <a:schemeClr val="tx1"/>
                  </a:solidFill>
                </a:rPr>
                <a:t>ALT+F9 </a:t>
              </a:r>
              <a:r>
                <a:rPr lang="zh-CN" altLang="en-US" sz="800" dirty="0">
                  <a:solidFill>
                    <a:schemeClr val="tx1"/>
                  </a:solidFill>
                </a:rPr>
                <a:t>开启和查看本主题预设的参考线</a:t>
              </a:r>
              <a:endParaRPr lang="en-US" altLang="zh-CN" sz="800" dirty="0">
                <a:solidFill>
                  <a:schemeClr val="tx1"/>
                </a:solidFill>
              </a:endParaRPr>
            </a:p>
            <a:p>
              <a:r>
                <a:rPr lang="en-US" altLang="zh-CN" sz="800" dirty="0"/>
                <a:t>Press</a:t>
              </a:r>
              <a:r>
                <a:rPr lang="en-US" altLang="zh-CN" sz="800" dirty="0">
                  <a:solidFill>
                    <a:schemeClr val="tx1"/>
                  </a:solidFill>
                </a:rPr>
                <a:t> Alt + F9 to</a:t>
              </a:r>
              <a:r>
                <a:rPr lang="zh-CN" altLang="en-US" sz="800" dirty="0">
                  <a:solidFill>
                    <a:schemeClr val="tx1"/>
                  </a:solidFill>
                </a:rPr>
                <a:t> </a:t>
              </a:r>
              <a:r>
                <a:rPr lang="en-US" altLang="zh-CN" sz="800" dirty="0"/>
                <a:t>show</a:t>
              </a:r>
              <a:r>
                <a:rPr lang="en-US" altLang="zh-CN" sz="800" dirty="0">
                  <a:solidFill>
                    <a:schemeClr val="tx1"/>
                  </a:solidFill>
                </a:rPr>
                <a:t>/hide guides.</a:t>
              </a:r>
            </a:p>
            <a:p>
              <a:endParaRPr lang="zh-CN" altLang="en-US" sz="800" dirty="0">
                <a:solidFill>
                  <a:schemeClr val="tx1"/>
                </a:solidFill>
              </a:endParaRPr>
            </a:p>
          </p:txBody>
        </p:sp>
      </p:grpSp>
      <p:sp>
        <p:nvSpPr>
          <p:cNvPr id="39" name="文本框 38"/>
          <p:cNvSpPr txBox="1"/>
          <p:nvPr/>
        </p:nvSpPr>
        <p:spPr>
          <a:xfrm>
            <a:off x="669927" y="3104921"/>
            <a:ext cx="5852173" cy="2769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sz="800" dirty="0">
                <a:solidFill>
                  <a:srgbClr val="CC4A4A"/>
                </a:solidFill>
              </a:rPr>
              <a:t>*可以通过</a:t>
            </a:r>
            <a:r>
              <a:rPr lang="en-US" altLang="zh-CN" sz="800" dirty="0">
                <a:solidFill>
                  <a:srgbClr val="CC4A4A"/>
                </a:solidFill>
              </a:rPr>
              <a:t>iSlide 【</a:t>
            </a:r>
            <a:r>
              <a:rPr lang="zh-CN" altLang="en-US" sz="800" dirty="0">
                <a:solidFill>
                  <a:srgbClr val="CC4A4A"/>
                </a:solidFill>
              </a:rPr>
              <a:t>色彩库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功能，快速应用更多色彩</a:t>
            </a:r>
            <a:endParaRPr lang="en-US" altLang="zh-CN" sz="800" dirty="0">
              <a:solidFill>
                <a:srgbClr val="CC4A4A"/>
              </a:solidFill>
            </a:endParaRPr>
          </a:p>
          <a:p>
            <a:r>
              <a:rPr lang="en-US" altLang="zh-CN" sz="800" dirty="0">
                <a:solidFill>
                  <a:srgbClr val="CC4A4A"/>
                </a:solidFill>
              </a:rPr>
              <a:t>More color schemes are optional in iSlide Color Library. Just click to apply.</a:t>
            </a:r>
            <a:endParaRPr lang="zh-CN" altLang="en-US" sz="800" dirty="0">
              <a:solidFill>
                <a:srgbClr val="CC4A4A"/>
              </a:solidFill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669927" y="5304239"/>
            <a:ext cx="5852173" cy="2769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sz="800" dirty="0">
                <a:solidFill>
                  <a:srgbClr val="CC4A4A"/>
                </a:solidFill>
              </a:rPr>
              <a:t>*可以在</a:t>
            </a:r>
            <a:r>
              <a:rPr lang="en-US" altLang="zh-CN" sz="800" dirty="0">
                <a:solidFill>
                  <a:srgbClr val="CC4A4A"/>
                </a:solidFill>
              </a:rPr>
              <a:t>【</a:t>
            </a:r>
            <a:r>
              <a:rPr lang="zh-CN" altLang="en-US" sz="800" dirty="0">
                <a:solidFill>
                  <a:srgbClr val="CC4A4A"/>
                </a:solidFill>
              </a:rPr>
              <a:t>设计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菜单</a:t>
            </a:r>
            <a:r>
              <a:rPr lang="en-US" altLang="zh-CN" sz="800" dirty="0">
                <a:solidFill>
                  <a:srgbClr val="CC4A4A"/>
                </a:solidFill>
              </a:rPr>
              <a:t>【</a:t>
            </a:r>
            <a:r>
              <a:rPr lang="zh-CN" altLang="en-US" sz="800" dirty="0">
                <a:solidFill>
                  <a:srgbClr val="CC4A4A"/>
                </a:solidFill>
              </a:rPr>
              <a:t>字体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中改变，或应用</a:t>
            </a:r>
            <a:r>
              <a:rPr lang="en-US" altLang="zh-CN" sz="800" dirty="0">
                <a:solidFill>
                  <a:srgbClr val="CC4A4A"/>
                </a:solidFill>
              </a:rPr>
              <a:t>iSlide【</a:t>
            </a:r>
            <a:r>
              <a:rPr lang="zh-CN" altLang="en-US" sz="800" dirty="0">
                <a:solidFill>
                  <a:srgbClr val="CC4A4A"/>
                </a:solidFill>
              </a:rPr>
              <a:t>统一字体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功能改变设置。</a:t>
            </a:r>
            <a:endParaRPr lang="en-US" altLang="zh-CN" sz="800" dirty="0">
              <a:solidFill>
                <a:srgbClr val="CC4A4A"/>
              </a:solidFill>
            </a:endParaRPr>
          </a:p>
          <a:p>
            <a:r>
              <a:rPr lang="en-US" altLang="zh-CN" sz="800" dirty="0">
                <a:solidFill>
                  <a:srgbClr val="CC4A4A"/>
                </a:solidFill>
              </a:rPr>
              <a:t> To change theme fonts, you can click Design &gt; Variants &gt; Fonts, or use “Uniform Fonts” feature of iSlide.</a:t>
            </a:r>
            <a:endParaRPr lang="zh-CN" altLang="en-US" sz="800" dirty="0">
              <a:solidFill>
                <a:srgbClr val="CC4A4A"/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xmlns="" id="{821214C4-3D8B-473D-9D9C-F2F23FBFB600}"/>
              </a:ext>
            </a:extLst>
          </p:cNvPr>
          <p:cNvSpPr/>
          <p:nvPr/>
        </p:nvSpPr>
        <p:spPr>
          <a:xfrm>
            <a:off x="7070726" y="5304238"/>
            <a:ext cx="4301177" cy="40011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zh-CN" altLang="en-US" sz="800" dirty="0">
                <a:solidFill>
                  <a:srgbClr val="CC4A4A"/>
                </a:solidFill>
              </a:rPr>
              <a:t>*可以通过</a:t>
            </a:r>
            <a:r>
              <a:rPr lang="en-US" altLang="zh-CN" sz="800" dirty="0">
                <a:solidFill>
                  <a:srgbClr val="CC4A4A"/>
                </a:solidFill>
              </a:rPr>
              <a:t>iSlide 【</a:t>
            </a:r>
            <a:r>
              <a:rPr lang="zh-CN" altLang="en-US" sz="800" dirty="0">
                <a:solidFill>
                  <a:srgbClr val="CC4A4A"/>
                </a:solidFill>
              </a:rPr>
              <a:t>一键优化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（智能参考线）功能，应用更多预设参考线。</a:t>
            </a:r>
            <a:endParaRPr lang="en-US" altLang="zh-CN" sz="800" dirty="0">
              <a:solidFill>
                <a:srgbClr val="CC4A4A"/>
              </a:solidFill>
            </a:endParaRPr>
          </a:p>
          <a:p>
            <a:r>
              <a:rPr lang="en-US" altLang="zh-CN" sz="800" dirty="0">
                <a:solidFill>
                  <a:srgbClr val="CC4A4A"/>
                </a:solidFill>
              </a:rPr>
              <a:t> Use iSlide “Uniform Guides” feature to edit and apply more preset guides.</a:t>
            </a:r>
          </a:p>
        </p:txBody>
      </p:sp>
      <p:sp>
        <p:nvSpPr>
          <p:cNvPr id="48" name="标题 1">
            <a:extLst>
              <a:ext uri="{FF2B5EF4-FFF2-40B4-BE49-F238E27FC236}">
                <a16:creationId xmlns:a16="http://schemas.microsoft.com/office/drawing/2014/main" xmlns="" id="{A063C456-63D9-49D6-A680-AB5AA5CB4C15}"/>
              </a:ext>
            </a:extLst>
          </p:cNvPr>
          <p:cNvSpPr txBox="1">
            <a:spLocks/>
          </p:cNvSpPr>
          <p:nvPr/>
        </p:nvSpPr>
        <p:spPr>
          <a:xfrm>
            <a:off x="695323" y="4046"/>
            <a:ext cx="10825164" cy="101335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14332"/>
            <a:r>
              <a:rPr lang="zh-CN" altLang="en-US" sz="2800" b="1" dirty="0"/>
              <a:t>主题模板的标准 </a:t>
            </a:r>
            <a:r>
              <a:rPr lang="en-US" altLang="zh-CN" sz="2800" b="1" dirty="0"/>
              <a:t>How to Use This Template</a:t>
            </a:r>
            <a:endParaRPr lang="zh-CN" altLang="en-US" sz="2800" b="1" dirty="0"/>
          </a:p>
        </p:txBody>
      </p:sp>
      <p:sp>
        <p:nvSpPr>
          <p:cNvPr id="51" name="矩形 50">
            <a:extLst>
              <a:ext uri="{FF2B5EF4-FFF2-40B4-BE49-F238E27FC236}">
                <a16:creationId xmlns:a16="http://schemas.microsoft.com/office/drawing/2014/main" xmlns="" id="{DB6B50C1-7119-4649-A59E-12A0D311364C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267720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5" name="组合 344"/>
          <p:cNvGrpSpPr/>
          <p:nvPr/>
        </p:nvGrpSpPr>
        <p:grpSpPr>
          <a:xfrm>
            <a:off x="4493792" y="1784983"/>
            <a:ext cx="6642649" cy="4206632"/>
            <a:chOff x="1223445" y="1639500"/>
            <a:chExt cx="6714551" cy="4252167"/>
          </a:xfrm>
        </p:grpSpPr>
        <p:grpSp>
          <p:nvGrpSpPr>
            <p:cNvPr id="306" name="Group 4"/>
            <p:cNvGrpSpPr>
              <a:grpSpLocks noChangeAspect="1"/>
            </p:cNvGrpSpPr>
            <p:nvPr/>
          </p:nvGrpSpPr>
          <p:grpSpPr bwMode="auto">
            <a:xfrm>
              <a:off x="1223445" y="1639500"/>
              <a:ext cx="6714551" cy="4252167"/>
              <a:chOff x="442" y="1130"/>
              <a:chExt cx="4123" cy="2611"/>
            </a:xfrm>
          </p:grpSpPr>
          <p:sp>
            <p:nvSpPr>
              <p:cNvPr id="308" name="Freeform 5"/>
              <p:cNvSpPr>
                <a:spLocks/>
              </p:cNvSpPr>
              <p:nvPr/>
            </p:nvSpPr>
            <p:spPr bwMode="auto">
              <a:xfrm>
                <a:off x="454" y="1141"/>
                <a:ext cx="4099" cy="258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9" name="Freeform 6"/>
              <p:cNvSpPr>
                <a:spLocks/>
              </p:cNvSpPr>
              <p:nvPr/>
            </p:nvSpPr>
            <p:spPr bwMode="auto">
              <a:xfrm>
                <a:off x="442" y="1130"/>
                <a:ext cx="4123" cy="261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rgbClr val="EAECE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0" name="Rectangle 7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1" name="Rectangle 8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2" name="Rectangle 9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solidFill>
                <a:srgbClr val="CC4A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3" name="Rectangle 10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4" name="Rectangle 11"/>
              <p:cNvSpPr>
                <a:spLocks noChangeArrowheads="1"/>
              </p:cNvSpPr>
              <p:nvPr/>
            </p:nvSpPr>
            <p:spPr bwMode="auto">
              <a:xfrm>
                <a:off x="585" y="1907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5" name="Rectangle 12"/>
              <p:cNvSpPr>
                <a:spLocks noChangeArrowheads="1"/>
              </p:cNvSpPr>
              <p:nvPr/>
            </p:nvSpPr>
            <p:spPr bwMode="auto">
              <a:xfrm>
                <a:off x="585" y="2512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6" name="Rectangle 13"/>
              <p:cNvSpPr>
                <a:spLocks noChangeArrowheads="1"/>
              </p:cNvSpPr>
              <p:nvPr/>
            </p:nvSpPr>
            <p:spPr bwMode="auto">
              <a:xfrm>
                <a:off x="585" y="3116"/>
                <a:ext cx="666" cy="503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7" name="Oval 14"/>
              <p:cNvSpPr>
                <a:spLocks noChangeArrowheads="1"/>
              </p:cNvSpPr>
              <p:nvPr/>
            </p:nvSpPr>
            <p:spPr bwMode="auto">
              <a:xfrm>
                <a:off x="961" y="1268"/>
                <a:ext cx="62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8" name="Oval 15"/>
              <p:cNvSpPr>
                <a:spLocks noChangeArrowheads="1"/>
              </p:cNvSpPr>
              <p:nvPr/>
            </p:nvSpPr>
            <p:spPr bwMode="auto">
              <a:xfrm>
                <a:off x="1070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9" name="Oval 16"/>
              <p:cNvSpPr>
                <a:spLocks noChangeArrowheads="1"/>
              </p:cNvSpPr>
              <p:nvPr/>
            </p:nvSpPr>
            <p:spPr bwMode="auto">
              <a:xfrm>
                <a:off x="1179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0" name="Freeform 17"/>
              <p:cNvSpPr>
                <a:spLocks noEditPoints="1"/>
              </p:cNvSpPr>
              <p:nvPr/>
            </p:nvSpPr>
            <p:spPr bwMode="auto">
              <a:xfrm>
                <a:off x="1428" y="1909"/>
                <a:ext cx="3001" cy="1721"/>
              </a:xfrm>
              <a:custGeom>
                <a:avLst/>
                <a:gdLst>
                  <a:gd name="T0" fmla="*/ 81 w 3119"/>
                  <a:gd name="T1" fmla="*/ 1764 h 1788"/>
                  <a:gd name="T2" fmla="*/ 41 w 3119"/>
                  <a:gd name="T3" fmla="*/ 1747 h 1788"/>
                  <a:gd name="T4" fmla="*/ 24 w 3119"/>
                  <a:gd name="T5" fmla="*/ 1706 h 1788"/>
                  <a:gd name="T6" fmla="*/ 24 w 3119"/>
                  <a:gd name="T7" fmla="*/ 81 h 1788"/>
                  <a:gd name="T8" fmla="*/ 41 w 3119"/>
                  <a:gd name="T9" fmla="*/ 41 h 1788"/>
                  <a:gd name="T10" fmla="*/ 81 w 3119"/>
                  <a:gd name="T11" fmla="*/ 24 h 1788"/>
                  <a:gd name="T12" fmla="*/ 3037 w 3119"/>
                  <a:gd name="T13" fmla="*/ 24 h 1788"/>
                  <a:gd name="T14" fmla="*/ 3078 w 3119"/>
                  <a:gd name="T15" fmla="*/ 41 h 1788"/>
                  <a:gd name="T16" fmla="*/ 3095 w 3119"/>
                  <a:gd name="T17" fmla="*/ 81 h 1788"/>
                  <a:gd name="T18" fmla="*/ 3095 w 3119"/>
                  <a:gd name="T19" fmla="*/ 1706 h 1788"/>
                  <a:gd name="T20" fmla="*/ 3078 w 3119"/>
                  <a:gd name="T21" fmla="*/ 1747 h 1788"/>
                  <a:gd name="T22" fmla="*/ 3037 w 3119"/>
                  <a:gd name="T23" fmla="*/ 1764 h 1788"/>
                  <a:gd name="T24" fmla="*/ 3037 w 3119"/>
                  <a:gd name="T25" fmla="*/ 1764 h 1788"/>
                  <a:gd name="T26" fmla="*/ 81 w 3119"/>
                  <a:gd name="T27" fmla="*/ 1764 h 1788"/>
                  <a:gd name="T28" fmla="*/ 3037 w 3119"/>
                  <a:gd name="T29" fmla="*/ 0 h 1788"/>
                  <a:gd name="T30" fmla="*/ 3037 w 3119"/>
                  <a:gd name="T31" fmla="*/ 0 h 1788"/>
                  <a:gd name="T32" fmla="*/ 81 w 3119"/>
                  <a:gd name="T33" fmla="*/ 0 h 1788"/>
                  <a:gd name="T34" fmla="*/ 24 w 3119"/>
                  <a:gd name="T35" fmla="*/ 24 h 1788"/>
                  <a:gd name="T36" fmla="*/ 0 w 3119"/>
                  <a:gd name="T37" fmla="*/ 81 h 1788"/>
                  <a:gd name="T38" fmla="*/ 0 w 3119"/>
                  <a:gd name="T39" fmla="*/ 1706 h 1788"/>
                  <a:gd name="T40" fmla="*/ 24 w 3119"/>
                  <a:gd name="T41" fmla="*/ 1764 h 1788"/>
                  <a:gd name="T42" fmla="*/ 81 w 3119"/>
                  <a:gd name="T43" fmla="*/ 1788 h 1788"/>
                  <a:gd name="T44" fmla="*/ 81 w 3119"/>
                  <a:gd name="T45" fmla="*/ 1788 h 1788"/>
                  <a:gd name="T46" fmla="*/ 3037 w 3119"/>
                  <a:gd name="T47" fmla="*/ 1788 h 1788"/>
                  <a:gd name="T48" fmla="*/ 3095 w 3119"/>
                  <a:gd name="T49" fmla="*/ 1764 h 1788"/>
                  <a:gd name="T50" fmla="*/ 3119 w 3119"/>
                  <a:gd name="T51" fmla="*/ 1706 h 1788"/>
                  <a:gd name="T52" fmla="*/ 3119 w 3119"/>
                  <a:gd name="T53" fmla="*/ 81 h 1788"/>
                  <a:gd name="T54" fmla="*/ 3095 w 3119"/>
                  <a:gd name="T55" fmla="*/ 24 h 1788"/>
                  <a:gd name="T56" fmla="*/ 3037 w 3119"/>
                  <a:gd name="T57" fmla="*/ 0 h 17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119" h="1788">
                    <a:moveTo>
                      <a:pt x="81" y="1764"/>
                    </a:moveTo>
                    <a:cubicBezTo>
                      <a:pt x="65" y="1764"/>
                      <a:pt x="51" y="1757"/>
                      <a:pt x="41" y="1747"/>
                    </a:cubicBezTo>
                    <a:cubicBezTo>
                      <a:pt x="30" y="1737"/>
                      <a:pt x="24" y="1722"/>
                      <a:pt x="24" y="1706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4" y="66"/>
                      <a:pt x="30" y="51"/>
                      <a:pt x="41" y="41"/>
                    </a:cubicBezTo>
                    <a:cubicBezTo>
                      <a:pt x="51" y="30"/>
                      <a:pt x="65" y="24"/>
                      <a:pt x="81" y="24"/>
                    </a:cubicBezTo>
                    <a:cubicBezTo>
                      <a:pt x="3037" y="24"/>
                      <a:pt x="3037" y="24"/>
                      <a:pt x="3037" y="24"/>
                    </a:cubicBezTo>
                    <a:cubicBezTo>
                      <a:pt x="3053" y="24"/>
                      <a:pt x="3068" y="30"/>
                      <a:pt x="3078" y="41"/>
                    </a:cubicBezTo>
                    <a:cubicBezTo>
                      <a:pt x="3089" y="51"/>
                      <a:pt x="3095" y="66"/>
                      <a:pt x="3095" y="81"/>
                    </a:cubicBezTo>
                    <a:cubicBezTo>
                      <a:pt x="3095" y="1706"/>
                      <a:pt x="3095" y="1706"/>
                      <a:pt x="3095" y="1706"/>
                    </a:cubicBezTo>
                    <a:cubicBezTo>
                      <a:pt x="3095" y="1722"/>
                      <a:pt x="3089" y="1737"/>
                      <a:pt x="3078" y="1747"/>
                    </a:cubicBezTo>
                    <a:cubicBezTo>
                      <a:pt x="3068" y="1757"/>
                      <a:pt x="3053" y="1764"/>
                      <a:pt x="3037" y="1764"/>
                    </a:cubicBezTo>
                    <a:cubicBezTo>
                      <a:pt x="3037" y="1764"/>
                      <a:pt x="3037" y="1764"/>
                      <a:pt x="3037" y="1764"/>
                    </a:cubicBezTo>
                    <a:cubicBezTo>
                      <a:pt x="81" y="1764"/>
                      <a:pt x="81" y="1764"/>
                      <a:pt x="81" y="1764"/>
                    </a:cubicBezTo>
                    <a:moveTo>
                      <a:pt x="3037" y="0"/>
                    </a:moveTo>
                    <a:cubicBezTo>
                      <a:pt x="3037" y="0"/>
                      <a:pt x="3037" y="0"/>
                      <a:pt x="3037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59" y="0"/>
                      <a:pt x="38" y="9"/>
                      <a:pt x="24" y="24"/>
                    </a:cubicBezTo>
                    <a:cubicBezTo>
                      <a:pt x="9" y="39"/>
                      <a:pt x="0" y="59"/>
                      <a:pt x="0" y="81"/>
                    </a:cubicBezTo>
                    <a:cubicBezTo>
                      <a:pt x="0" y="1706"/>
                      <a:pt x="0" y="1706"/>
                      <a:pt x="0" y="1706"/>
                    </a:cubicBezTo>
                    <a:cubicBezTo>
                      <a:pt x="0" y="1729"/>
                      <a:pt x="9" y="1749"/>
                      <a:pt x="24" y="1764"/>
                    </a:cubicBezTo>
                    <a:cubicBezTo>
                      <a:pt x="38" y="1779"/>
                      <a:pt x="59" y="1788"/>
                      <a:pt x="81" y="1788"/>
                    </a:cubicBezTo>
                    <a:cubicBezTo>
                      <a:pt x="81" y="1788"/>
                      <a:pt x="81" y="1788"/>
                      <a:pt x="81" y="1788"/>
                    </a:cubicBezTo>
                    <a:cubicBezTo>
                      <a:pt x="3037" y="1788"/>
                      <a:pt x="3037" y="1788"/>
                      <a:pt x="3037" y="1788"/>
                    </a:cubicBezTo>
                    <a:cubicBezTo>
                      <a:pt x="3060" y="1788"/>
                      <a:pt x="3080" y="1779"/>
                      <a:pt x="3095" y="1764"/>
                    </a:cubicBezTo>
                    <a:cubicBezTo>
                      <a:pt x="3110" y="1749"/>
                      <a:pt x="3119" y="1729"/>
                      <a:pt x="3119" y="1706"/>
                    </a:cubicBezTo>
                    <a:cubicBezTo>
                      <a:pt x="3119" y="81"/>
                      <a:pt x="3119" y="81"/>
                      <a:pt x="3119" y="81"/>
                    </a:cubicBezTo>
                    <a:cubicBezTo>
                      <a:pt x="3119" y="59"/>
                      <a:pt x="3110" y="39"/>
                      <a:pt x="3095" y="24"/>
                    </a:cubicBezTo>
                    <a:cubicBezTo>
                      <a:pt x="3080" y="9"/>
                      <a:pt x="3060" y="0"/>
                      <a:pt x="3037" y="0"/>
                    </a:cubicBezTo>
                  </a:path>
                </a:pathLst>
              </a:custGeom>
              <a:solidFill>
                <a:srgbClr val="F6F7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1" name="Freeform 18"/>
              <p:cNvSpPr>
                <a:spLocks/>
              </p:cNvSpPr>
              <p:nvPr/>
            </p:nvSpPr>
            <p:spPr bwMode="auto">
              <a:xfrm>
                <a:off x="1423" y="1431"/>
                <a:ext cx="526" cy="163"/>
              </a:xfrm>
              <a:custGeom>
                <a:avLst/>
                <a:gdLst>
                  <a:gd name="T0" fmla="*/ 520 w 547"/>
                  <a:gd name="T1" fmla="*/ 170 h 170"/>
                  <a:gd name="T2" fmla="*/ 27 w 547"/>
                  <a:gd name="T3" fmla="*/ 170 h 170"/>
                  <a:gd name="T4" fmla="*/ 0 w 547"/>
                  <a:gd name="T5" fmla="*/ 143 h 170"/>
                  <a:gd name="T6" fmla="*/ 0 w 547"/>
                  <a:gd name="T7" fmla="*/ 27 h 170"/>
                  <a:gd name="T8" fmla="*/ 27 w 547"/>
                  <a:gd name="T9" fmla="*/ 0 h 170"/>
                  <a:gd name="T10" fmla="*/ 520 w 547"/>
                  <a:gd name="T11" fmla="*/ 0 h 170"/>
                  <a:gd name="T12" fmla="*/ 547 w 547"/>
                  <a:gd name="T13" fmla="*/ 27 h 170"/>
                  <a:gd name="T14" fmla="*/ 547 w 547"/>
                  <a:gd name="T15" fmla="*/ 143 h 170"/>
                  <a:gd name="T16" fmla="*/ 520 w 547"/>
                  <a:gd name="T17" fmla="*/ 17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7" h="170">
                    <a:moveTo>
                      <a:pt x="520" y="170"/>
                    </a:moveTo>
                    <a:cubicBezTo>
                      <a:pt x="27" y="170"/>
                      <a:pt x="27" y="170"/>
                      <a:pt x="27" y="170"/>
                    </a:cubicBezTo>
                    <a:cubicBezTo>
                      <a:pt x="12" y="170"/>
                      <a:pt x="0" y="158"/>
                      <a:pt x="0" y="143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12"/>
                      <a:pt x="12" y="0"/>
                      <a:pt x="27" y="0"/>
                    </a:cubicBezTo>
                    <a:cubicBezTo>
                      <a:pt x="520" y="0"/>
                      <a:pt x="520" y="0"/>
                      <a:pt x="520" y="0"/>
                    </a:cubicBezTo>
                    <a:cubicBezTo>
                      <a:pt x="535" y="0"/>
                      <a:pt x="547" y="12"/>
                      <a:pt x="547" y="27"/>
                    </a:cubicBezTo>
                    <a:cubicBezTo>
                      <a:pt x="547" y="143"/>
                      <a:pt x="547" y="143"/>
                      <a:pt x="547" y="143"/>
                    </a:cubicBezTo>
                    <a:cubicBezTo>
                      <a:pt x="547" y="158"/>
                      <a:pt x="535" y="170"/>
                      <a:pt x="520" y="170"/>
                    </a:cubicBezTo>
                    <a:close/>
                  </a:path>
                </a:pathLst>
              </a:cu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2" name="Rectangle 19"/>
              <p:cNvSpPr>
                <a:spLocks noChangeArrowheads="1"/>
              </p:cNvSpPr>
              <p:nvPr/>
            </p:nvSpPr>
            <p:spPr bwMode="auto">
              <a:xfrm>
                <a:off x="1550" y="1490"/>
                <a:ext cx="254" cy="25"/>
              </a:xfrm>
              <a:prstGeom prst="rect">
                <a:avLst/>
              </a:prstGeom>
              <a:solidFill>
                <a:srgbClr val="C4C4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3" name="Freeform 20"/>
              <p:cNvSpPr>
                <a:spLocks/>
              </p:cNvSpPr>
              <p:nvPr/>
            </p:nvSpPr>
            <p:spPr bwMode="auto">
              <a:xfrm>
                <a:off x="928" y="1474"/>
                <a:ext cx="242" cy="49"/>
              </a:xfrm>
              <a:custGeom>
                <a:avLst/>
                <a:gdLst>
                  <a:gd name="T0" fmla="*/ 227 w 251"/>
                  <a:gd name="T1" fmla="*/ 0 h 51"/>
                  <a:gd name="T2" fmla="*/ 24 w 251"/>
                  <a:gd name="T3" fmla="*/ 0 h 51"/>
                  <a:gd name="T4" fmla="*/ 0 w 251"/>
                  <a:gd name="T5" fmla="*/ 24 h 51"/>
                  <a:gd name="T6" fmla="*/ 0 w 251"/>
                  <a:gd name="T7" fmla="*/ 27 h 51"/>
                  <a:gd name="T8" fmla="*/ 24 w 251"/>
                  <a:gd name="T9" fmla="*/ 51 h 51"/>
                  <a:gd name="T10" fmla="*/ 227 w 251"/>
                  <a:gd name="T11" fmla="*/ 51 h 51"/>
                  <a:gd name="T12" fmla="*/ 251 w 251"/>
                  <a:gd name="T13" fmla="*/ 27 h 51"/>
                  <a:gd name="T14" fmla="*/ 251 w 251"/>
                  <a:gd name="T15" fmla="*/ 24 h 51"/>
                  <a:gd name="T16" fmla="*/ 227 w 251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1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1" y="41"/>
                      <a:pt x="251" y="27"/>
                    </a:cubicBezTo>
                    <a:cubicBezTo>
                      <a:pt x="251" y="24"/>
                      <a:pt x="251" y="24"/>
                      <a:pt x="251" y="24"/>
                    </a:cubicBezTo>
                    <a:cubicBezTo>
                      <a:pt x="251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4" name="Freeform 21"/>
              <p:cNvSpPr>
                <a:spLocks/>
              </p:cNvSpPr>
              <p:nvPr/>
            </p:nvSpPr>
            <p:spPr bwMode="auto">
              <a:xfrm>
                <a:off x="2154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0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0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39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39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5" name="Freeform 22"/>
              <p:cNvSpPr>
                <a:spLocks/>
              </p:cNvSpPr>
              <p:nvPr/>
            </p:nvSpPr>
            <p:spPr bwMode="auto">
              <a:xfrm>
                <a:off x="2612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6" name="Freeform 23"/>
              <p:cNvSpPr>
                <a:spLocks/>
              </p:cNvSpPr>
              <p:nvPr/>
            </p:nvSpPr>
            <p:spPr bwMode="auto">
              <a:xfrm>
                <a:off x="3070" y="1474"/>
                <a:ext cx="241" cy="49"/>
              </a:xfrm>
              <a:custGeom>
                <a:avLst/>
                <a:gdLst>
                  <a:gd name="T0" fmla="*/ 227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7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7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332" name="组合 331"/>
            <p:cNvGrpSpPr/>
            <p:nvPr/>
          </p:nvGrpSpPr>
          <p:grpSpPr>
            <a:xfrm>
              <a:off x="3151345" y="3390904"/>
              <a:ext cx="3824874" cy="1851656"/>
              <a:chOff x="7824351" y="3116333"/>
              <a:chExt cx="1714503" cy="830006"/>
            </a:xfrm>
          </p:grpSpPr>
          <p:grpSp>
            <p:nvGrpSpPr>
              <p:cNvPr id="333" name="组合 332"/>
              <p:cNvGrpSpPr/>
              <p:nvPr/>
            </p:nvGrpSpPr>
            <p:grpSpPr>
              <a:xfrm>
                <a:off x="7824351" y="3116333"/>
                <a:ext cx="1659023" cy="685771"/>
                <a:chOff x="7824355" y="3116331"/>
                <a:chExt cx="2155352" cy="890932"/>
              </a:xfrm>
            </p:grpSpPr>
            <p:sp>
              <p:nvSpPr>
                <p:cNvPr id="339" name="六边形 338"/>
                <p:cNvSpPr/>
                <p:nvPr/>
              </p:nvSpPr>
              <p:spPr>
                <a:xfrm>
                  <a:off x="7824355" y="3116332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0" name="六边形 339"/>
                <p:cNvSpPr/>
                <p:nvPr/>
              </p:nvSpPr>
              <p:spPr>
                <a:xfrm>
                  <a:off x="8242600" y="3350708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1" name="六边形 340"/>
                <p:cNvSpPr/>
                <p:nvPr/>
              </p:nvSpPr>
              <p:spPr>
                <a:xfrm>
                  <a:off x="8652142" y="3116331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2" name="六边形 341"/>
                <p:cNvSpPr/>
                <p:nvPr/>
              </p:nvSpPr>
              <p:spPr>
                <a:xfrm>
                  <a:off x="7833058" y="3593491"/>
                  <a:ext cx="479976" cy="413772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3" name="六边形 342"/>
                <p:cNvSpPr/>
                <p:nvPr/>
              </p:nvSpPr>
              <p:spPr>
                <a:xfrm>
                  <a:off x="9075532" y="3325133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4" name="六边形 343"/>
                <p:cNvSpPr/>
                <p:nvPr/>
              </p:nvSpPr>
              <p:spPr>
                <a:xfrm>
                  <a:off x="9499730" y="3117986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grpSp>
            <p:nvGrpSpPr>
              <p:cNvPr id="334" name="组合 333"/>
              <p:cNvGrpSpPr/>
              <p:nvPr/>
            </p:nvGrpSpPr>
            <p:grpSpPr>
              <a:xfrm>
                <a:off x="7831052" y="3636868"/>
                <a:ext cx="1707802" cy="309471"/>
                <a:chOff x="4831017" y="3636868"/>
                <a:chExt cx="1208170" cy="309471"/>
              </a:xfrm>
            </p:grpSpPr>
            <p:sp>
              <p:nvSpPr>
                <p:cNvPr id="335" name="圆角矩形 13"/>
                <p:cNvSpPr/>
                <p:nvPr/>
              </p:nvSpPr>
              <p:spPr>
                <a:xfrm flipV="1">
                  <a:off x="5398651" y="3636868"/>
                  <a:ext cx="59652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36" name="圆角矩形 13"/>
                <p:cNvSpPr/>
                <p:nvPr/>
              </p:nvSpPr>
              <p:spPr>
                <a:xfrm flipV="1">
                  <a:off x="5398651" y="3718763"/>
                  <a:ext cx="41874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37" name="圆角矩形 13"/>
                <p:cNvSpPr/>
                <p:nvPr/>
              </p:nvSpPr>
              <p:spPr>
                <a:xfrm flipV="1">
                  <a:off x="5398651" y="3805806"/>
                  <a:ext cx="502087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38" name="圆角矩形 13"/>
                <p:cNvSpPr/>
                <p:nvPr/>
              </p:nvSpPr>
              <p:spPr>
                <a:xfrm flipV="1">
                  <a:off x="4831017" y="3878980"/>
                  <a:ext cx="1208170" cy="6735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</p:grpSp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快速设计页面  </a:t>
            </a:r>
            <a:r>
              <a:rPr lang="en-US" altLang="zh-CN" sz="2800" b="1" dirty="0"/>
              <a:t>Quick Slides Design</a:t>
            </a:r>
            <a:endParaRPr lang="zh-CN" altLang="en-US" sz="2800" b="1" dirty="0"/>
          </a:p>
        </p:txBody>
      </p:sp>
      <p:grpSp>
        <p:nvGrpSpPr>
          <p:cNvPr id="347" name="组合 346"/>
          <p:cNvGrpSpPr/>
          <p:nvPr/>
        </p:nvGrpSpPr>
        <p:grpSpPr>
          <a:xfrm>
            <a:off x="1030616" y="1784762"/>
            <a:ext cx="2700136" cy="4206855"/>
            <a:chOff x="7048982" y="1370076"/>
            <a:chExt cx="3522380" cy="5487924"/>
          </a:xfrm>
        </p:grpSpPr>
        <p:sp>
          <p:nvSpPr>
            <p:cNvPr id="92" name="矩形 91"/>
            <p:cNvSpPr/>
            <p:nvPr/>
          </p:nvSpPr>
          <p:spPr>
            <a:xfrm>
              <a:off x="7048982" y="1370076"/>
              <a:ext cx="3522380" cy="5487924"/>
            </a:xfrm>
            <a:prstGeom prst="rect">
              <a:avLst/>
            </a:prstGeom>
            <a:gradFill>
              <a:gsLst>
                <a:gs pos="69900">
                  <a:srgbClr val="FFFFFF"/>
                </a:gs>
                <a:gs pos="97297">
                  <a:srgbClr val="FFFFFF"/>
                </a:gs>
                <a:gs pos="0">
                  <a:srgbClr val="FFFFFF"/>
                </a:gs>
              </a:gsLst>
              <a:lin ang="5400000" scaled="1"/>
            </a:gradFill>
            <a:ln w="12700" cap="flat" cmpd="sng" algn="ctr">
              <a:solidFill>
                <a:srgbClr val="CE4C4B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93" name="矩形 92"/>
            <p:cNvSpPr/>
            <p:nvPr/>
          </p:nvSpPr>
          <p:spPr>
            <a:xfrm>
              <a:off x="7048982" y="1370076"/>
              <a:ext cx="3522380" cy="264357"/>
            </a:xfrm>
            <a:prstGeom prst="rect">
              <a:avLst/>
            </a:prstGeom>
            <a:solidFill>
              <a:srgbClr val="CE4C4B"/>
            </a:solidFill>
            <a:ln w="12700" cap="flat" cmpd="sng" algn="ctr">
              <a:solidFill>
                <a:srgbClr val="CE4C4B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r>
                <a:rPr lang="zh-CN" altLang="en-US" sz="1000" kern="0" dirty="0">
                  <a:solidFill>
                    <a:srgbClr val="FFFFFF"/>
                  </a:solidFill>
                  <a:latin typeface="Arial"/>
                  <a:ea typeface="微软雅黑"/>
                </a:rPr>
                <a:t>图示库 </a:t>
              </a:r>
              <a:r>
                <a:rPr lang="en-US" altLang="zh-CN" sz="1000" kern="0" dirty="0">
                  <a:solidFill>
                    <a:srgbClr val="FFFFFF"/>
                  </a:solidFill>
                  <a:latin typeface="Arial"/>
                  <a:ea typeface="微软雅黑"/>
                </a:rPr>
                <a:t>/ Diagram Library</a:t>
              </a:r>
              <a:endParaRPr lang="zh-CN" altLang="en-US" sz="1000" kern="0" dirty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94" name="矩形 93"/>
            <p:cNvSpPr/>
            <p:nvPr/>
          </p:nvSpPr>
          <p:spPr>
            <a:xfrm>
              <a:off x="7131365" y="1765273"/>
              <a:ext cx="2174184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74" name="乘号 173"/>
            <p:cNvSpPr/>
            <p:nvPr/>
          </p:nvSpPr>
          <p:spPr>
            <a:xfrm>
              <a:off x="10349229" y="1412945"/>
              <a:ext cx="178618" cy="178618"/>
            </a:xfrm>
            <a:prstGeom prst="mathMultiply">
              <a:avLst>
                <a:gd name="adj1" fmla="val 13304"/>
              </a:avLst>
            </a:prstGeom>
            <a:solidFill>
              <a:srgbClr val="CE4C4B">
                <a:lumMod val="60000"/>
                <a:lumOff val="4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175" name="push-pin-pointing-down_8930"/>
            <p:cNvSpPr>
              <a:spLocks noChangeAspect="1"/>
            </p:cNvSpPr>
            <p:nvPr/>
          </p:nvSpPr>
          <p:spPr bwMode="auto">
            <a:xfrm>
              <a:off x="10083016" y="1432660"/>
              <a:ext cx="138120" cy="137471"/>
            </a:xfrm>
            <a:prstGeom prst="ellipse">
              <a:avLst/>
            </a:prstGeom>
            <a:noFill/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77">
                <a:defRPr/>
              </a:pPr>
              <a:r>
                <a:rPr lang="en-US" altLang="zh-CN" sz="1400" b="1" dirty="0">
                  <a:solidFill>
                    <a:srgbClr val="CE4C4B">
                      <a:lumMod val="20000"/>
                      <a:lumOff val="80000"/>
                    </a:srgbClr>
                  </a:solidFill>
                  <a:latin typeface="Arial"/>
                  <a:ea typeface="微软雅黑"/>
                </a:rPr>
                <a:t>?</a:t>
              </a:r>
              <a:endParaRPr lang="zh-CN" altLang="en-US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endParaRPr>
            </a:p>
          </p:txBody>
        </p:sp>
        <p:cxnSp>
          <p:nvCxnSpPr>
            <p:cNvPr id="176" name="直接连接符 175"/>
            <p:cNvCxnSpPr>
              <a:cxnSpLocks/>
            </p:cNvCxnSpPr>
            <p:nvPr/>
          </p:nvCxnSpPr>
          <p:spPr>
            <a:xfrm>
              <a:off x="10292097" y="1439552"/>
              <a:ext cx="0" cy="130579"/>
            </a:xfrm>
            <a:prstGeom prst="line">
              <a:avLst/>
            </a:prstGeom>
            <a:noFill/>
            <a:ln w="6350" cap="flat" cmpd="sng" algn="ctr">
              <a:solidFill>
                <a:srgbClr val="CE4C4B">
                  <a:lumMod val="60000"/>
                  <a:lumOff val="40000"/>
                </a:srgbClr>
              </a:solidFill>
              <a:prstDash val="solid"/>
              <a:miter lim="800000"/>
            </a:ln>
            <a:effectLst/>
          </p:spPr>
        </p:cxnSp>
        <p:sp>
          <p:nvSpPr>
            <p:cNvPr id="96" name="矩形 95"/>
            <p:cNvSpPr/>
            <p:nvPr/>
          </p:nvSpPr>
          <p:spPr>
            <a:xfrm>
              <a:off x="7129482" y="2063597"/>
              <a:ext cx="978904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97" name="矩形 96"/>
            <p:cNvSpPr/>
            <p:nvPr/>
          </p:nvSpPr>
          <p:spPr>
            <a:xfrm>
              <a:off x="9523961" y="1768180"/>
              <a:ext cx="935382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grpSp>
          <p:nvGrpSpPr>
            <p:cNvPr id="100" name="组合 99"/>
            <p:cNvGrpSpPr/>
            <p:nvPr/>
          </p:nvGrpSpPr>
          <p:grpSpPr>
            <a:xfrm>
              <a:off x="7129482" y="3589063"/>
              <a:ext cx="1624839" cy="1005453"/>
              <a:chOff x="7528661" y="1052292"/>
              <a:chExt cx="2227549" cy="1378411"/>
            </a:xfrm>
          </p:grpSpPr>
          <p:sp>
            <p:nvSpPr>
              <p:cNvPr id="163" name="矩形: 圆角 3"/>
              <p:cNvSpPr/>
              <p:nvPr/>
            </p:nvSpPr>
            <p:spPr>
              <a:xfrm>
                <a:off x="7528661" y="1052292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cxnSp>
            <p:nvCxnSpPr>
              <p:cNvPr id="164" name="连接符: 肘形 32"/>
              <p:cNvCxnSpPr>
                <a:stCxn id="169" idx="1"/>
                <a:endCxn id="170" idx="0"/>
              </p:cNvCxnSpPr>
              <p:nvPr/>
            </p:nvCxnSpPr>
            <p:spPr>
              <a:xfrm rot="10800000" flipV="1">
                <a:off x="7949108" y="1465564"/>
                <a:ext cx="285975" cy="326552"/>
              </a:xfrm>
              <a:prstGeom prst="bentConnector2">
                <a:avLst/>
              </a:prstGeom>
              <a:solidFill>
                <a:srgbClr val="867D98">
                  <a:lumMod val="20000"/>
                  <a:lumOff val="80000"/>
                </a:srgbClr>
              </a:solidFill>
              <a:ln w="38100" cap="flat" cmpd="sng" algn="ctr">
                <a:solidFill>
                  <a:srgbClr val="867D98">
                    <a:lumMod val="40000"/>
                    <a:lumOff val="60000"/>
                  </a:srgbClr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165" name="连接符: 肘形 34"/>
              <p:cNvCxnSpPr>
                <a:stCxn id="169" idx="3"/>
                <a:endCxn id="173" idx="0"/>
              </p:cNvCxnSpPr>
              <p:nvPr/>
            </p:nvCxnSpPr>
            <p:spPr>
              <a:xfrm>
                <a:off x="9135072" y="1465564"/>
                <a:ext cx="225522" cy="326552"/>
              </a:xfrm>
              <a:prstGeom prst="bentConnector2">
                <a:avLst/>
              </a:prstGeom>
              <a:solidFill>
                <a:srgbClr val="867D98">
                  <a:lumMod val="20000"/>
                  <a:lumOff val="80000"/>
                </a:srgbClr>
              </a:solidFill>
              <a:ln w="38100" cap="flat" cmpd="sng" algn="ctr">
                <a:solidFill>
                  <a:srgbClr val="867D98">
                    <a:lumMod val="40000"/>
                    <a:lumOff val="60000"/>
                  </a:srgbClr>
                </a:solidFill>
                <a:prstDash val="solid"/>
                <a:miter lim="800000"/>
              </a:ln>
              <a:effectLst/>
            </p:spPr>
          </p:cxnSp>
          <p:grpSp>
            <p:nvGrpSpPr>
              <p:cNvPr id="166" name="组合 165"/>
              <p:cNvGrpSpPr/>
              <p:nvPr/>
            </p:nvGrpSpPr>
            <p:grpSpPr>
              <a:xfrm>
                <a:off x="7744084" y="1288932"/>
                <a:ext cx="1821532" cy="913228"/>
                <a:chOff x="7824355" y="1531238"/>
                <a:chExt cx="1714500" cy="859568"/>
              </a:xfrm>
            </p:grpSpPr>
            <p:grpSp>
              <p:nvGrpSpPr>
                <p:cNvPr id="167" name="组合 166"/>
                <p:cNvGrpSpPr/>
                <p:nvPr/>
              </p:nvGrpSpPr>
              <p:grpSpPr>
                <a:xfrm>
                  <a:off x="7824355" y="2004856"/>
                  <a:ext cx="1714500" cy="385950"/>
                  <a:chOff x="7824355" y="1863749"/>
                  <a:chExt cx="1568912" cy="353177"/>
                </a:xfrm>
              </p:grpSpPr>
              <p:sp>
                <p:nvSpPr>
                  <p:cNvPr id="170" name="椭圆 23"/>
                  <p:cNvSpPr/>
                  <p:nvPr/>
                </p:nvSpPr>
                <p:spPr>
                  <a:xfrm>
                    <a:off x="7824355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71" name="椭圆 24"/>
                  <p:cNvSpPr/>
                  <p:nvPr/>
                </p:nvSpPr>
                <p:spPr>
                  <a:xfrm>
                    <a:off x="8229600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72" name="椭圆 25"/>
                  <p:cNvSpPr/>
                  <p:nvPr/>
                </p:nvSpPr>
                <p:spPr>
                  <a:xfrm>
                    <a:off x="8634845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73" name="椭圆 26"/>
                  <p:cNvSpPr/>
                  <p:nvPr/>
                </p:nvSpPr>
                <p:spPr>
                  <a:xfrm>
                    <a:off x="9040090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cxnSp>
              <p:nvCxnSpPr>
                <p:cNvPr id="168" name="连接符: 肘形 36"/>
                <p:cNvCxnSpPr>
                  <a:stCxn id="172" idx="0"/>
                  <a:endCxn id="171" idx="0"/>
                </p:cNvCxnSpPr>
                <p:nvPr/>
              </p:nvCxnSpPr>
              <p:spPr>
                <a:xfrm rot="16200000" flipV="1">
                  <a:off x="8681605" y="1783431"/>
                  <a:ext cx="12700" cy="442850"/>
                </a:xfrm>
                <a:prstGeom prst="bentConnector3">
                  <a:avLst>
                    <a:gd name="adj1" fmla="val 1554551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solidFill>
                    <a:srgbClr val="867D98">
                      <a:lumMod val="40000"/>
                      <a:lumOff val="60000"/>
                    </a:srgbClr>
                  </a:solidFill>
                  <a:prstDash val="solid"/>
                  <a:miter lim="800000"/>
                </a:ln>
                <a:effectLst/>
              </p:spPr>
            </p:cxnSp>
            <p:sp>
              <p:nvSpPr>
                <p:cNvPr id="169" name="圆角矩形 13"/>
                <p:cNvSpPr/>
                <p:nvPr/>
              </p:nvSpPr>
              <p:spPr>
                <a:xfrm flipV="1">
                  <a:off x="8286501" y="1531238"/>
                  <a:ext cx="847108" cy="33250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  <p:grpSp>
          <p:nvGrpSpPr>
            <p:cNvPr id="101" name="组合 100"/>
            <p:cNvGrpSpPr/>
            <p:nvPr/>
          </p:nvGrpSpPr>
          <p:grpSpPr>
            <a:xfrm>
              <a:off x="8813093" y="2497554"/>
              <a:ext cx="1624839" cy="1005453"/>
              <a:chOff x="10080565" y="1070123"/>
              <a:chExt cx="2227549" cy="1378411"/>
            </a:xfrm>
          </p:grpSpPr>
          <p:sp>
            <p:nvSpPr>
              <p:cNvPr id="141" name="矩形: 圆角 214"/>
              <p:cNvSpPr/>
              <p:nvPr/>
            </p:nvSpPr>
            <p:spPr>
              <a:xfrm>
                <a:off x="10080565" y="1070123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142" name="组合 141"/>
              <p:cNvGrpSpPr/>
              <p:nvPr/>
            </p:nvGrpSpPr>
            <p:grpSpPr>
              <a:xfrm>
                <a:off x="10260890" y="1313367"/>
                <a:ext cx="1856770" cy="854413"/>
                <a:chOff x="5398496" y="1554238"/>
                <a:chExt cx="1747668" cy="804209"/>
              </a:xfrm>
              <a:solidFill>
                <a:srgbClr val="867D98">
                  <a:lumMod val="20000"/>
                  <a:lumOff val="80000"/>
                </a:srgbClr>
              </a:solidFill>
            </p:grpSpPr>
            <p:grpSp>
              <p:nvGrpSpPr>
                <p:cNvPr id="143" name="组合 142"/>
                <p:cNvGrpSpPr/>
                <p:nvPr/>
              </p:nvGrpSpPr>
              <p:grpSpPr>
                <a:xfrm>
                  <a:off x="5398652" y="1568615"/>
                  <a:ext cx="893792" cy="789832"/>
                  <a:chOff x="5398652" y="1568615"/>
                  <a:chExt cx="1147620" cy="789832"/>
                </a:xfrm>
                <a:grpFill/>
              </p:grpSpPr>
              <p:sp>
                <p:nvSpPr>
                  <p:cNvPr id="158" name="圆角矩形 13"/>
                  <p:cNvSpPr/>
                  <p:nvPr/>
                </p:nvSpPr>
                <p:spPr>
                  <a:xfrm>
                    <a:off x="5398652" y="2030991"/>
                    <a:ext cx="1146276" cy="327456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9" name="圆角矩形 13"/>
                  <p:cNvSpPr/>
                  <p:nvPr/>
                </p:nvSpPr>
                <p:spPr>
                  <a:xfrm>
                    <a:off x="5398652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60" name="圆角矩形 13"/>
                  <p:cNvSpPr/>
                  <p:nvPr/>
                </p:nvSpPr>
                <p:spPr>
                  <a:xfrm>
                    <a:off x="5699988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61" name="圆角矩形 13"/>
                  <p:cNvSpPr/>
                  <p:nvPr/>
                </p:nvSpPr>
                <p:spPr>
                  <a:xfrm>
                    <a:off x="6001324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62" name="圆角矩形 13"/>
                  <p:cNvSpPr/>
                  <p:nvPr/>
                </p:nvSpPr>
                <p:spPr>
                  <a:xfrm>
                    <a:off x="6302660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44" name="组合 143"/>
                <p:cNvGrpSpPr/>
                <p:nvPr/>
              </p:nvGrpSpPr>
              <p:grpSpPr>
                <a:xfrm>
                  <a:off x="6381318" y="2055683"/>
                  <a:ext cx="764844" cy="302764"/>
                  <a:chOff x="5391220" y="3636866"/>
                  <a:chExt cx="603957" cy="302764"/>
                </a:xfrm>
                <a:grpFill/>
              </p:grpSpPr>
              <p:sp>
                <p:nvSpPr>
                  <p:cNvPr id="154" name="圆角矩形 13"/>
                  <p:cNvSpPr/>
                  <p:nvPr/>
                </p:nvSpPr>
                <p:spPr>
                  <a:xfrm flipV="1">
                    <a:off x="5398651" y="3636866"/>
                    <a:ext cx="385314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5" name="圆角矩形 13"/>
                  <p:cNvSpPr/>
                  <p:nvPr/>
                </p:nvSpPr>
                <p:spPr>
                  <a:xfrm flipV="1">
                    <a:off x="5398650" y="3718762"/>
                    <a:ext cx="59652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6" name="圆角矩形 13"/>
                  <p:cNvSpPr/>
                  <p:nvPr/>
                </p:nvSpPr>
                <p:spPr>
                  <a:xfrm flipV="1">
                    <a:off x="5398651" y="3805806"/>
                    <a:ext cx="50208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7" name="圆角矩形 13"/>
                  <p:cNvSpPr/>
                  <p:nvPr/>
                </p:nvSpPr>
                <p:spPr>
                  <a:xfrm flipV="1">
                    <a:off x="5391220" y="3893911"/>
                    <a:ext cx="396923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45" name="组合 144"/>
                <p:cNvGrpSpPr/>
                <p:nvPr/>
              </p:nvGrpSpPr>
              <p:grpSpPr>
                <a:xfrm>
                  <a:off x="5398496" y="1554238"/>
                  <a:ext cx="1747668" cy="306061"/>
                  <a:chOff x="4615136" y="3636866"/>
                  <a:chExt cx="1380041" cy="306061"/>
                </a:xfrm>
                <a:grpFill/>
              </p:grpSpPr>
              <p:sp>
                <p:nvSpPr>
                  <p:cNvPr id="146" name="圆角矩形 13"/>
                  <p:cNvSpPr/>
                  <p:nvPr/>
                </p:nvSpPr>
                <p:spPr>
                  <a:xfrm flipV="1">
                    <a:off x="5398651" y="3636866"/>
                    <a:ext cx="385314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7" name="圆角矩形 13"/>
                  <p:cNvSpPr/>
                  <p:nvPr/>
                </p:nvSpPr>
                <p:spPr>
                  <a:xfrm flipV="1">
                    <a:off x="5398650" y="3718762"/>
                    <a:ext cx="59652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8" name="圆角矩形 13"/>
                  <p:cNvSpPr/>
                  <p:nvPr/>
                </p:nvSpPr>
                <p:spPr>
                  <a:xfrm flipV="1">
                    <a:off x="5398651" y="3805806"/>
                    <a:ext cx="50208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9" name="圆角矩形 13"/>
                  <p:cNvSpPr/>
                  <p:nvPr/>
                </p:nvSpPr>
                <p:spPr>
                  <a:xfrm flipV="1">
                    <a:off x="5391220" y="3893911"/>
                    <a:ext cx="396923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0" name="圆角矩形 13"/>
                  <p:cNvSpPr/>
                  <p:nvPr/>
                </p:nvSpPr>
                <p:spPr>
                  <a:xfrm flipV="1">
                    <a:off x="4615136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1" name="圆角矩形 13"/>
                  <p:cNvSpPr/>
                  <p:nvPr/>
                </p:nvSpPr>
                <p:spPr>
                  <a:xfrm flipV="1">
                    <a:off x="4800193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2" name="圆角矩形 13"/>
                  <p:cNvSpPr/>
                  <p:nvPr/>
                </p:nvSpPr>
                <p:spPr>
                  <a:xfrm flipV="1">
                    <a:off x="4985250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3" name="圆角矩形 13"/>
                  <p:cNvSpPr/>
                  <p:nvPr/>
                </p:nvSpPr>
                <p:spPr>
                  <a:xfrm flipV="1">
                    <a:off x="5170306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</p:grpSp>
        </p:grpSp>
        <p:grpSp>
          <p:nvGrpSpPr>
            <p:cNvPr id="102" name="组合 101"/>
            <p:cNvGrpSpPr/>
            <p:nvPr/>
          </p:nvGrpSpPr>
          <p:grpSpPr>
            <a:xfrm>
              <a:off x="8813093" y="3591398"/>
              <a:ext cx="1624839" cy="1005453"/>
              <a:chOff x="10080565" y="-604150"/>
              <a:chExt cx="2227549" cy="1378411"/>
            </a:xfrm>
          </p:grpSpPr>
          <p:sp>
            <p:nvSpPr>
              <p:cNvPr id="127" name="矩形: 圆角 222"/>
              <p:cNvSpPr/>
              <p:nvPr/>
            </p:nvSpPr>
            <p:spPr>
              <a:xfrm>
                <a:off x="10080565" y="-604150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28575" cap="flat" cmpd="sng" algn="ctr">
                <a:solidFill>
                  <a:srgbClr val="CC4A4A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128" name="组合 127"/>
              <p:cNvGrpSpPr/>
              <p:nvPr/>
            </p:nvGrpSpPr>
            <p:grpSpPr>
              <a:xfrm>
                <a:off x="10269164" y="-345778"/>
                <a:ext cx="1821535" cy="881821"/>
                <a:chOff x="7824351" y="3116333"/>
                <a:chExt cx="1714503" cy="830006"/>
              </a:xfrm>
            </p:grpSpPr>
            <p:grpSp>
              <p:nvGrpSpPr>
                <p:cNvPr id="129" name="组合 128"/>
                <p:cNvGrpSpPr/>
                <p:nvPr/>
              </p:nvGrpSpPr>
              <p:grpSpPr>
                <a:xfrm>
                  <a:off x="7824351" y="3116333"/>
                  <a:ext cx="1659023" cy="685771"/>
                  <a:chOff x="7824355" y="3116331"/>
                  <a:chExt cx="2155352" cy="890932"/>
                </a:xfrm>
              </p:grpSpPr>
              <p:sp>
                <p:nvSpPr>
                  <p:cNvPr id="135" name="六边形 134"/>
                  <p:cNvSpPr/>
                  <p:nvPr/>
                </p:nvSpPr>
                <p:spPr>
                  <a:xfrm>
                    <a:off x="7824355" y="3116332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6" name="六边形 135"/>
                  <p:cNvSpPr/>
                  <p:nvPr/>
                </p:nvSpPr>
                <p:spPr>
                  <a:xfrm>
                    <a:off x="8242600" y="3350708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7" name="六边形 136"/>
                  <p:cNvSpPr/>
                  <p:nvPr/>
                </p:nvSpPr>
                <p:spPr>
                  <a:xfrm>
                    <a:off x="8652142" y="3116331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8" name="六边形 137"/>
                  <p:cNvSpPr/>
                  <p:nvPr/>
                </p:nvSpPr>
                <p:spPr>
                  <a:xfrm>
                    <a:off x="7833058" y="3593491"/>
                    <a:ext cx="479976" cy="413772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9" name="六边形 138"/>
                  <p:cNvSpPr/>
                  <p:nvPr/>
                </p:nvSpPr>
                <p:spPr>
                  <a:xfrm>
                    <a:off x="9075532" y="3325133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0" name="六边形 139"/>
                  <p:cNvSpPr/>
                  <p:nvPr/>
                </p:nvSpPr>
                <p:spPr>
                  <a:xfrm>
                    <a:off x="9499730" y="3117986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30" name="组合 129"/>
                <p:cNvGrpSpPr/>
                <p:nvPr/>
              </p:nvGrpSpPr>
              <p:grpSpPr>
                <a:xfrm>
                  <a:off x="7831052" y="3636868"/>
                  <a:ext cx="1707802" cy="309471"/>
                  <a:chOff x="4831017" y="3636868"/>
                  <a:chExt cx="1208170" cy="309471"/>
                </a:xfrm>
              </p:grpSpPr>
              <p:sp>
                <p:nvSpPr>
                  <p:cNvPr id="131" name="圆角矩形 13"/>
                  <p:cNvSpPr/>
                  <p:nvPr/>
                </p:nvSpPr>
                <p:spPr>
                  <a:xfrm flipV="1">
                    <a:off x="5398651" y="3636868"/>
                    <a:ext cx="596523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2" name="圆角矩形 13"/>
                  <p:cNvSpPr/>
                  <p:nvPr/>
                </p:nvSpPr>
                <p:spPr>
                  <a:xfrm flipV="1">
                    <a:off x="5398651" y="3718763"/>
                    <a:ext cx="418743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3" name="圆角矩形 13"/>
                  <p:cNvSpPr/>
                  <p:nvPr/>
                </p:nvSpPr>
                <p:spPr>
                  <a:xfrm flipV="1">
                    <a:off x="5398651" y="3805806"/>
                    <a:ext cx="502087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4" name="圆角矩形 13"/>
                  <p:cNvSpPr/>
                  <p:nvPr/>
                </p:nvSpPr>
                <p:spPr>
                  <a:xfrm flipV="1">
                    <a:off x="4831017" y="3878980"/>
                    <a:ext cx="1208170" cy="6735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</p:grpSp>
        </p:grpSp>
        <p:grpSp>
          <p:nvGrpSpPr>
            <p:cNvPr id="103" name="组合 102"/>
            <p:cNvGrpSpPr/>
            <p:nvPr/>
          </p:nvGrpSpPr>
          <p:grpSpPr>
            <a:xfrm>
              <a:off x="7129482" y="2500590"/>
              <a:ext cx="1624839" cy="1005453"/>
              <a:chOff x="7528661" y="-621980"/>
              <a:chExt cx="2227549" cy="1378411"/>
            </a:xfrm>
          </p:grpSpPr>
          <p:sp>
            <p:nvSpPr>
              <p:cNvPr id="104" name="矩形: 圆角 220"/>
              <p:cNvSpPr/>
              <p:nvPr/>
            </p:nvSpPr>
            <p:spPr>
              <a:xfrm>
                <a:off x="7528661" y="-621980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105" name="组合 104"/>
              <p:cNvGrpSpPr/>
              <p:nvPr/>
            </p:nvGrpSpPr>
            <p:grpSpPr>
              <a:xfrm>
                <a:off x="7559212" y="-568070"/>
                <a:ext cx="2165599" cy="1169924"/>
                <a:chOff x="2857500" y="4505325"/>
                <a:chExt cx="2038350" cy="1101180"/>
              </a:xfrm>
            </p:grpSpPr>
            <p:sp>
              <p:nvSpPr>
                <p:cNvPr id="106" name="圆角矩形 13"/>
                <p:cNvSpPr/>
                <p:nvPr/>
              </p:nvSpPr>
              <p:spPr>
                <a:xfrm>
                  <a:off x="2857500" y="4505325"/>
                  <a:ext cx="2038350" cy="683215"/>
                </a:xfrm>
                <a:prstGeom prst="roundRect">
                  <a:avLst>
                    <a:gd name="adj" fmla="val 0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107" name="圆角矩形 13"/>
                <p:cNvSpPr/>
                <p:nvPr/>
              </p:nvSpPr>
              <p:spPr>
                <a:xfrm>
                  <a:off x="3438526" y="4690020"/>
                  <a:ext cx="872738" cy="167730"/>
                </a:xfrm>
                <a:prstGeom prst="roundRect">
                  <a:avLst>
                    <a:gd name="adj" fmla="val 22611"/>
                  </a:avLst>
                </a:prstGeom>
                <a:solidFill>
                  <a:srgbClr val="FFFFFF"/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grpSp>
              <p:nvGrpSpPr>
                <p:cNvPr id="108" name="组合 107"/>
                <p:cNvGrpSpPr/>
                <p:nvPr/>
              </p:nvGrpSpPr>
              <p:grpSpPr>
                <a:xfrm>
                  <a:off x="3222240" y="4899570"/>
                  <a:ext cx="1305310" cy="161380"/>
                  <a:chOff x="3438526" y="4899570"/>
                  <a:chExt cx="872738" cy="161380"/>
                </a:xfrm>
              </p:grpSpPr>
              <p:sp>
                <p:nvSpPr>
                  <p:cNvPr id="125" name="圆角矩形 13"/>
                  <p:cNvSpPr/>
                  <p:nvPr/>
                </p:nvSpPr>
                <p:spPr>
                  <a:xfrm>
                    <a:off x="3438526" y="4899570"/>
                    <a:ext cx="872738" cy="59780"/>
                  </a:xfrm>
                  <a:prstGeom prst="roundRect">
                    <a:avLst>
                      <a:gd name="adj" fmla="val 22611"/>
                    </a:avLst>
                  </a:prstGeom>
                  <a:solidFill>
                    <a:srgbClr val="FFFFFF"/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26" name="圆角矩形 13"/>
                  <p:cNvSpPr/>
                  <p:nvPr/>
                </p:nvSpPr>
                <p:spPr>
                  <a:xfrm>
                    <a:off x="3438526" y="5001170"/>
                    <a:ext cx="872738" cy="59780"/>
                  </a:xfrm>
                  <a:prstGeom prst="roundRect">
                    <a:avLst>
                      <a:gd name="adj" fmla="val 22611"/>
                    </a:avLst>
                  </a:prstGeom>
                  <a:solidFill>
                    <a:srgbClr val="FFFFFF"/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09" name="组合 108"/>
                <p:cNvGrpSpPr/>
                <p:nvPr/>
              </p:nvGrpSpPr>
              <p:grpSpPr>
                <a:xfrm>
                  <a:off x="3076645" y="5303743"/>
                  <a:ext cx="1672005" cy="302762"/>
                  <a:chOff x="3076645" y="5303743"/>
                  <a:chExt cx="1803010" cy="302762"/>
                </a:xfrm>
              </p:grpSpPr>
              <p:grpSp>
                <p:nvGrpSpPr>
                  <p:cNvPr id="110" name="组合 109"/>
                  <p:cNvGrpSpPr/>
                  <p:nvPr/>
                </p:nvGrpSpPr>
                <p:grpSpPr>
                  <a:xfrm>
                    <a:off x="3076645" y="5303743"/>
                    <a:ext cx="488560" cy="302762"/>
                    <a:chOff x="5391220" y="3636868"/>
                    <a:chExt cx="603954" cy="302762"/>
                  </a:xfrm>
                </p:grpSpPr>
                <p:sp>
                  <p:nvSpPr>
                    <p:cNvPr id="121" name="圆角矩形 13"/>
                    <p:cNvSpPr/>
                    <p:nvPr/>
                  </p:nvSpPr>
                  <p:spPr>
                    <a:xfrm flipV="1">
                      <a:off x="5398651" y="3636868"/>
                      <a:ext cx="5965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2" name="圆角矩形 13"/>
                    <p:cNvSpPr/>
                    <p:nvPr/>
                  </p:nvSpPr>
                  <p:spPr>
                    <a:xfrm flipV="1">
                      <a:off x="5398651" y="3718763"/>
                      <a:ext cx="41874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3" name="圆角矩形 13"/>
                    <p:cNvSpPr/>
                    <p:nvPr/>
                  </p:nvSpPr>
                  <p:spPr>
                    <a:xfrm flipV="1">
                      <a:off x="5398651" y="3805806"/>
                      <a:ext cx="502087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4" name="圆角矩形 13"/>
                    <p:cNvSpPr/>
                    <p:nvPr/>
                  </p:nvSpPr>
                  <p:spPr>
                    <a:xfrm flipV="1">
                      <a:off x="5391220" y="3893911"/>
                      <a:ext cx="3969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</p:grpSp>
              <p:grpSp>
                <p:nvGrpSpPr>
                  <p:cNvPr id="111" name="组合 110"/>
                  <p:cNvGrpSpPr/>
                  <p:nvPr/>
                </p:nvGrpSpPr>
                <p:grpSpPr>
                  <a:xfrm>
                    <a:off x="3733870" y="5303743"/>
                    <a:ext cx="488560" cy="302762"/>
                    <a:chOff x="5391220" y="3636868"/>
                    <a:chExt cx="603954" cy="302762"/>
                  </a:xfrm>
                </p:grpSpPr>
                <p:sp>
                  <p:nvSpPr>
                    <p:cNvPr id="117" name="圆角矩形 13"/>
                    <p:cNvSpPr/>
                    <p:nvPr/>
                  </p:nvSpPr>
                  <p:spPr>
                    <a:xfrm flipV="1">
                      <a:off x="5398651" y="3636868"/>
                      <a:ext cx="5965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8" name="圆角矩形 13"/>
                    <p:cNvSpPr/>
                    <p:nvPr/>
                  </p:nvSpPr>
                  <p:spPr>
                    <a:xfrm flipV="1">
                      <a:off x="5398651" y="3718763"/>
                      <a:ext cx="41874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9" name="圆角矩形 13"/>
                    <p:cNvSpPr/>
                    <p:nvPr/>
                  </p:nvSpPr>
                  <p:spPr>
                    <a:xfrm flipV="1">
                      <a:off x="5398651" y="3805806"/>
                      <a:ext cx="502087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0" name="圆角矩形 13"/>
                    <p:cNvSpPr/>
                    <p:nvPr/>
                  </p:nvSpPr>
                  <p:spPr>
                    <a:xfrm flipV="1">
                      <a:off x="5391220" y="3893911"/>
                      <a:ext cx="3969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</p:grpSp>
              <p:grpSp>
                <p:nvGrpSpPr>
                  <p:cNvPr id="112" name="组合 111"/>
                  <p:cNvGrpSpPr/>
                  <p:nvPr/>
                </p:nvGrpSpPr>
                <p:grpSpPr>
                  <a:xfrm>
                    <a:off x="4391095" y="5303743"/>
                    <a:ext cx="488560" cy="302762"/>
                    <a:chOff x="5391220" y="3636868"/>
                    <a:chExt cx="603954" cy="302762"/>
                  </a:xfrm>
                </p:grpSpPr>
                <p:sp>
                  <p:nvSpPr>
                    <p:cNvPr id="113" name="圆角矩形 13"/>
                    <p:cNvSpPr/>
                    <p:nvPr/>
                  </p:nvSpPr>
                  <p:spPr>
                    <a:xfrm flipV="1">
                      <a:off x="5398651" y="3636868"/>
                      <a:ext cx="5965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4" name="圆角矩形 13"/>
                    <p:cNvSpPr/>
                    <p:nvPr/>
                  </p:nvSpPr>
                  <p:spPr>
                    <a:xfrm flipV="1">
                      <a:off x="5398651" y="3718763"/>
                      <a:ext cx="41874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5" name="圆角矩形 13"/>
                    <p:cNvSpPr/>
                    <p:nvPr/>
                  </p:nvSpPr>
                  <p:spPr>
                    <a:xfrm flipV="1">
                      <a:off x="5398651" y="3805806"/>
                      <a:ext cx="502087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6" name="圆角矩形 13"/>
                    <p:cNvSpPr/>
                    <p:nvPr/>
                  </p:nvSpPr>
                  <p:spPr>
                    <a:xfrm flipV="1">
                      <a:off x="5391220" y="3893911"/>
                      <a:ext cx="3969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</p:grpSp>
            </p:grpSp>
          </p:grpSp>
        </p:grpSp>
        <p:grpSp>
          <p:nvGrpSpPr>
            <p:cNvPr id="240" name="组合 239"/>
            <p:cNvGrpSpPr/>
            <p:nvPr/>
          </p:nvGrpSpPr>
          <p:grpSpPr>
            <a:xfrm>
              <a:off x="7132217" y="4676913"/>
              <a:ext cx="1623476" cy="1004546"/>
              <a:chOff x="4981478" y="4416941"/>
              <a:chExt cx="2227549" cy="1378411"/>
            </a:xfrm>
          </p:grpSpPr>
          <p:sp>
            <p:nvSpPr>
              <p:cNvPr id="241" name="矩形: 圆角 8"/>
              <p:cNvSpPr/>
              <p:nvPr/>
            </p:nvSpPr>
            <p:spPr>
              <a:xfrm>
                <a:off x="4981478" y="4416941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42" name="组合 241"/>
              <p:cNvGrpSpPr/>
              <p:nvPr/>
            </p:nvGrpSpPr>
            <p:grpSpPr>
              <a:xfrm>
                <a:off x="5168481" y="4640406"/>
                <a:ext cx="1856603" cy="905125"/>
                <a:chOff x="5400091" y="4685784"/>
                <a:chExt cx="1747511" cy="851941"/>
              </a:xfrm>
            </p:grpSpPr>
            <p:sp>
              <p:nvSpPr>
                <p:cNvPr id="243" name="圆角矩形 13"/>
                <p:cNvSpPr/>
                <p:nvPr/>
              </p:nvSpPr>
              <p:spPr>
                <a:xfrm>
                  <a:off x="5400091" y="4935166"/>
                  <a:ext cx="542161" cy="35317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4" name="圆角矩形 13"/>
                <p:cNvSpPr/>
                <p:nvPr/>
              </p:nvSpPr>
              <p:spPr>
                <a:xfrm>
                  <a:off x="6002766" y="4935166"/>
                  <a:ext cx="542161" cy="35317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5" name="圆角矩形 13"/>
                <p:cNvSpPr/>
                <p:nvPr/>
              </p:nvSpPr>
              <p:spPr>
                <a:xfrm>
                  <a:off x="6605441" y="4935166"/>
                  <a:ext cx="542161" cy="35317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6" name="圆角矩形 245"/>
                <p:cNvSpPr/>
                <p:nvPr/>
              </p:nvSpPr>
              <p:spPr>
                <a:xfrm>
                  <a:off x="5400091" y="4685784"/>
                  <a:ext cx="1747511" cy="15208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7" name="圆角矩形 13"/>
                <p:cNvSpPr/>
                <p:nvPr/>
              </p:nvSpPr>
              <p:spPr>
                <a:xfrm>
                  <a:off x="5400091" y="5385638"/>
                  <a:ext cx="1747511" cy="15208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</p:grpSp>
        </p:grpSp>
        <p:grpSp>
          <p:nvGrpSpPr>
            <p:cNvPr id="248" name="组合 247"/>
            <p:cNvGrpSpPr/>
            <p:nvPr/>
          </p:nvGrpSpPr>
          <p:grpSpPr>
            <a:xfrm>
              <a:off x="8815062" y="5750806"/>
              <a:ext cx="1623476" cy="1004546"/>
              <a:chOff x="7528661" y="6101571"/>
              <a:chExt cx="2227549" cy="1378411"/>
            </a:xfrm>
          </p:grpSpPr>
          <p:sp>
            <p:nvSpPr>
              <p:cNvPr id="249" name="矩形: 圆角 225"/>
              <p:cNvSpPr/>
              <p:nvPr/>
            </p:nvSpPr>
            <p:spPr>
              <a:xfrm>
                <a:off x="7528661" y="6101571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50" name="组合 249"/>
              <p:cNvGrpSpPr/>
              <p:nvPr/>
            </p:nvGrpSpPr>
            <p:grpSpPr>
              <a:xfrm>
                <a:off x="7792039" y="6315774"/>
                <a:ext cx="1684789" cy="966521"/>
                <a:chOff x="5447603" y="4660900"/>
                <a:chExt cx="1585793" cy="909730"/>
              </a:xfrm>
            </p:grpSpPr>
            <p:grpSp>
              <p:nvGrpSpPr>
                <p:cNvPr id="251" name="组合 250"/>
                <p:cNvGrpSpPr/>
                <p:nvPr/>
              </p:nvGrpSpPr>
              <p:grpSpPr>
                <a:xfrm>
                  <a:off x="5447603" y="4660900"/>
                  <a:ext cx="1585793" cy="909730"/>
                  <a:chOff x="2974312" y="3143456"/>
                  <a:chExt cx="8280835" cy="5557881"/>
                </a:xfrm>
                <a:solidFill>
                  <a:srgbClr val="FFFFFF"/>
                </a:solidFill>
              </p:grpSpPr>
              <p:sp>
                <p:nvSpPr>
                  <p:cNvPr id="269" name="自由: 形状 487"/>
                  <p:cNvSpPr/>
                  <p:nvPr/>
                </p:nvSpPr>
                <p:spPr>
                  <a:xfrm>
                    <a:off x="7388104" y="6196368"/>
                    <a:ext cx="3867039" cy="2504969"/>
                  </a:xfrm>
                  <a:custGeom>
                    <a:avLst/>
                    <a:gdLst>
                      <a:gd name="connsiteX0" fmla="*/ 0 w 2676821"/>
                      <a:gd name="connsiteY0" fmla="*/ 173397 h 1733973"/>
                      <a:gd name="connsiteX1" fmla="*/ 173397 w 2676821"/>
                      <a:gd name="connsiteY1" fmla="*/ 0 h 1733973"/>
                      <a:gd name="connsiteX2" fmla="*/ 2503424 w 2676821"/>
                      <a:gd name="connsiteY2" fmla="*/ 0 h 1733973"/>
                      <a:gd name="connsiteX3" fmla="*/ 2676821 w 2676821"/>
                      <a:gd name="connsiteY3" fmla="*/ 173397 h 1733973"/>
                      <a:gd name="connsiteX4" fmla="*/ 2676821 w 2676821"/>
                      <a:gd name="connsiteY4" fmla="*/ 1560576 h 1733973"/>
                      <a:gd name="connsiteX5" fmla="*/ 2503424 w 2676821"/>
                      <a:gd name="connsiteY5" fmla="*/ 1733973 h 1733973"/>
                      <a:gd name="connsiteX6" fmla="*/ 173397 w 2676821"/>
                      <a:gd name="connsiteY6" fmla="*/ 1733973 h 1733973"/>
                      <a:gd name="connsiteX7" fmla="*/ 0 w 2676821"/>
                      <a:gd name="connsiteY7" fmla="*/ 1560576 h 1733973"/>
                      <a:gd name="connsiteX8" fmla="*/ 0 w 2676821"/>
                      <a:gd name="connsiteY8" fmla="*/ 173397 h 17339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676821" h="1733973">
                        <a:moveTo>
                          <a:pt x="0" y="173397"/>
                        </a:moveTo>
                        <a:cubicBezTo>
                          <a:pt x="0" y="77632"/>
                          <a:pt x="77632" y="0"/>
                          <a:pt x="173397" y="0"/>
                        </a:cubicBezTo>
                        <a:lnTo>
                          <a:pt x="2503424" y="0"/>
                        </a:lnTo>
                        <a:cubicBezTo>
                          <a:pt x="2599189" y="0"/>
                          <a:pt x="2676821" y="77632"/>
                          <a:pt x="2676821" y="173397"/>
                        </a:cubicBezTo>
                        <a:lnTo>
                          <a:pt x="2676821" y="1560576"/>
                        </a:lnTo>
                        <a:cubicBezTo>
                          <a:pt x="2676821" y="1656341"/>
                          <a:pt x="2599189" y="1733973"/>
                          <a:pt x="2503424" y="1733973"/>
                        </a:cubicBezTo>
                        <a:lnTo>
                          <a:pt x="173397" y="1733973"/>
                        </a:lnTo>
                        <a:cubicBezTo>
                          <a:pt x="77632" y="1733973"/>
                          <a:pt x="0" y="1656341"/>
                          <a:pt x="0" y="1560576"/>
                        </a:cubicBezTo>
                        <a:lnTo>
                          <a:pt x="0" y="173397"/>
                        </a:lnTo>
                        <a:close/>
                      </a:path>
                    </a:pathLst>
                  </a:custGeom>
                  <a:grpFill/>
                  <a:ln w="38100" cap="flat" cmpd="sng" algn="ctr">
                    <a:solidFill>
                      <a:srgbClr val="867D98">
                        <a:lumMod val="20000"/>
                        <a:lumOff val="80000"/>
                      </a:srgbClr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lvl="1" defTabSz="914377">
                      <a:defRPr/>
                    </a:pPr>
                    <a:endParaRPr lang="zh-CN" altLang="en-US" kern="0">
                      <a:solidFill>
                        <a:srgbClr val="FFFFFF"/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70" name="自由: 形状 488"/>
                  <p:cNvSpPr/>
                  <p:nvPr/>
                </p:nvSpPr>
                <p:spPr>
                  <a:xfrm>
                    <a:off x="3020657" y="6196368"/>
                    <a:ext cx="3867039" cy="2504969"/>
                  </a:xfrm>
                  <a:custGeom>
                    <a:avLst/>
                    <a:gdLst>
                      <a:gd name="connsiteX0" fmla="*/ 0 w 2676821"/>
                      <a:gd name="connsiteY0" fmla="*/ 173397 h 1733973"/>
                      <a:gd name="connsiteX1" fmla="*/ 173397 w 2676821"/>
                      <a:gd name="connsiteY1" fmla="*/ 0 h 1733973"/>
                      <a:gd name="connsiteX2" fmla="*/ 2503424 w 2676821"/>
                      <a:gd name="connsiteY2" fmla="*/ 0 h 1733973"/>
                      <a:gd name="connsiteX3" fmla="*/ 2676821 w 2676821"/>
                      <a:gd name="connsiteY3" fmla="*/ 173397 h 1733973"/>
                      <a:gd name="connsiteX4" fmla="*/ 2676821 w 2676821"/>
                      <a:gd name="connsiteY4" fmla="*/ 1560576 h 1733973"/>
                      <a:gd name="connsiteX5" fmla="*/ 2503424 w 2676821"/>
                      <a:gd name="connsiteY5" fmla="*/ 1733973 h 1733973"/>
                      <a:gd name="connsiteX6" fmla="*/ 173397 w 2676821"/>
                      <a:gd name="connsiteY6" fmla="*/ 1733973 h 1733973"/>
                      <a:gd name="connsiteX7" fmla="*/ 0 w 2676821"/>
                      <a:gd name="connsiteY7" fmla="*/ 1560576 h 1733973"/>
                      <a:gd name="connsiteX8" fmla="*/ 0 w 2676821"/>
                      <a:gd name="connsiteY8" fmla="*/ 173397 h 17339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676821" h="1733973">
                        <a:moveTo>
                          <a:pt x="0" y="173397"/>
                        </a:moveTo>
                        <a:cubicBezTo>
                          <a:pt x="0" y="77632"/>
                          <a:pt x="77632" y="0"/>
                          <a:pt x="173397" y="0"/>
                        </a:cubicBezTo>
                        <a:lnTo>
                          <a:pt x="2503424" y="0"/>
                        </a:lnTo>
                        <a:cubicBezTo>
                          <a:pt x="2599189" y="0"/>
                          <a:pt x="2676821" y="77632"/>
                          <a:pt x="2676821" y="173397"/>
                        </a:cubicBezTo>
                        <a:lnTo>
                          <a:pt x="2676821" y="1560576"/>
                        </a:lnTo>
                        <a:cubicBezTo>
                          <a:pt x="2676821" y="1656341"/>
                          <a:pt x="2599189" y="1733973"/>
                          <a:pt x="2503424" y="1733973"/>
                        </a:cubicBezTo>
                        <a:lnTo>
                          <a:pt x="173397" y="1733973"/>
                        </a:lnTo>
                        <a:cubicBezTo>
                          <a:pt x="77632" y="1733973"/>
                          <a:pt x="0" y="1656341"/>
                          <a:pt x="0" y="1560576"/>
                        </a:cubicBezTo>
                        <a:lnTo>
                          <a:pt x="0" y="173397"/>
                        </a:lnTo>
                        <a:close/>
                      </a:path>
                    </a:pathLst>
                  </a:custGeom>
                  <a:grpFill/>
                  <a:ln w="38100" cap="flat" cmpd="sng" algn="ctr">
                    <a:solidFill>
                      <a:srgbClr val="867D98">
                        <a:lumMod val="20000"/>
                        <a:lumOff val="80000"/>
                      </a:srgbClr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lvl="1" defTabSz="914377">
                      <a:defRPr/>
                    </a:pPr>
                    <a:endParaRPr lang="zh-CN" altLang="en-US" kern="0">
                      <a:solidFill>
                        <a:srgbClr val="FFFFFF"/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71" name="矩形: 圆角 489"/>
                  <p:cNvSpPr/>
                  <p:nvPr/>
                </p:nvSpPr>
                <p:spPr>
                  <a:xfrm>
                    <a:off x="2974312" y="3143456"/>
                    <a:ext cx="8280835" cy="2504969"/>
                  </a:xfrm>
                  <a:prstGeom prst="roundRect">
                    <a:avLst/>
                  </a:prstGeom>
                  <a:grpFill/>
                  <a:ln w="38100" cap="flat" cmpd="sng" algn="ctr">
                    <a:solidFill>
                      <a:srgbClr val="867D98">
                        <a:lumMod val="20000"/>
                        <a:lumOff val="80000"/>
                      </a:srgbClr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lvl="1" defTabSz="914377">
                      <a:defRPr/>
                    </a:pPr>
                    <a:endParaRPr lang="zh-CN" altLang="en-US" kern="0">
                      <a:solidFill>
                        <a:srgbClr val="FFFFFF"/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2" name="组合 251"/>
                <p:cNvGrpSpPr/>
                <p:nvPr/>
              </p:nvGrpSpPr>
              <p:grpSpPr>
                <a:xfrm>
                  <a:off x="5873171" y="4752393"/>
                  <a:ext cx="743530" cy="743528"/>
                  <a:chOff x="5785244" y="4664463"/>
                  <a:chExt cx="919391" cy="919388"/>
                </a:xfrm>
              </p:grpSpPr>
              <p:sp>
                <p:nvSpPr>
                  <p:cNvPr id="265" name="自由: 形状 483"/>
                  <p:cNvSpPr/>
                  <p:nvPr/>
                </p:nvSpPr>
                <p:spPr>
                  <a:xfrm>
                    <a:off x="5785245" y="4664463"/>
                    <a:ext cx="449318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0" y="2346282"/>
                        </a:moveTo>
                        <a:cubicBezTo>
                          <a:pt x="0" y="1050466"/>
                          <a:pt x="1050466" y="0"/>
                          <a:pt x="2346282" y="0"/>
                        </a:cubicBezTo>
                        <a:lnTo>
                          <a:pt x="2346282" y="2346282"/>
                        </a:lnTo>
                        <a:lnTo>
                          <a:pt x="0" y="2346282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6" name="自由: 形状 484"/>
                  <p:cNvSpPr/>
                  <p:nvPr/>
                </p:nvSpPr>
                <p:spPr>
                  <a:xfrm>
                    <a:off x="6255317" y="4664463"/>
                    <a:ext cx="449318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0" y="0"/>
                        </a:moveTo>
                        <a:cubicBezTo>
                          <a:pt x="1295816" y="0"/>
                          <a:pt x="2346282" y="1050466"/>
                          <a:pt x="2346282" y="2346282"/>
                        </a:cubicBezTo>
                        <a:lnTo>
                          <a:pt x="0" y="2346282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7" name="自由: 形状 485"/>
                  <p:cNvSpPr/>
                  <p:nvPr/>
                </p:nvSpPr>
                <p:spPr>
                  <a:xfrm>
                    <a:off x="6255316" y="5134534"/>
                    <a:ext cx="449318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2346282" y="0"/>
                        </a:moveTo>
                        <a:cubicBezTo>
                          <a:pt x="2346282" y="1295816"/>
                          <a:pt x="1295816" y="2346282"/>
                          <a:pt x="0" y="2346282"/>
                        </a:cubicBezTo>
                        <a:lnTo>
                          <a:pt x="0" y="0"/>
                        </a:lnTo>
                        <a:lnTo>
                          <a:pt x="2346282" y="0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8" name="自由: 形状 486"/>
                  <p:cNvSpPr/>
                  <p:nvPr/>
                </p:nvSpPr>
                <p:spPr>
                  <a:xfrm>
                    <a:off x="5785244" y="5134534"/>
                    <a:ext cx="449317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2346282" y="2346282"/>
                        </a:moveTo>
                        <a:cubicBezTo>
                          <a:pt x="1050466" y="2346282"/>
                          <a:pt x="0" y="1295816"/>
                          <a:pt x="0" y="0"/>
                        </a:cubicBezTo>
                        <a:lnTo>
                          <a:pt x="2346282" y="0"/>
                        </a:lnTo>
                        <a:lnTo>
                          <a:pt x="2346282" y="2346282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3" name="组合 252"/>
                <p:cNvGrpSpPr/>
                <p:nvPr/>
              </p:nvGrpSpPr>
              <p:grpSpPr>
                <a:xfrm>
                  <a:off x="5527790" y="4762606"/>
                  <a:ext cx="424498" cy="700374"/>
                  <a:chOff x="5527790" y="4241842"/>
                  <a:chExt cx="424498" cy="700374"/>
                </a:xfrm>
              </p:grpSpPr>
              <p:sp>
                <p:nvSpPr>
                  <p:cNvPr id="262" name="圆角矩形 13"/>
                  <p:cNvSpPr/>
                  <p:nvPr/>
                </p:nvSpPr>
                <p:spPr>
                  <a:xfrm flipV="1">
                    <a:off x="5527791" y="4735608"/>
                    <a:ext cx="289075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3" name="圆角矩形 13"/>
                  <p:cNvSpPr/>
                  <p:nvPr/>
                </p:nvSpPr>
                <p:spPr>
                  <a:xfrm flipV="1">
                    <a:off x="5527791" y="4815749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4" name="圆角矩形 13"/>
                  <p:cNvSpPr/>
                  <p:nvPr/>
                </p:nvSpPr>
                <p:spPr>
                  <a:xfrm flipV="1">
                    <a:off x="5527790" y="4896497"/>
                    <a:ext cx="424498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327" name="圆角矩形 13"/>
                  <p:cNvSpPr/>
                  <p:nvPr/>
                </p:nvSpPr>
                <p:spPr>
                  <a:xfrm flipV="1">
                    <a:off x="5527790" y="4241842"/>
                    <a:ext cx="418435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328" name="圆角矩形 13"/>
                  <p:cNvSpPr/>
                  <p:nvPr/>
                </p:nvSpPr>
                <p:spPr>
                  <a:xfrm flipV="1">
                    <a:off x="5527791" y="4321982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329" name="圆角矩形 13"/>
                  <p:cNvSpPr/>
                  <p:nvPr/>
                </p:nvSpPr>
                <p:spPr>
                  <a:xfrm flipV="1">
                    <a:off x="5527790" y="4402730"/>
                    <a:ext cx="232464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4" name="组合 253"/>
                <p:cNvGrpSpPr/>
                <p:nvPr/>
              </p:nvGrpSpPr>
              <p:grpSpPr>
                <a:xfrm flipH="1">
                  <a:off x="6581925" y="4762606"/>
                  <a:ext cx="364391" cy="206608"/>
                  <a:chOff x="5527790" y="4735609"/>
                  <a:chExt cx="364391" cy="206608"/>
                </a:xfrm>
              </p:grpSpPr>
              <p:sp>
                <p:nvSpPr>
                  <p:cNvPr id="259" name="圆角矩形 13"/>
                  <p:cNvSpPr/>
                  <p:nvPr/>
                </p:nvSpPr>
                <p:spPr>
                  <a:xfrm flipV="1">
                    <a:off x="5527791" y="4735609"/>
                    <a:ext cx="364390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0" name="圆角矩形 13"/>
                  <p:cNvSpPr/>
                  <p:nvPr/>
                </p:nvSpPr>
                <p:spPr>
                  <a:xfrm flipV="1">
                    <a:off x="5527791" y="4815749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1" name="圆角矩形 13"/>
                  <p:cNvSpPr/>
                  <p:nvPr/>
                </p:nvSpPr>
                <p:spPr>
                  <a:xfrm flipV="1">
                    <a:off x="5527790" y="4896498"/>
                    <a:ext cx="305859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5" name="组合 254"/>
                <p:cNvGrpSpPr/>
                <p:nvPr/>
              </p:nvGrpSpPr>
              <p:grpSpPr>
                <a:xfrm flipH="1">
                  <a:off x="6633484" y="5256372"/>
                  <a:ext cx="312832" cy="206607"/>
                  <a:chOff x="5527790" y="4735608"/>
                  <a:chExt cx="312832" cy="206607"/>
                </a:xfrm>
              </p:grpSpPr>
              <p:sp>
                <p:nvSpPr>
                  <p:cNvPr id="256" name="圆角矩形 13"/>
                  <p:cNvSpPr/>
                  <p:nvPr/>
                </p:nvSpPr>
                <p:spPr>
                  <a:xfrm flipV="1">
                    <a:off x="5527791" y="4735608"/>
                    <a:ext cx="289075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57" name="圆角矩形 13"/>
                  <p:cNvSpPr/>
                  <p:nvPr/>
                </p:nvSpPr>
                <p:spPr>
                  <a:xfrm flipV="1">
                    <a:off x="5527791" y="4815749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58" name="圆角矩形 13"/>
                  <p:cNvSpPr/>
                  <p:nvPr/>
                </p:nvSpPr>
                <p:spPr>
                  <a:xfrm flipV="1">
                    <a:off x="5527790" y="4896496"/>
                    <a:ext cx="31283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</p:grpSp>
        </p:grpSp>
        <p:grpSp>
          <p:nvGrpSpPr>
            <p:cNvPr id="272" name="组合 271"/>
            <p:cNvGrpSpPr/>
            <p:nvPr/>
          </p:nvGrpSpPr>
          <p:grpSpPr>
            <a:xfrm>
              <a:off x="8815062" y="4676913"/>
              <a:ext cx="1623476" cy="1004546"/>
              <a:chOff x="10080565" y="4390379"/>
              <a:chExt cx="2227549" cy="1378411"/>
            </a:xfrm>
          </p:grpSpPr>
          <p:sp>
            <p:nvSpPr>
              <p:cNvPr id="273" name="矩形: 圆角 216"/>
              <p:cNvSpPr/>
              <p:nvPr/>
            </p:nvSpPr>
            <p:spPr>
              <a:xfrm>
                <a:off x="10080565" y="4390379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74" name="组合 273"/>
              <p:cNvGrpSpPr/>
              <p:nvPr/>
            </p:nvGrpSpPr>
            <p:grpSpPr>
              <a:xfrm>
                <a:off x="10288768" y="4640405"/>
                <a:ext cx="1856603" cy="911561"/>
                <a:chOff x="10338974" y="4654911"/>
                <a:chExt cx="1878835" cy="922477"/>
              </a:xfrm>
            </p:grpSpPr>
            <p:grpSp>
              <p:nvGrpSpPr>
                <p:cNvPr id="275" name="组合 274"/>
                <p:cNvGrpSpPr/>
                <p:nvPr/>
              </p:nvGrpSpPr>
              <p:grpSpPr>
                <a:xfrm>
                  <a:off x="10338974" y="4654911"/>
                  <a:ext cx="1878835" cy="922477"/>
                  <a:chOff x="5400091" y="4685784"/>
                  <a:chExt cx="1747511" cy="857999"/>
                </a:xfrm>
              </p:grpSpPr>
              <p:sp>
                <p:nvSpPr>
                  <p:cNvPr id="286" name="圆角矩形 13"/>
                  <p:cNvSpPr/>
                  <p:nvPr/>
                </p:nvSpPr>
                <p:spPr>
                  <a:xfrm>
                    <a:off x="6002766" y="4935166"/>
                    <a:ext cx="542161" cy="353177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7" name="圆角矩形 13"/>
                  <p:cNvSpPr/>
                  <p:nvPr/>
                </p:nvSpPr>
                <p:spPr>
                  <a:xfrm>
                    <a:off x="5400091" y="4685784"/>
                    <a:ext cx="1747511" cy="152087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8" name="圆角矩形 13"/>
                  <p:cNvSpPr/>
                  <p:nvPr/>
                </p:nvSpPr>
                <p:spPr>
                  <a:xfrm>
                    <a:off x="5400091" y="5385638"/>
                    <a:ext cx="1747511" cy="15814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76" name="组合 275"/>
                <p:cNvGrpSpPr/>
                <p:nvPr/>
              </p:nvGrpSpPr>
              <p:grpSpPr>
                <a:xfrm>
                  <a:off x="10350972" y="4962217"/>
                  <a:ext cx="458354" cy="325516"/>
                  <a:chOff x="6364739" y="1979561"/>
                  <a:chExt cx="822321" cy="325516"/>
                </a:xfrm>
              </p:grpSpPr>
              <p:sp>
                <p:nvSpPr>
                  <p:cNvPr id="282" name="圆角矩形 13"/>
                  <p:cNvSpPr/>
                  <p:nvPr/>
                </p:nvSpPr>
                <p:spPr>
                  <a:xfrm flipV="1">
                    <a:off x="6374857" y="1979561"/>
                    <a:ext cx="524626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3" name="圆角矩形 13"/>
                  <p:cNvSpPr/>
                  <p:nvPr/>
                </p:nvSpPr>
                <p:spPr>
                  <a:xfrm flipV="1">
                    <a:off x="6374855" y="2067611"/>
                    <a:ext cx="812205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4" name="圆角矩形 13"/>
                  <p:cNvSpPr/>
                  <p:nvPr/>
                </p:nvSpPr>
                <p:spPr>
                  <a:xfrm flipV="1">
                    <a:off x="6374857" y="2161196"/>
                    <a:ext cx="683619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5" name="圆角矩形 13"/>
                  <p:cNvSpPr/>
                  <p:nvPr/>
                </p:nvSpPr>
                <p:spPr>
                  <a:xfrm flipV="1">
                    <a:off x="6364739" y="2255922"/>
                    <a:ext cx="540433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77" name="组合 276"/>
                <p:cNvGrpSpPr/>
                <p:nvPr/>
              </p:nvGrpSpPr>
              <p:grpSpPr>
                <a:xfrm>
                  <a:off x="11731410" y="4962217"/>
                  <a:ext cx="458354" cy="325516"/>
                  <a:chOff x="6364739" y="1979561"/>
                  <a:chExt cx="822321" cy="325516"/>
                </a:xfrm>
              </p:grpSpPr>
              <p:sp>
                <p:nvSpPr>
                  <p:cNvPr id="278" name="圆角矩形 13"/>
                  <p:cNvSpPr/>
                  <p:nvPr/>
                </p:nvSpPr>
                <p:spPr>
                  <a:xfrm flipV="1">
                    <a:off x="6374857" y="1979561"/>
                    <a:ext cx="524626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79" name="圆角矩形 13"/>
                  <p:cNvSpPr/>
                  <p:nvPr/>
                </p:nvSpPr>
                <p:spPr>
                  <a:xfrm flipV="1">
                    <a:off x="6374855" y="2067611"/>
                    <a:ext cx="812205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0" name="圆角矩形 13"/>
                  <p:cNvSpPr/>
                  <p:nvPr/>
                </p:nvSpPr>
                <p:spPr>
                  <a:xfrm flipV="1">
                    <a:off x="6374857" y="2161196"/>
                    <a:ext cx="683619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1" name="圆角矩形 13"/>
                  <p:cNvSpPr/>
                  <p:nvPr/>
                </p:nvSpPr>
                <p:spPr>
                  <a:xfrm flipV="1">
                    <a:off x="6364739" y="2255922"/>
                    <a:ext cx="540433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</p:grpSp>
        </p:grpSp>
        <p:grpSp>
          <p:nvGrpSpPr>
            <p:cNvPr id="289" name="组合 288"/>
            <p:cNvGrpSpPr/>
            <p:nvPr/>
          </p:nvGrpSpPr>
          <p:grpSpPr>
            <a:xfrm>
              <a:off x="7135385" y="5750806"/>
              <a:ext cx="1623476" cy="1004546"/>
              <a:chOff x="2434296" y="6101571"/>
              <a:chExt cx="2227549" cy="1378411"/>
            </a:xfrm>
          </p:grpSpPr>
          <p:sp>
            <p:nvSpPr>
              <p:cNvPr id="290" name="矩形: 圆角 223"/>
              <p:cNvSpPr/>
              <p:nvPr/>
            </p:nvSpPr>
            <p:spPr>
              <a:xfrm>
                <a:off x="2434296" y="6101571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91" name="组合 290"/>
              <p:cNvGrpSpPr/>
              <p:nvPr/>
            </p:nvGrpSpPr>
            <p:grpSpPr>
              <a:xfrm>
                <a:off x="2633146" y="6349643"/>
                <a:ext cx="1831647" cy="972123"/>
                <a:chOff x="2591680" y="6282546"/>
                <a:chExt cx="1853580" cy="983764"/>
              </a:xfrm>
            </p:grpSpPr>
            <p:sp>
              <p:nvSpPr>
                <p:cNvPr id="292" name="矩形: 圆角 37"/>
                <p:cNvSpPr/>
                <p:nvPr/>
              </p:nvSpPr>
              <p:spPr>
                <a:xfrm>
                  <a:off x="2591680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3" name="矩形: 圆角 569"/>
                <p:cNvSpPr/>
                <p:nvPr/>
              </p:nvSpPr>
              <p:spPr>
                <a:xfrm>
                  <a:off x="3093911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4" name="矩形: 圆角 570"/>
                <p:cNvSpPr/>
                <p:nvPr/>
              </p:nvSpPr>
              <p:spPr>
                <a:xfrm>
                  <a:off x="3596142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5" name="矩形: 圆角 571"/>
                <p:cNvSpPr/>
                <p:nvPr/>
              </p:nvSpPr>
              <p:spPr>
                <a:xfrm>
                  <a:off x="4098373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6" name="箭头: 燕尾形 38"/>
                <p:cNvSpPr/>
                <p:nvPr/>
              </p:nvSpPr>
              <p:spPr>
                <a:xfrm flipV="1">
                  <a:off x="2969816" y="6409194"/>
                  <a:ext cx="92846" cy="92846"/>
                </a:xfrm>
                <a:prstGeom prst="chevr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7" name="箭头: 燕尾形 573"/>
                <p:cNvSpPr/>
                <p:nvPr/>
              </p:nvSpPr>
              <p:spPr>
                <a:xfrm flipV="1">
                  <a:off x="3471466" y="6409194"/>
                  <a:ext cx="92846" cy="92846"/>
                </a:xfrm>
                <a:prstGeom prst="chevr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8" name="箭头: 燕尾形 574"/>
                <p:cNvSpPr/>
                <p:nvPr/>
              </p:nvSpPr>
              <p:spPr>
                <a:xfrm flipV="1">
                  <a:off x="3973116" y="6409194"/>
                  <a:ext cx="92846" cy="92846"/>
                </a:xfrm>
                <a:prstGeom prst="chevr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9" name="矩形: 圆角 575"/>
                <p:cNvSpPr/>
                <p:nvPr/>
              </p:nvSpPr>
              <p:spPr>
                <a:xfrm>
                  <a:off x="2978150" y="6682597"/>
                  <a:ext cx="1072074" cy="60174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300" name="矩形: 圆角 576"/>
                <p:cNvSpPr/>
                <p:nvPr/>
              </p:nvSpPr>
              <p:spPr>
                <a:xfrm>
                  <a:off x="2771775" y="6789618"/>
                  <a:ext cx="1484824" cy="55682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301" name="矩形: 圆角 577"/>
                <p:cNvSpPr/>
                <p:nvPr/>
              </p:nvSpPr>
              <p:spPr>
                <a:xfrm>
                  <a:off x="2771775" y="6900743"/>
                  <a:ext cx="1484824" cy="55682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302" name="矩形: 圆角 578"/>
                <p:cNvSpPr/>
                <p:nvPr/>
              </p:nvSpPr>
              <p:spPr>
                <a:xfrm>
                  <a:off x="2603972" y="7011867"/>
                  <a:ext cx="1841288" cy="254443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</p:grpSp>
        </p:grpSp>
        <p:sp>
          <p:nvSpPr>
            <p:cNvPr id="348" name="矩形 347"/>
            <p:cNvSpPr/>
            <p:nvPr/>
          </p:nvSpPr>
          <p:spPr>
            <a:xfrm>
              <a:off x="8326722" y="2063597"/>
              <a:ext cx="978904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349" name="矩形 348"/>
            <p:cNvSpPr/>
            <p:nvPr/>
          </p:nvSpPr>
          <p:spPr>
            <a:xfrm>
              <a:off x="9523962" y="2063597"/>
              <a:ext cx="935382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351" name="文本框 350"/>
          <p:cNvSpPr txBox="1"/>
          <p:nvPr/>
        </p:nvSpPr>
        <p:spPr>
          <a:xfrm>
            <a:off x="1396157" y="1304732"/>
            <a:ext cx="2528571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使用</a:t>
            </a:r>
            <a:r>
              <a:rPr lang="en-US" altLang="zh-CN" sz="1000" dirty="0"/>
              <a:t>iSlide 【</a:t>
            </a:r>
            <a:r>
              <a:rPr lang="zh-CN" altLang="en-US" sz="1000" dirty="0"/>
              <a:t>图示库</a:t>
            </a:r>
            <a:r>
              <a:rPr lang="en-US" altLang="zh-CN" sz="1000" dirty="0"/>
              <a:t>】</a:t>
            </a:r>
            <a:r>
              <a:rPr lang="zh-CN" altLang="en-US" sz="1000" dirty="0"/>
              <a:t>筛选图示</a:t>
            </a:r>
            <a:endParaRPr lang="en-US" altLang="zh-CN" sz="1000" dirty="0"/>
          </a:p>
          <a:p>
            <a:r>
              <a:rPr lang="en-US" altLang="zh-CN" sz="1000" dirty="0"/>
              <a:t>Search diagram in iSlide Diagram Library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1109408" y="1380744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352" name="椭圆 351"/>
          <p:cNvSpPr/>
          <p:nvPr/>
        </p:nvSpPr>
        <p:spPr>
          <a:xfrm>
            <a:off x="4493791" y="1380744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353" name="文本框 352"/>
          <p:cNvSpPr txBox="1"/>
          <p:nvPr/>
        </p:nvSpPr>
        <p:spPr>
          <a:xfrm>
            <a:off x="4780539" y="1304732"/>
            <a:ext cx="635590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选择图示插入当前</a:t>
            </a:r>
            <a:r>
              <a:rPr lang="en-US" altLang="zh-CN" sz="1000" dirty="0"/>
              <a:t>PPT</a:t>
            </a:r>
            <a:r>
              <a:rPr lang="zh-CN" altLang="en-US" sz="1000" dirty="0"/>
              <a:t>主题，编辑修改文字，替换图标或填充图片</a:t>
            </a:r>
            <a:endParaRPr lang="en-US" altLang="zh-CN" sz="1000" dirty="0"/>
          </a:p>
          <a:p>
            <a:r>
              <a:rPr lang="en-US" altLang="zh-CN" sz="1000" dirty="0"/>
              <a:t>Click to insert diagram into current slide. You can edit text, replace icons or fill pictures.</a:t>
            </a:r>
            <a:endParaRPr lang="zh-CN" altLang="en-US" sz="1000" dirty="0"/>
          </a:p>
        </p:txBody>
      </p:sp>
      <p:sp>
        <p:nvSpPr>
          <p:cNvPr id="354" name="文本框 353"/>
          <p:cNvSpPr txBox="1"/>
          <p:nvPr/>
        </p:nvSpPr>
        <p:spPr>
          <a:xfrm>
            <a:off x="2616771" y="2415904"/>
            <a:ext cx="1056131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900" dirty="0"/>
              <a:t>获取更多帮助</a:t>
            </a:r>
            <a:endParaRPr lang="en-US" altLang="zh-CN" sz="900" dirty="0"/>
          </a:p>
          <a:p>
            <a:pPr algn="ctr"/>
            <a:r>
              <a:rPr lang="en-US" altLang="zh-CN" sz="900" dirty="0"/>
              <a:t>Get help</a:t>
            </a:r>
            <a:endParaRPr lang="zh-CN" altLang="en-US" sz="900" dirty="0"/>
          </a:p>
        </p:txBody>
      </p:sp>
      <p:grpSp>
        <p:nvGrpSpPr>
          <p:cNvPr id="195" name="图形 16">
            <a:extLst>
              <a:ext uri="{FF2B5EF4-FFF2-40B4-BE49-F238E27FC236}">
                <a16:creationId xmlns:a16="http://schemas.microsoft.com/office/drawing/2014/main" xmlns="" id="{B01F4E16-0C10-4EC4-8A41-53B393FD2E7B}"/>
              </a:ext>
            </a:extLst>
          </p:cNvPr>
          <p:cNvGrpSpPr/>
          <p:nvPr/>
        </p:nvGrpSpPr>
        <p:grpSpPr>
          <a:xfrm flipH="1">
            <a:off x="3225513" y="2025825"/>
            <a:ext cx="181555" cy="389705"/>
            <a:chOff x="9957013" y="1703908"/>
            <a:chExt cx="215194" cy="491360"/>
          </a:xfrm>
        </p:grpSpPr>
        <p:sp>
          <p:nvSpPr>
            <p:cNvPr id="196" name="Freeform: Shape 195">
              <a:extLst>
                <a:ext uri="{FF2B5EF4-FFF2-40B4-BE49-F238E27FC236}">
                  <a16:creationId xmlns:a16="http://schemas.microsoft.com/office/drawing/2014/main" xmlns="" id="{5D4E8461-AFC3-4BD3-9434-5D62260C034A}"/>
                </a:ext>
              </a:extLst>
            </p:cNvPr>
            <p:cNvSpPr/>
            <p:nvPr/>
          </p:nvSpPr>
          <p:spPr>
            <a:xfrm>
              <a:off x="9957013" y="1705589"/>
              <a:ext cx="41246" cy="270786"/>
            </a:xfrm>
            <a:custGeom>
              <a:avLst/>
              <a:gdLst/>
              <a:ahLst/>
              <a:cxnLst/>
              <a:rect l="0" t="0" r="0" b="0"/>
              <a:pathLst>
                <a:path w="41245" h="270785">
                  <a:moveTo>
                    <a:pt x="33714" y="829"/>
                  </a:moveTo>
                  <a:cubicBezTo>
                    <a:pt x="11477" y="88342"/>
                    <a:pt x="359" y="178544"/>
                    <a:pt x="0" y="268925"/>
                  </a:cubicBezTo>
                  <a:cubicBezTo>
                    <a:pt x="0" y="271257"/>
                    <a:pt x="8428" y="274126"/>
                    <a:pt x="8428" y="271257"/>
                  </a:cubicBezTo>
                  <a:cubicBezTo>
                    <a:pt x="8608" y="181234"/>
                    <a:pt x="19905" y="91390"/>
                    <a:pt x="41963" y="4237"/>
                  </a:cubicBezTo>
                  <a:cubicBezTo>
                    <a:pt x="42680" y="1547"/>
                    <a:pt x="34252" y="-1502"/>
                    <a:pt x="33714" y="829"/>
                  </a:cubicBezTo>
                  <a:lnTo>
                    <a:pt x="33714" y="829"/>
                  </a:lnTo>
                  <a:close/>
                </a:path>
              </a:pathLst>
            </a:custGeom>
            <a:solidFill>
              <a:schemeClr val="tx1"/>
            </a:solidFill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7" name="Freeform: Shape 196">
              <a:extLst>
                <a:ext uri="{FF2B5EF4-FFF2-40B4-BE49-F238E27FC236}">
                  <a16:creationId xmlns:a16="http://schemas.microsoft.com/office/drawing/2014/main" xmlns="" id="{62F93730-82B7-4006-9BD8-4D2DCA55CBD7}"/>
                </a:ext>
              </a:extLst>
            </p:cNvPr>
            <p:cNvSpPr/>
            <p:nvPr/>
          </p:nvSpPr>
          <p:spPr>
            <a:xfrm>
              <a:off x="9990868" y="1703841"/>
              <a:ext cx="172155" cy="129116"/>
            </a:xfrm>
            <a:custGeom>
              <a:avLst/>
              <a:gdLst/>
              <a:ahLst/>
              <a:cxnLst/>
              <a:rect l="0" t="0" r="0" b="0"/>
              <a:pathLst>
                <a:path w="172155" h="129116">
                  <a:moveTo>
                    <a:pt x="2011" y="7420"/>
                  </a:moveTo>
                  <a:cubicBezTo>
                    <a:pt x="57065" y="48128"/>
                    <a:pt x="112298" y="88835"/>
                    <a:pt x="167352" y="129543"/>
                  </a:cubicBezTo>
                  <a:cubicBezTo>
                    <a:pt x="171835" y="132950"/>
                    <a:pt x="175780" y="126494"/>
                    <a:pt x="171297" y="123087"/>
                  </a:cubicBezTo>
                  <a:cubicBezTo>
                    <a:pt x="116064" y="82379"/>
                    <a:pt x="61010" y="41672"/>
                    <a:pt x="5956" y="964"/>
                  </a:cubicBezTo>
                  <a:cubicBezTo>
                    <a:pt x="1294" y="-2443"/>
                    <a:pt x="-2472" y="4013"/>
                    <a:pt x="2011" y="7420"/>
                  </a:cubicBezTo>
                  <a:lnTo>
                    <a:pt x="2011" y="7420"/>
                  </a:lnTo>
                  <a:close/>
                </a:path>
              </a:pathLst>
            </a:custGeom>
            <a:solidFill>
              <a:schemeClr val="tx1"/>
            </a:solidFill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8" name="Freeform: Shape 197">
              <a:extLst>
                <a:ext uri="{FF2B5EF4-FFF2-40B4-BE49-F238E27FC236}">
                  <a16:creationId xmlns:a16="http://schemas.microsoft.com/office/drawing/2014/main" xmlns="" id="{E9BF702A-0680-40BC-BBBC-CE956AA0699E}"/>
                </a:ext>
              </a:extLst>
            </p:cNvPr>
            <p:cNvSpPr/>
            <p:nvPr/>
          </p:nvSpPr>
          <p:spPr>
            <a:xfrm>
              <a:off x="9990365" y="1706888"/>
              <a:ext cx="181122" cy="487773"/>
            </a:xfrm>
            <a:custGeom>
              <a:avLst/>
              <a:gdLst/>
              <a:ahLst/>
              <a:cxnLst/>
              <a:rect l="0" t="0" r="0" b="0"/>
              <a:pathLst>
                <a:path w="181121" h="487773">
                  <a:moveTo>
                    <a:pt x="3" y="965"/>
                  </a:moveTo>
                  <a:cubicBezTo>
                    <a:pt x="5203" y="33782"/>
                    <a:pt x="24391" y="63909"/>
                    <a:pt x="38738" y="93319"/>
                  </a:cubicBezTo>
                  <a:cubicBezTo>
                    <a:pt x="53443" y="123626"/>
                    <a:pt x="67968" y="153932"/>
                    <a:pt x="81597" y="184597"/>
                  </a:cubicBezTo>
                  <a:cubicBezTo>
                    <a:pt x="109214" y="246107"/>
                    <a:pt x="133961" y="309231"/>
                    <a:pt x="151535" y="374327"/>
                  </a:cubicBezTo>
                  <a:cubicBezTo>
                    <a:pt x="161578" y="411268"/>
                    <a:pt x="169109" y="448748"/>
                    <a:pt x="173593" y="486766"/>
                  </a:cubicBezTo>
                  <a:cubicBezTo>
                    <a:pt x="173772" y="488738"/>
                    <a:pt x="182738" y="488200"/>
                    <a:pt x="182559" y="487124"/>
                  </a:cubicBezTo>
                  <a:cubicBezTo>
                    <a:pt x="166240" y="352449"/>
                    <a:pt x="111904" y="226560"/>
                    <a:pt x="53443" y="105513"/>
                  </a:cubicBezTo>
                  <a:cubicBezTo>
                    <a:pt x="45373" y="88656"/>
                    <a:pt x="37124" y="71979"/>
                    <a:pt x="28875" y="55122"/>
                  </a:cubicBezTo>
                  <a:cubicBezTo>
                    <a:pt x="20446" y="37907"/>
                    <a:pt x="12197" y="20512"/>
                    <a:pt x="9148" y="1324"/>
                  </a:cubicBezTo>
                  <a:cubicBezTo>
                    <a:pt x="8610" y="-649"/>
                    <a:pt x="-177" y="-111"/>
                    <a:pt x="3" y="965"/>
                  </a:cubicBezTo>
                  <a:lnTo>
                    <a:pt x="3" y="965"/>
                  </a:lnTo>
                  <a:close/>
                </a:path>
              </a:pathLst>
            </a:custGeom>
            <a:solidFill>
              <a:schemeClr val="tx1"/>
            </a:solidFill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03" name="矩形 202">
            <a:extLst>
              <a:ext uri="{FF2B5EF4-FFF2-40B4-BE49-F238E27FC236}">
                <a16:creationId xmlns:a16="http://schemas.microsoft.com/office/drawing/2014/main" xmlns="" id="{7EA07A40-2BD4-499B-BBA8-F8481F201E09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24409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1" name="组合 200">
            <a:extLst>
              <a:ext uri="{FF2B5EF4-FFF2-40B4-BE49-F238E27FC236}">
                <a16:creationId xmlns:a16="http://schemas.microsoft.com/office/drawing/2014/main" xmlns="" id="{E1F5A541-47DE-434F-9720-FBBED078824D}"/>
              </a:ext>
            </a:extLst>
          </p:cNvPr>
          <p:cNvGrpSpPr/>
          <p:nvPr/>
        </p:nvGrpSpPr>
        <p:grpSpPr>
          <a:xfrm>
            <a:off x="673100" y="2009760"/>
            <a:ext cx="3385944" cy="2144238"/>
            <a:chOff x="1223445" y="1639500"/>
            <a:chExt cx="6714551" cy="4252167"/>
          </a:xfrm>
        </p:grpSpPr>
        <p:grpSp>
          <p:nvGrpSpPr>
            <p:cNvPr id="202" name="Group 4">
              <a:extLst>
                <a:ext uri="{FF2B5EF4-FFF2-40B4-BE49-F238E27FC236}">
                  <a16:creationId xmlns:a16="http://schemas.microsoft.com/office/drawing/2014/main" xmlns="" id="{7BAB53CA-2CE6-4B21-AEC7-0A596E6B54A4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1223445" y="1639500"/>
              <a:ext cx="6714551" cy="4252167"/>
              <a:chOff x="442" y="1130"/>
              <a:chExt cx="4123" cy="2611"/>
            </a:xfrm>
          </p:grpSpPr>
          <p:sp>
            <p:nvSpPr>
              <p:cNvPr id="217" name="Freeform 5">
                <a:extLst>
                  <a:ext uri="{FF2B5EF4-FFF2-40B4-BE49-F238E27FC236}">
                    <a16:creationId xmlns:a16="http://schemas.microsoft.com/office/drawing/2014/main" xmlns="" id="{663AB67E-B93F-4A9B-92EE-58D0E2D2BE3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4" y="1141"/>
                <a:ext cx="4099" cy="258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18" name="Freeform 6">
                <a:extLst>
                  <a:ext uri="{FF2B5EF4-FFF2-40B4-BE49-F238E27FC236}">
                    <a16:creationId xmlns:a16="http://schemas.microsoft.com/office/drawing/2014/main" xmlns="" id="{C64C7F5E-AB12-44B8-A2CA-2038D58AD4B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2" y="1130"/>
                <a:ext cx="4123" cy="261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rgbClr val="EAECE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19" name="Rectangle 7">
                <a:extLst>
                  <a:ext uri="{FF2B5EF4-FFF2-40B4-BE49-F238E27FC236}">
                    <a16:creationId xmlns:a16="http://schemas.microsoft.com/office/drawing/2014/main" xmlns="" id="{220BD6B8-8427-4C26-A2B9-440CE442B10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0" name="Rectangle 8">
                <a:extLst>
                  <a:ext uri="{FF2B5EF4-FFF2-40B4-BE49-F238E27FC236}">
                    <a16:creationId xmlns:a16="http://schemas.microsoft.com/office/drawing/2014/main" xmlns="" id="{8FA2B56D-8274-4816-B514-A7339623251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1" name="Rectangle 9">
                <a:extLst>
                  <a:ext uri="{FF2B5EF4-FFF2-40B4-BE49-F238E27FC236}">
                    <a16:creationId xmlns:a16="http://schemas.microsoft.com/office/drawing/2014/main" xmlns="" id="{1487F237-5DF3-4A3C-8B5A-8ABDD7816AD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solidFill>
                <a:srgbClr val="CC4A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2" name="Rectangle 10">
                <a:extLst>
                  <a:ext uri="{FF2B5EF4-FFF2-40B4-BE49-F238E27FC236}">
                    <a16:creationId xmlns:a16="http://schemas.microsoft.com/office/drawing/2014/main" xmlns="" id="{2310BB76-95C6-4249-AED3-AE6203897EF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3" name="Rectangle 11">
                <a:extLst>
                  <a:ext uri="{FF2B5EF4-FFF2-40B4-BE49-F238E27FC236}">
                    <a16:creationId xmlns:a16="http://schemas.microsoft.com/office/drawing/2014/main" xmlns="" id="{66FF99B7-8257-4C10-BB2B-14C796787D2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907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4" name="Rectangle 12">
                <a:extLst>
                  <a:ext uri="{FF2B5EF4-FFF2-40B4-BE49-F238E27FC236}">
                    <a16:creationId xmlns:a16="http://schemas.microsoft.com/office/drawing/2014/main" xmlns="" id="{FE044FBD-1A1E-43DA-ADDB-A32A1701BD5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2512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5" name="Rectangle 13">
                <a:extLst>
                  <a:ext uri="{FF2B5EF4-FFF2-40B4-BE49-F238E27FC236}">
                    <a16:creationId xmlns:a16="http://schemas.microsoft.com/office/drawing/2014/main" xmlns="" id="{59B8E2D7-56D0-4CDC-8012-FBCDEA8BDF2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3116"/>
                <a:ext cx="666" cy="503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6" name="Oval 14">
                <a:extLst>
                  <a:ext uri="{FF2B5EF4-FFF2-40B4-BE49-F238E27FC236}">
                    <a16:creationId xmlns:a16="http://schemas.microsoft.com/office/drawing/2014/main" xmlns="" id="{194625DD-9908-4950-B5FE-F7742FCDE7A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61" y="1268"/>
                <a:ext cx="62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7" name="Oval 15">
                <a:extLst>
                  <a:ext uri="{FF2B5EF4-FFF2-40B4-BE49-F238E27FC236}">
                    <a16:creationId xmlns:a16="http://schemas.microsoft.com/office/drawing/2014/main" xmlns="" id="{6D5D9AA3-4FFA-4288-9335-5DCA5945E1C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70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8" name="Oval 16">
                <a:extLst>
                  <a:ext uri="{FF2B5EF4-FFF2-40B4-BE49-F238E27FC236}">
                    <a16:creationId xmlns:a16="http://schemas.microsoft.com/office/drawing/2014/main" xmlns="" id="{E990C791-CEC5-49C1-B87F-9D5BCE7AB10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79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9" name="Freeform 17">
                <a:extLst>
                  <a:ext uri="{FF2B5EF4-FFF2-40B4-BE49-F238E27FC236}">
                    <a16:creationId xmlns:a16="http://schemas.microsoft.com/office/drawing/2014/main" xmlns="" id="{6B976D12-057F-4F8B-BE8A-C2BDD8F755D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428" y="1909"/>
                <a:ext cx="3001" cy="1721"/>
              </a:xfrm>
              <a:custGeom>
                <a:avLst/>
                <a:gdLst>
                  <a:gd name="T0" fmla="*/ 81 w 3119"/>
                  <a:gd name="T1" fmla="*/ 1764 h 1788"/>
                  <a:gd name="T2" fmla="*/ 41 w 3119"/>
                  <a:gd name="T3" fmla="*/ 1747 h 1788"/>
                  <a:gd name="T4" fmla="*/ 24 w 3119"/>
                  <a:gd name="T5" fmla="*/ 1706 h 1788"/>
                  <a:gd name="T6" fmla="*/ 24 w 3119"/>
                  <a:gd name="T7" fmla="*/ 81 h 1788"/>
                  <a:gd name="T8" fmla="*/ 41 w 3119"/>
                  <a:gd name="T9" fmla="*/ 41 h 1788"/>
                  <a:gd name="T10" fmla="*/ 81 w 3119"/>
                  <a:gd name="T11" fmla="*/ 24 h 1788"/>
                  <a:gd name="T12" fmla="*/ 3037 w 3119"/>
                  <a:gd name="T13" fmla="*/ 24 h 1788"/>
                  <a:gd name="T14" fmla="*/ 3078 w 3119"/>
                  <a:gd name="T15" fmla="*/ 41 h 1788"/>
                  <a:gd name="T16" fmla="*/ 3095 w 3119"/>
                  <a:gd name="T17" fmla="*/ 81 h 1788"/>
                  <a:gd name="T18" fmla="*/ 3095 w 3119"/>
                  <a:gd name="T19" fmla="*/ 1706 h 1788"/>
                  <a:gd name="T20" fmla="*/ 3078 w 3119"/>
                  <a:gd name="T21" fmla="*/ 1747 h 1788"/>
                  <a:gd name="T22" fmla="*/ 3037 w 3119"/>
                  <a:gd name="T23" fmla="*/ 1764 h 1788"/>
                  <a:gd name="T24" fmla="*/ 3037 w 3119"/>
                  <a:gd name="T25" fmla="*/ 1764 h 1788"/>
                  <a:gd name="T26" fmla="*/ 81 w 3119"/>
                  <a:gd name="T27" fmla="*/ 1764 h 1788"/>
                  <a:gd name="T28" fmla="*/ 3037 w 3119"/>
                  <a:gd name="T29" fmla="*/ 0 h 1788"/>
                  <a:gd name="T30" fmla="*/ 3037 w 3119"/>
                  <a:gd name="T31" fmla="*/ 0 h 1788"/>
                  <a:gd name="T32" fmla="*/ 81 w 3119"/>
                  <a:gd name="T33" fmla="*/ 0 h 1788"/>
                  <a:gd name="T34" fmla="*/ 24 w 3119"/>
                  <a:gd name="T35" fmla="*/ 24 h 1788"/>
                  <a:gd name="T36" fmla="*/ 0 w 3119"/>
                  <a:gd name="T37" fmla="*/ 81 h 1788"/>
                  <a:gd name="T38" fmla="*/ 0 w 3119"/>
                  <a:gd name="T39" fmla="*/ 1706 h 1788"/>
                  <a:gd name="T40" fmla="*/ 24 w 3119"/>
                  <a:gd name="T41" fmla="*/ 1764 h 1788"/>
                  <a:gd name="T42" fmla="*/ 81 w 3119"/>
                  <a:gd name="T43" fmla="*/ 1788 h 1788"/>
                  <a:gd name="T44" fmla="*/ 81 w 3119"/>
                  <a:gd name="T45" fmla="*/ 1788 h 1788"/>
                  <a:gd name="T46" fmla="*/ 3037 w 3119"/>
                  <a:gd name="T47" fmla="*/ 1788 h 1788"/>
                  <a:gd name="T48" fmla="*/ 3095 w 3119"/>
                  <a:gd name="T49" fmla="*/ 1764 h 1788"/>
                  <a:gd name="T50" fmla="*/ 3119 w 3119"/>
                  <a:gd name="T51" fmla="*/ 1706 h 1788"/>
                  <a:gd name="T52" fmla="*/ 3119 w 3119"/>
                  <a:gd name="T53" fmla="*/ 81 h 1788"/>
                  <a:gd name="T54" fmla="*/ 3095 w 3119"/>
                  <a:gd name="T55" fmla="*/ 24 h 1788"/>
                  <a:gd name="T56" fmla="*/ 3037 w 3119"/>
                  <a:gd name="T57" fmla="*/ 0 h 17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119" h="1788">
                    <a:moveTo>
                      <a:pt x="81" y="1764"/>
                    </a:moveTo>
                    <a:cubicBezTo>
                      <a:pt x="65" y="1764"/>
                      <a:pt x="51" y="1757"/>
                      <a:pt x="41" y="1747"/>
                    </a:cubicBezTo>
                    <a:cubicBezTo>
                      <a:pt x="30" y="1737"/>
                      <a:pt x="24" y="1722"/>
                      <a:pt x="24" y="1706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4" y="66"/>
                      <a:pt x="30" y="51"/>
                      <a:pt x="41" y="41"/>
                    </a:cubicBezTo>
                    <a:cubicBezTo>
                      <a:pt x="51" y="30"/>
                      <a:pt x="65" y="24"/>
                      <a:pt x="81" y="24"/>
                    </a:cubicBezTo>
                    <a:cubicBezTo>
                      <a:pt x="3037" y="24"/>
                      <a:pt x="3037" y="24"/>
                      <a:pt x="3037" y="24"/>
                    </a:cubicBezTo>
                    <a:cubicBezTo>
                      <a:pt x="3053" y="24"/>
                      <a:pt x="3068" y="30"/>
                      <a:pt x="3078" y="41"/>
                    </a:cubicBezTo>
                    <a:cubicBezTo>
                      <a:pt x="3089" y="51"/>
                      <a:pt x="3095" y="66"/>
                      <a:pt x="3095" y="81"/>
                    </a:cubicBezTo>
                    <a:cubicBezTo>
                      <a:pt x="3095" y="1706"/>
                      <a:pt x="3095" y="1706"/>
                      <a:pt x="3095" y="1706"/>
                    </a:cubicBezTo>
                    <a:cubicBezTo>
                      <a:pt x="3095" y="1722"/>
                      <a:pt x="3089" y="1737"/>
                      <a:pt x="3078" y="1747"/>
                    </a:cubicBezTo>
                    <a:cubicBezTo>
                      <a:pt x="3068" y="1757"/>
                      <a:pt x="3053" y="1764"/>
                      <a:pt x="3037" y="1764"/>
                    </a:cubicBezTo>
                    <a:cubicBezTo>
                      <a:pt x="3037" y="1764"/>
                      <a:pt x="3037" y="1764"/>
                      <a:pt x="3037" y="1764"/>
                    </a:cubicBezTo>
                    <a:cubicBezTo>
                      <a:pt x="81" y="1764"/>
                      <a:pt x="81" y="1764"/>
                      <a:pt x="81" y="1764"/>
                    </a:cubicBezTo>
                    <a:moveTo>
                      <a:pt x="3037" y="0"/>
                    </a:moveTo>
                    <a:cubicBezTo>
                      <a:pt x="3037" y="0"/>
                      <a:pt x="3037" y="0"/>
                      <a:pt x="3037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59" y="0"/>
                      <a:pt x="38" y="9"/>
                      <a:pt x="24" y="24"/>
                    </a:cubicBezTo>
                    <a:cubicBezTo>
                      <a:pt x="9" y="39"/>
                      <a:pt x="0" y="59"/>
                      <a:pt x="0" y="81"/>
                    </a:cubicBezTo>
                    <a:cubicBezTo>
                      <a:pt x="0" y="1706"/>
                      <a:pt x="0" y="1706"/>
                      <a:pt x="0" y="1706"/>
                    </a:cubicBezTo>
                    <a:cubicBezTo>
                      <a:pt x="0" y="1729"/>
                      <a:pt x="9" y="1749"/>
                      <a:pt x="24" y="1764"/>
                    </a:cubicBezTo>
                    <a:cubicBezTo>
                      <a:pt x="38" y="1779"/>
                      <a:pt x="59" y="1788"/>
                      <a:pt x="81" y="1788"/>
                    </a:cubicBezTo>
                    <a:cubicBezTo>
                      <a:pt x="81" y="1788"/>
                      <a:pt x="81" y="1788"/>
                      <a:pt x="81" y="1788"/>
                    </a:cubicBezTo>
                    <a:cubicBezTo>
                      <a:pt x="3037" y="1788"/>
                      <a:pt x="3037" y="1788"/>
                      <a:pt x="3037" y="1788"/>
                    </a:cubicBezTo>
                    <a:cubicBezTo>
                      <a:pt x="3060" y="1788"/>
                      <a:pt x="3080" y="1779"/>
                      <a:pt x="3095" y="1764"/>
                    </a:cubicBezTo>
                    <a:cubicBezTo>
                      <a:pt x="3110" y="1749"/>
                      <a:pt x="3119" y="1729"/>
                      <a:pt x="3119" y="1706"/>
                    </a:cubicBezTo>
                    <a:cubicBezTo>
                      <a:pt x="3119" y="81"/>
                      <a:pt x="3119" y="81"/>
                      <a:pt x="3119" y="81"/>
                    </a:cubicBezTo>
                    <a:cubicBezTo>
                      <a:pt x="3119" y="59"/>
                      <a:pt x="3110" y="39"/>
                      <a:pt x="3095" y="24"/>
                    </a:cubicBezTo>
                    <a:cubicBezTo>
                      <a:pt x="3080" y="9"/>
                      <a:pt x="3060" y="0"/>
                      <a:pt x="3037" y="0"/>
                    </a:cubicBezTo>
                  </a:path>
                </a:pathLst>
              </a:custGeom>
              <a:solidFill>
                <a:srgbClr val="F6F7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0" name="Freeform 18">
                <a:extLst>
                  <a:ext uri="{FF2B5EF4-FFF2-40B4-BE49-F238E27FC236}">
                    <a16:creationId xmlns:a16="http://schemas.microsoft.com/office/drawing/2014/main" xmlns="" id="{02B68954-1C30-4237-AFAE-42A4B34396B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23" y="1431"/>
                <a:ext cx="526" cy="163"/>
              </a:xfrm>
              <a:custGeom>
                <a:avLst/>
                <a:gdLst>
                  <a:gd name="T0" fmla="*/ 520 w 547"/>
                  <a:gd name="T1" fmla="*/ 170 h 170"/>
                  <a:gd name="T2" fmla="*/ 27 w 547"/>
                  <a:gd name="T3" fmla="*/ 170 h 170"/>
                  <a:gd name="T4" fmla="*/ 0 w 547"/>
                  <a:gd name="T5" fmla="*/ 143 h 170"/>
                  <a:gd name="T6" fmla="*/ 0 w 547"/>
                  <a:gd name="T7" fmla="*/ 27 h 170"/>
                  <a:gd name="T8" fmla="*/ 27 w 547"/>
                  <a:gd name="T9" fmla="*/ 0 h 170"/>
                  <a:gd name="T10" fmla="*/ 520 w 547"/>
                  <a:gd name="T11" fmla="*/ 0 h 170"/>
                  <a:gd name="T12" fmla="*/ 547 w 547"/>
                  <a:gd name="T13" fmla="*/ 27 h 170"/>
                  <a:gd name="T14" fmla="*/ 547 w 547"/>
                  <a:gd name="T15" fmla="*/ 143 h 170"/>
                  <a:gd name="T16" fmla="*/ 520 w 547"/>
                  <a:gd name="T17" fmla="*/ 17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7" h="170">
                    <a:moveTo>
                      <a:pt x="520" y="170"/>
                    </a:moveTo>
                    <a:cubicBezTo>
                      <a:pt x="27" y="170"/>
                      <a:pt x="27" y="170"/>
                      <a:pt x="27" y="170"/>
                    </a:cubicBezTo>
                    <a:cubicBezTo>
                      <a:pt x="12" y="170"/>
                      <a:pt x="0" y="158"/>
                      <a:pt x="0" y="143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12"/>
                      <a:pt x="12" y="0"/>
                      <a:pt x="27" y="0"/>
                    </a:cubicBezTo>
                    <a:cubicBezTo>
                      <a:pt x="520" y="0"/>
                      <a:pt x="520" y="0"/>
                      <a:pt x="520" y="0"/>
                    </a:cubicBezTo>
                    <a:cubicBezTo>
                      <a:pt x="535" y="0"/>
                      <a:pt x="547" y="12"/>
                      <a:pt x="547" y="27"/>
                    </a:cubicBezTo>
                    <a:cubicBezTo>
                      <a:pt x="547" y="143"/>
                      <a:pt x="547" y="143"/>
                      <a:pt x="547" y="143"/>
                    </a:cubicBezTo>
                    <a:cubicBezTo>
                      <a:pt x="547" y="158"/>
                      <a:pt x="535" y="170"/>
                      <a:pt x="520" y="170"/>
                    </a:cubicBezTo>
                    <a:close/>
                  </a:path>
                </a:pathLst>
              </a:cu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1" name="Rectangle 19">
                <a:extLst>
                  <a:ext uri="{FF2B5EF4-FFF2-40B4-BE49-F238E27FC236}">
                    <a16:creationId xmlns:a16="http://schemas.microsoft.com/office/drawing/2014/main" xmlns="" id="{9AEF6CA1-B76C-4E7D-97B1-E64E95E3F7B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50" y="1490"/>
                <a:ext cx="254" cy="25"/>
              </a:xfrm>
              <a:prstGeom prst="rect">
                <a:avLst/>
              </a:prstGeom>
              <a:solidFill>
                <a:srgbClr val="C4C4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2" name="Freeform 20">
                <a:extLst>
                  <a:ext uri="{FF2B5EF4-FFF2-40B4-BE49-F238E27FC236}">
                    <a16:creationId xmlns:a16="http://schemas.microsoft.com/office/drawing/2014/main" xmlns="" id="{FEB04C3B-E090-4F8E-9FD8-C09BE82F796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28" y="1474"/>
                <a:ext cx="242" cy="49"/>
              </a:xfrm>
              <a:custGeom>
                <a:avLst/>
                <a:gdLst>
                  <a:gd name="T0" fmla="*/ 227 w 251"/>
                  <a:gd name="T1" fmla="*/ 0 h 51"/>
                  <a:gd name="T2" fmla="*/ 24 w 251"/>
                  <a:gd name="T3" fmla="*/ 0 h 51"/>
                  <a:gd name="T4" fmla="*/ 0 w 251"/>
                  <a:gd name="T5" fmla="*/ 24 h 51"/>
                  <a:gd name="T6" fmla="*/ 0 w 251"/>
                  <a:gd name="T7" fmla="*/ 27 h 51"/>
                  <a:gd name="T8" fmla="*/ 24 w 251"/>
                  <a:gd name="T9" fmla="*/ 51 h 51"/>
                  <a:gd name="T10" fmla="*/ 227 w 251"/>
                  <a:gd name="T11" fmla="*/ 51 h 51"/>
                  <a:gd name="T12" fmla="*/ 251 w 251"/>
                  <a:gd name="T13" fmla="*/ 27 h 51"/>
                  <a:gd name="T14" fmla="*/ 251 w 251"/>
                  <a:gd name="T15" fmla="*/ 24 h 51"/>
                  <a:gd name="T16" fmla="*/ 227 w 251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1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1" y="41"/>
                      <a:pt x="251" y="27"/>
                    </a:cubicBezTo>
                    <a:cubicBezTo>
                      <a:pt x="251" y="24"/>
                      <a:pt x="251" y="24"/>
                      <a:pt x="251" y="24"/>
                    </a:cubicBezTo>
                    <a:cubicBezTo>
                      <a:pt x="251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3" name="Freeform 21">
                <a:extLst>
                  <a:ext uri="{FF2B5EF4-FFF2-40B4-BE49-F238E27FC236}">
                    <a16:creationId xmlns:a16="http://schemas.microsoft.com/office/drawing/2014/main" xmlns="" id="{F7505594-0B5C-4570-B61E-5423971C873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54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0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0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39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39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4" name="Freeform 22">
                <a:extLst>
                  <a:ext uri="{FF2B5EF4-FFF2-40B4-BE49-F238E27FC236}">
                    <a16:creationId xmlns:a16="http://schemas.microsoft.com/office/drawing/2014/main" xmlns="" id="{5DC06A08-16DA-4970-B1B7-EC867C0103F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12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5" name="Freeform 23">
                <a:extLst>
                  <a:ext uri="{FF2B5EF4-FFF2-40B4-BE49-F238E27FC236}">
                    <a16:creationId xmlns:a16="http://schemas.microsoft.com/office/drawing/2014/main" xmlns="" id="{456779F5-4CE4-414F-B037-BDEA5A31579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70" y="1474"/>
                <a:ext cx="241" cy="49"/>
              </a:xfrm>
              <a:custGeom>
                <a:avLst/>
                <a:gdLst>
                  <a:gd name="T0" fmla="*/ 227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7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7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grpSp>
          <p:nvGrpSpPr>
            <p:cNvPr id="203" name="组合 202">
              <a:extLst>
                <a:ext uri="{FF2B5EF4-FFF2-40B4-BE49-F238E27FC236}">
                  <a16:creationId xmlns:a16="http://schemas.microsoft.com/office/drawing/2014/main" xmlns="" id="{9DBE5668-6AE3-48D2-AED2-9B21279876E7}"/>
                </a:ext>
              </a:extLst>
            </p:cNvPr>
            <p:cNvGrpSpPr/>
            <p:nvPr/>
          </p:nvGrpSpPr>
          <p:grpSpPr>
            <a:xfrm>
              <a:off x="3151349" y="3390910"/>
              <a:ext cx="3824867" cy="1851649"/>
              <a:chOff x="7824354" y="3116336"/>
              <a:chExt cx="1714500" cy="830003"/>
            </a:xfrm>
          </p:grpSpPr>
          <p:grpSp>
            <p:nvGrpSpPr>
              <p:cNvPr id="204" name="组合 203">
                <a:extLst>
                  <a:ext uri="{FF2B5EF4-FFF2-40B4-BE49-F238E27FC236}">
                    <a16:creationId xmlns:a16="http://schemas.microsoft.com/office/drawing/2014/main" xmlns="" id="{EE6AF299-E97B-4D9B-8AA3-24EB64A61A64}"/>
                  </a:ext>
                </a:extLst>
              </p:cNvPr>
              <p:cNvGrpSpPr/>
              <p:nvPr/>
            </p:nvGrpSpPr>
            <p:grpSpPr>
              <a:xfrm>
                <a:off x="7824354" y="3116336"/>
                <a:ext cx="1659024" cy="685772"/>
                <a:chOff x="7824355" y="3116331"/>
                <a:chExt cx="2155352" cy="890932"/>
              </a:xfrm>
            </p:grpSpPr>
            <p:sp>
              <p:nvSpPr>
                <p:cNvPr id="210" name="六边形 209">
                  <a:extLst>
                    <a:ext uri="{FF2B5EF4-FFF2-40B4-BE49-F238E27FC236}">
                      <a16:creationId xmlns:a16="http://schemas.microsoft.com/office/drawing/2014/main" xmlns="" id="{BD3ADDE7-04EB-4AE7-B265-F3DE424BDF4F}"/>
                    </a:ext>
                  </a:extLst>
                </p:cNvPr>
                <p:cNvSpPr/>
                <p:nvPr/>
              </p:nvSpPr>
              <p:spPr>
                <a:xfrm>
                  <a:off x="7824355" y="3116332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1" name="六边形 210">
                  <a:extLst>
                    <a:ext uri="{FF2B5EF4-FFF2-40B4-BE49-F238E27FC236}">
                      <a16:creationId xmlns:a16="http://schemas.microsoft.com/office/drawing/2014/main" xmlns="" id="{7C94E273-3364-4405-A8C0-9500A3D7BAE0}"/>
                    </a:ext>
                  </a:extLst>
                </p:cNvPr>
                <p:cNvSpPr/>
                <p:nvPr/>
              </p:nvSpPr>
              <p:spPr>
                <a:xfrm>
                  <a:off x="8242600" y="3350708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2" name="六边形 211">
                  <a:extLst>
                    <a:ext uri="{FF2B5EF4-FFF2-40B4-BE49-F238E27FC236}">
                      <a16:creationId xmlns:a16="http://schemas.microsoft.com/office/drawing/2014/main" xmlns="" id="{186D64A5-5915-4337-9343-435F6E0A6A8A}"/>
                    </a:ext>
                  </a:extLst>
                </p:cNvPr>
                <p:cNvSpPr/>
                <p:nvPr/>
              </p:nvSpPr>
              <p:spPr>
                <a:xfrm>
                  <a:off x="8652142" y="3116331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3" name="六边形 212">
                  <a:extLst>
                    <a:ext uri="{FF2B5EF4-FFF2-40B4-BE49-F238E27FC236}">
                      <a16:creationId xmlns:a16="http://schemas.microsoft.com/office/drawing/2014/main" xmlns="" id="{16B7288D-9323-4058-AD0A-7296AE202A01}"/>
                    </a:ext>
                  </a:extLst>
                </p:cNvPr>
                <p:cNvSpPr/>
                <p:nvPr/>
              </p:nvSpPr>
              <p:spPr>
                <a:xfrm>
                  <a:off x="7833058" y="3593491"/>
                  <a:ext cx="479976" cy="413772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4" name="六边形 213">
                  <a:extLst>
                    <a:ext uri="{FF2B5EF4-FFF2-40B4-BE49-F238E27FC236}">
                      <a16:creationId xmlns:a16="http://schemas.microsoft.com/office/drawing/2014/main" xmlns="" id="{7FFCCED3-B58C-41DC-B187-27E363A1B60E}"/>
                    </a:ext>
                  </a:extLst>
                </p:cNvPr>
                <p:cNvSpPr/>
                <p:nvPr/>
              </p:nvSpPr>
              <p:spPr>
                <a:xfrm>
                  <a:off x="9075532" y="3325133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5" name="六边形 214">
                  <a:extLst>
                    <a:ext uri="{FF2B5EF4-FFF2-40B4-BE49-F238E27FC236}">
                      <a16:creationId xmlns:a16="http://schemas.microsoft.com/office/drawing/2014/main" xmlns="" id="{61961471-FB63-4087-9BE9-41BD3901A408}"/>
                    </a:ext>
                  </a:extLst>
                </p:cNvPr>
                <p:cNvSpPr/>
                <p:nvPr/>
              </p:nvSpPr>
              <p:spPr>
                <a:xfrm>
                  <a:off x="9499730" y="3117986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6" name="矩形 198">
                  <a:extLst>
                    <a:ext uri="{FF2B5EF4-FFF2-40B4-BE49-F238E27FC236}">
                      <a16:creationId xmlns:a16="http://schemas.microsoft.com/office/drawing/2014/main" xmlns="" id="{CA1104D7-39B2-4E59-8C50-1454B56CD925}"/>
                    </a:ext>
                  </a:extLst>
                </p:cNvPr>
                <p:cNvSpPr/>
                <p:nvPr/>
              </p:nvSpPr>
              <p:spPr>
                <a:xfrm>
                  <a:off x="8754925" y="3193543"/>
                  <a:ext cx="266628" cy="256774"/>
                </a:xfrm>
                <a:custGeom>
                  <a:avLst/>
                  <a:gdLst>
                    <a:gd name="connsiteX0" fmla="*/ 216243 w 609050"/>
                    <a:gd name="connsiteY0" fmla="*/ 412730 h 586540"/>
                    <a:gd name="connsiteX1" fmla="*/ 216243 w 609050"/>
                    <a:gd name="connsiteY1" fmla="*/ 456594 h 586540"/>
                    <a:gd name="connsiteX2" fmla="*/ 293953 w 609050"/>
                    <a:gd name="connsiteY2" fmla="*/ 456594 h 586540"/>
                    <a:gd name="connsiteX3" fmla="*/ 293953 w 609050"/>
                    <a:gd name="connsiteY3" fmla="*/ 412730 h 586540"/>
                    <a:gd name="connsiteX4" fmla="*/ 69884 w 609050"/>
                    <a:gd name="connsiteY4" fmla="*/ 412730 h 586540"/>
                    <a:gd name="connsiteX5" fmla="*/ 69884 w 609050"/>
                    <a:gd name="connsiteY5" fmla="*/ 456594 h 586540"/>
                    <a:gd name="connsiteX6" fmla="*/ 147595 w 609050"/>
                    <a:gd name="connsiteY6" fmla="*/ 456594 h 586540"/>
                    <a:gd name="connsiteX7" fmla="*/ 147595 w 609050"/>
                    <a:gd name="connsiteY7" fmla="*/ 412730 h 586540"/>
                    <a:gd name="connsiteX8" fmla="*/ 460769 w 609050"/>
                    <a:gd name="connsiteY8" fmla="*/ 376268 h 586540"/>
                    <a:gd name="connsiteX9" fmla="*/ 460769 w 609050"/>
                    <a:gd name="connsiteY9" fmla="*/ 414786 h 586540"/>
                    <a:gd name="connsiteX10" fmla="*/ 555916 w 609050"/>
                    <a:gd name="connsiteY10" fmla="*/ 414786 h 586540"/>
                    <a:gd name="connsiteX11" fmla="*/ 555916 w 609050"/>
                    <a:gd name="connsiteY11" fmla="*/ 376268 h 586540"/>
                    <a:gd name="connsiteX12" fmla="*/ 216243 w 609050"/>
                    <a:gd name="connsiteY12" fmla="*/ 339670 h 586540"/>
                    <a:gd name="connsiteX13" fmla="*/ 216243 w 609050"/>
                    <a:gd name="connsiteY13" fmla="*/ 383533 h 586540"/>
                    <a:gd name="connsiteX14" fmla="*/ 293953 w 609050"/>
                    <a:gd name="connsiteY14" fmla="*/ 383533 h 586540"/>
                    <a:gd name="connsiteX15" fmla="*/ 293953 w 609050"/>
                    <a:gd name="connsiteY15" fmla="*/ 339670 h 586540"/>
                    <a:gd name="connsiteX16" fmla="*/ 69884 w 609050"/>
                    <a:gd name="connsiteY16" fmla="*/ 339670 h 586540"/>
                    <a:gd name="connsiteX17" fmla="*/ 69884 w 609050"/>
                    <a:gd name="connsiteY17" fmla="*/ 383533 h 586540"/>
                    <a:gd name="connsiteX18" fmla="*/ 147595 w 609050"/>
                    <a:gd name="connsiteY18" fmla="*/ 383533 h 586540"/>
                    <a:gd name="connsiteX19" fmla="*/ 147595 w 609050"/>
                    <a:gd name="connsiteY19" fmla="*/ 339670 h 586540"/>
                    <a:gd name="connsiteX20" fmla="*/ 460769 w 609050"/>
                    <a:gd name="connsiteY20" fmla="*/ 303071 h 586540"/>
                    <a:gd name="connsiteX21" fmla="*/ 460769 w 609050"/>
                    <a:gd name="connsiteY21" fmla="*/ 341726 h 586540"/>
                    <a:gd name="connsiteX22" fmla="*/ 555916 w 609050"/>
                    <a:gd name="connsiteY22" fmla="*/ 341726 h 586540"/>
                    <a:gd name="connsiteX23" fmla="*/ 555916 w 609050"/>
                    <a:gd name="connsiteY23" fmla="*/ 303071 h 586540"/>
                    <a:gd name="connsiteX24" fmla="*/ 216243 w 609050"/>
                    <a:gd name="connsiteY24" fmla="*/ 266609 h 586540"/>
                    <a:gd name="connsiteX25" fmla="*/ 216243 w 609050"/>
                    <a:gd name="connsiteY25" fmla="*/ 310473 h 586540"/>
                    <a:gd name="connsiteX26" fmla="*/ 293953 w 609050"/>
                    <a:gd name="connsiteY26" fmla="*/ 310473 h 586540"/>
                    <a:gd name="connsiteX27" fmla="*/ 293953 w 609050"/>
                    <a:gd name="connsiteY27" fmla="*/ 266609 h 586540"/>
                    <a:gd name="connsiteX28" fmla="*/ 69884 w 609050"/>
                    <a:gd name="connsiteY28" fmla="*/ 266609 h 586540"/>
                    <a:gd name="connsiteX29" fmla="*/ 69884 w 609050"/>
                    <a:gd name="connsiteY29" fmla="*/ 310473 h 586540"/>
                    <a:gd name="connsiteX30" fmla="*/ 147595 w 609050"/>
                    <a:gd name="connsiteY30" fmla="*/ 310473 h 586540"/>
                    <a:gd name="connsiteX31" fmla="*/ 147595 w 609050"/>
                    <a:gd name="connsiteY31" fmla="*/ 266609 h 586540"/>
                    <a:gd name="connsiteX32" fmla="*/ 460769 w 609050"/>
                    <a:gd name="connsiteY32" fmla="*/ 230010 h 586540"/>
                    <a:gd name="connsiteX33" fmla="*/ 460769 w 609050"/>
                    <a:gd name="connsiteY33" fmla="*/ 268528 h 586540"/>
                    <a:gd name="connsiteX34" fmla="*/ 555916 w 609050"/>
                    <a:gd name="connsiteY34" fmla="*/ 268528 h 586540"/>
                    <a:gd name="connsiteX35" fmla="*/ 555916 w 609050"/>
                    <a:gd name="connsiteY35" fmla="*/ 230010 h 586540"/>
                    <a:gd name="connsiteX36" fmla="*/ 216243 w 609050"/>
                    <a:gd name="connsiteY36" fmla="*/ 193549 h 586540"/>
                    <a:gd name="connsiteX37" fmla="*/ 216243 w 609050"/>
                    <a:gd name="connsiteY37" fmla="*/ 237412 h 586540"/>
                    <a:gd name="connsiteX38" fmla="*/ 293953 w 609050"/>
                    <a:gd name="connsiteY38" fmla="*/ 237412 h 586540"/>
                    <a:gd name="connsiteX39" fmla="*/ 293953 w 609050"/>
                    <a:gd name="connsiteY39" fmla="*/ 193549 h 586540"/>
                    <a:gd name="connsiteX40" fmla="*/ 69884 w 609050"/>
                    <a:gd name="connsiteY40" fmla="*/ 193549 h 586540"/>
                    <a:gd name="connsiteX41" fmla="*/ 69884 w 609050"/>
                    <a:gd name="connsiteY41" fmla="*/ 237412 h 586540"/>
                    <a:gd name="connsiteX42" fmla="*/ 147595 w 609050"/>
                    <a:gd name="connsiteY42" fmla="*/ 237412 h 586540"/>
                    <a:gd name="connsiteX43" fmla="*/ 147595 w 609050"/>
                    <a:gd name="connsiteY43" fmla="*/ 193549 h 586540"/>
                    <a:gd name="connsiteX44" fmla="*/ 460769 w 609050"/>
                    <a:gd name="connsiteY44" fmla="*/ 156950 h 586540"/>
                    <a:gd name="connsiteX45" fmla="*/ 460769 w 609050"/>
                    <a:gd name="connsiteY45" fmla="*/ 195468 h 586540"/>
                    <a:gd name="connsiteX46" fmla="*/ 555916 w 609050"/>
                    <a:gd name="connsiteY46" fmla="*/ 195468 h 586540"/>
                    <a:gd name="connsiteX47" fmla="*/ 555916 w 609050"/>
                    <a:gd name="connsiteY47" fmla="*/ 156950 h 586540"/>
                    <a:gd name="connsiteX48" fmla="*/ 192926 w 609050"/>
                    <a:gd name="connsiteY48" fmla="*/ 96251 h 586540"/>
                    <a:gd name="connsiteX49" fmla="*/ 361366 w 609050"/>
                    <a:gd name="connsiteY49" fmla="*/ 96251 h 586540"/>
                    <a:gd name="connsiteX50" fmla="*/ 361366 w 609050"/>
                    <a:gd name="connsiteY50" fmla="*/ 114880 h 586540"/>
                    <a:gd name="connsiteX51" fmla="*/ 192926 w 609050"/>
                    <a:gd name="connsiteY51" fmla="*/ 114880 h 586540"/>
                    <a:gd name="connsiteX52" fmla="*/ 192926 w 609050"/>
                    <a:gd name="connsiteY52" fmla="*/ 49819 h 586540"/>
                    <a:gd name="connsiteX53" fmla="*/ 361366 w 609050"/>
                    <a:gd name="connsiteY53" fmla="*/ 49819 h 586540"/>
                    <a:gd name="connsiteX54" fmla="*/ 361366 w 609050"/>
                    <a:gd name="connsiteY54" fmla="*/ 68307 h 586540"/>
                    <a:gd name="connsiteX55" fmla="*/ 192926 w 609050"/>
                    <a:gd name="connsiteY55" fmla="*/ 68307 h 586540"/>
                    <a:gd name="connsiteX56" fmla="*/ 166130 w 609050"/>
                    <a:gd name="connsiteY56" fmla="*/ 25222 h 586540"/>
                    <a:gd name="connsiteX57" fmla="*/ 166130 w 609050"/>
                    <a:gd name="connsiteY57" fmla="*/ 155716 h 586540"/>
                    <a:gd name="connsiteX58" fmla="*/ 338987 w 609050"/>
                    <a:gd name="connsiteY58" fmla="*/ 155716 h 586540"/>
                    <a:gd name="connsiteX59" fmla="*/ 338987 w 609050"/>
                    <a:gd name="connsiteY59" fmla="*/ 341040 h 586540"/>
                    <a:gd name="connsiteX60" fmla="*/ 338987 w 609050"/>
                    <a:gd name="connsiteY60" fmla="*/ 531710 h 586540"/>
                    <a:gd name="connsiteX61" fmla="*/ 366721 w 609050"/>
                    <a:gd name="connsiteY61" fmla="*/ 531710 h 586540"/>
                    <a:gd name="connsiteX62" fmla="*/ 366721 w 609050"/>
                    <a:gd name="connsiteY62" fmla="*/ 341040 h 586540"/>
                    <a:gd name="connsiteX63" fmla="*/ 366721 w 609050"/>
                    <a:gd name="connsiteY63" fmla="*/ 155305 h 586540"/>
                    <a:gd name="connsiteX64" fmla="*/ 388002 w 609050"/>
                    <a:gd name="connsiteY64" fmla="*/ 143517 h 586540"/>
                    <a:gd name="connsiteX65" fmla="*/ 388002 w 609050"/>
                    <a:gd name="connsiteY65" fmla="*/ 25222 h 586540"/>
                    <a:gd name="connsiteX66" fmla="*/ 140867 w 609050"/>
                    <a:gd name="connsiteY66" fmla="*/ 0 h 586540"/>
                    <a:gd name="connsiteX67" fmla="*/ 413402 w 609050"/>
                    <a:gd name="connsiteY67" fmla="*/ 0 h 586540"/>
                    <a:gd name="connsiteX68" fmla="*/ 413402 w 609050"/>
                    <a:gd name="connsiteY68" fmla="*/ 129398 h 586540"/>
                    <a:gd name="connsiteX69" fmla="*/ 432486 w 609050"/>
                    <a:gd name="connsiteY69" fmla="*/ 118843 h 586540"/>
                    <a:gd name="connsiteX70" fmla="*/ 584199 w 609050"/>
                    <a:gd name="connsiteY70" fmla="*/ 118843 h 586540"/>
                    <a:gd name="connsiteX71" fmla="*/ 584199 w 609050"/>
                    <a:gd name="connsiteY71" fmla="*/ 531710 h 586540"/>
                    <a:gd name="connsiteX72" fmla="*/ 609050 w 609050"/>
                    <a:gd name="connsiteY72" fmla="*/ 531710 h 586540"/>
                    <a:gd name="connsiteX73" fmla="*/ 609050 w 609050"/>
                    <a:gd name="connsiteY73" fmla="*/ 586540 h 586540"/>
                    <a:gd name="connsiteX74" fmla="*/ 0 w 609050"/>
                    <a:gd name="connsiteY74" fmla="*/ 586540 h 586540"/>
                    <a:gd name="connsiteX75" fmla="*/ 0 w 609050"/>
                    <a:gd name="connsiteY75" fmla="*/ 531710 h 586540"/>
                    <a:gd name="connsiteX76" fmla="*/ 24851 w 609050"/>
                    <a:gd name="connsiteY76" fmla="*/ 531710 h 586540"/>
                    <a:gd name="connsiteX77" fmla="*/ 24851 w 609050"/>
                    <a:gd name="connsiteY77" fmla="*/ 155716 h 586540"/>
                    <a:gd name="connsiteX78" fmla="*/ 140867 w 609050"/>
                    <a:gd name="connsiteY78" fmla="*/ 155716 h 5865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</a:cxnLst>
                  <a:rect l="l" t="t" r="r" b="b"/>
                  <a:pathLst>
                    <a:path w="609050" h="586540">
                      <a:moveTo>
                        <a:pt x="216243" y="412730"/>
                      </a:moveTo>
                      <a:lnTo>
                        <a:pt x="216243" y="456594"/>
                      </a:lnTo>
                      <a:lnTo>
                        <a:pt x="293953" y="456594"/>
                      </a:lnTo>
                      <a:lnTo>
                        <a:pt x="293953" y="412730"/>
                      </a:lnTo>
                      <a:close/>
                      <a:moveTo>
                        <a:pt x="69884" y="412730"/>
                      </a:moveTo>
                      <a:lnTo>
                        <a:pt x="69884" y="456594"/>
                      </a:lnTo>
                      <a:lnTo>
                        <a:pt x="147595" y="456594"/>
                      </a:lnTo>
                      <a:lnTo>
                        <a:pt x="147595" y="412730"/>
                      </a:lnTo>
                      <a:close/>
                      <a:moveTo>
                        <a:pt x="460769" y="376268"/>
                      </a:moveTo>
                      <a:lnTo>
                        <a:pt x="460769" y="414786"/>
                      </a:lnTo>
                      <a:lnTo>
                        <a:pt x="555916" y="414786"/>
                      </a:lnTo>
                      <a:lnTo>
                        <a:pt x="555916" y="376268"/>
                      </a:lnTo>
                      <a:close/>
                      <a:moveTo>
                        <a:pt x="216243" y="339670"/>
                      </a:moveTo>
                      <a:lnTo>
                        <a:pt x="216243" y="383533"/>
                      </a:lnTo>
                      <a:lnTo>
                        <a:pt x="293953" y="383533"/>
                      </a:lnTo>
                      <a:lnTo>
                        <a:pt x="293953" y="339670"/>
                      </a:lnTo>
                      <a:close/>
                      <a:moveTo>
                        <a:pt x="69884" y="339670"/>
                      </a:moveTo>
                      <a:lnTo>
                        <a:pt x="69884" y="383533"/>
                      </a:lnTo>
                      <a:lnTo>
                        <a:pt x="147595" y="383533"/>
                      </a:lnTo>
                      <a:lnTo>
                        <a:pt x="147595" y="339670"/>
                      </a:lnTo>
                      <a:close/>
                      <a:moveTo>
                        <a:pt x="460769" y="303071"/>
                      </a:moveTo>
                      <a:lnTo>
                        <a:pt x="460769" y="341726"/>
                      </a:lnTo>
                      <a:lnTo>
                        <a:pt x="555916" y="341726"/>
                      </a:lnTo>
                      <a:lnTo>
                        <a:pt x="555916" y="303071"/>
                      </a:lnTo>
                      <a:close/>
                      <a:moveTo>
                        <a:pt x="216243" y="266609"/>
                      </a:moveTo>
                      <a:lnTo>
                        <a:pt x="216243" y="310473"/>
                      </a:lnTo>
                      <a:lnTo>
                        <a:pt x="293953" y="310473"/>
                      </a:lnTo>
                      <a:lnTo>
                        <a:pt x="293953" y="266609"/>
                      </a:lnTo>
                      <a:close/>
                      <a:moveTo>
                        <a:pt x="69884" y="266609"/>
                      </a:moveTo>
                      <a:lnTo>
                        <a:pt x="69884" y="310473"/>
                      </a:lnTo>
                      <a:lnTo>
                        <a:pt x="147595" y="310473"/>
                      </a:lnTo>
                      <a:lnTo>
                        <a:pt x="147595" y="266609"/>
                      </a:lnTo>
                      <a:close/>
                      <a:moveTo>
                        <a:pt x="460769" y="230010"/>
                      </a:moveTo>
                      <a:lnTo>
                        <a:pt x="460769" y="268528"/>
                      </a:lnTo>
                      <a:lnTo>
                        <a:pt x="555916" y="268528"/>
                      </a:lnTo>
                      <a:lnTo>
                        <a:pt x="555916" y="230010"/>
                      </a:lnTo>
                      <a:close/>
                      <a:moveTo>
                        <a:pt x="216243" y="193549"/>
                      </a:moveTo>
                      <a:lnTo>
                        <a:pt x="216243" y="237412"/>
                      </a:lnTo>
                      <a:lnTo>
                        <a:pt x="293953" y="237412"/>
                      </a:lnTo>
                      <a:lnTo>
                        <a:pt x="293953" y="193549"/>
                      </a:lnTo>
                      <a:close/>
                      <a:moveTo>
                        <a:pt x="69884" y="193549"/>
                      </a:moveTo>
                      <a:lnTo>
                        <a:pt x="69884" y="237412"/>
                      </a:lnTo>
                      <a:lnTo>
                        <a:pt x="147595" y="237412"/>
                      </a:lnTo>
                      <a:lnTo>
                        <a:pt x="147595" y="193549"/>
                      </a:lnTo>
                      <a:close/>
                      <a:moveTo>
                        <a:pt x="460769" y="156950"/>
                      </a:moveTo>
                      <a:lnTo>
                        <a:pt x="460769" y="195468"/>
                      </a:lnTo>
                      <a:lnTo>
                        <a:pt x="555916" y="195468"/>
                      </a:lnTo>
                      <a:lnTo>
                        <a:pt x="555916" y="156950"/>
                      </a:lnTo>
                      <a:close/>
                      <a:moveTo>
                        <a:pt x="192926" y="96251"/>
                      </a:moveTo>
                      <a:lnTo>
                        <a:pt x="361366" y="96251"/>
                      </a:lnTo>
                      <a:lnTo>
                        <a:pt x="361366" y="114880"/>
                      </a:lnTo>
                      <a:lnTo>
                        <a:pt x="192926" y="114880"/>
                      </a:lnTo>
                      <a:close/>
                      <a:moveTo>
                        <a:pt x="192926" y="49819"/>
                      </a:moveTo>
                      <a:lnTo>
                        <a:pt x="361366" y="49819"/>
                      </a:lnTo>
                      <a:lnTo>
                        <a:pt x="361366" y="68307"/>
                      </a:lnTo>
                      <a:lnTo>
                        <a:pt x="192926" y="68307"/>
                      </a:lnTo>
                      <a:close/>
                      <a:moveTo>
                        <a:pt x="166130" y="25222"/>
                      </a:moveTo>
                      <a:lnTo>
                        <a:pt x="166130" y="155716"/>
                      </a:lnTo>
                      <a:lnTo>
                        <a:pt x="338987" y="155716"/>
                      </a:lnTo>
                      <a:lnTo>
                        <a:pt x="338987" y="341040"/>
                      </a:lnTo>
                      <a:lnTo>
                        <a:pt x="338987" y="531710"/>
                      </a:lnTo>
                      <a:lnTo>
                        <a:pt x="366721" y="531710"/>
                      </a:lnTo>
                      <a:lnTo>
                        <a:pt x="366721" y="341040"/>
                      </a:lnTo>
                      <a:lnTo>
                        <a:pt x="366721" y="155305"/>
                      </a:lnTo>
                      <a:lnTo>
                        <a:pt x="388002" y="143517"/>
                      </a:lnTo>
                      <a:lnTo>
                        <a:pt x="388002" y="25222"/>
                      </a:lnTo>
                      <a:close/>
                      <a:moveTo>
                        <a:pt x="140867" y="0"/>
                      </a:moveTo>
                      <a:lnTo>
                        <a:pt x="413402" y="0"/>
                      </a:lnTo>
                      <a:lnTo>
                        <a:pt x="413402" y="129398"/>
                      </a:lnTo>
                      <a:lnTo>
                        <a:pt x="432486" y="118843"/>
                      </a:lnTo>
                      <a:lnTo>
                        <a:pt x="584199" y="118843"/>
                      </a:lnTo>
                      <a:lnTo>
                        <a:pt x="584199" y="531710"/>
                      </a:lnTo>
                      <a:lnTo>
                        <a:pt x="609050" y="531710"/>
                      </a:lnTo>
                      <a:lnTo>
                        <a:pt x="609050" y="586540"/>
                      </a:lnTo>
                      <a:lnTo>
                        <a:pt x="0" y="586540"/>
                      </a:lnTo>
                      <a:lnTo>
                        <a:pt x="0" y="531710"/>
                      </a:lnTo>
                      <a:lnTo>
                        <a:pt x="24851" y="531710"/>
                      </a:lnTo>
                      <a:lnTo>
                        <a:pt x="24851" y="155716"/>
                      </a:lnTo>
                      <a:lnTo>
                        <a:pt x="140867" y="155716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grpSp>
            <p:nvGrpSpPr>
              <p:cNvPr id="205" name="组合 204">
                <a:extLst>
                  <a:ext uri="{FF2B5EF4-FFF2-40B4-BE49-F238E27FC236}">
                    <a16:creationId xmlns:a16="http://schemas.microsoft.com/office/drawing/2014/main" xmlns="" id="{51A2959E-C47A-4FC6-A56F-F41D34B2FC43}"/>
                  </a:ext>
                </a:extLst>
              </p:cNvPr>
              <p:cNvGrpSpPr/>
              <p:nvPr/>
            </p:nvGrpSpPr>
            <p:grpSpPr>
              <a:xfrm>
                <a:off x="7831052" y="3636868"/>
                <a:ext cx="1707802" cy="309471"/>
                <a:chOff x="4831017" y="3636868"/>
                <a:chExt cx="1208170" cy="309471"/>
              </a:xfrm>
            </p:grpSpPr>
            <p:sp>
              <p:nvSpPr>
                <p:cNvPr id="206" name="圆角矩形 13">
                  <a:extLst>
                    <a:ext uri="{FF2B5EF4-FFF2-40B4-BE49-F238E27FC236}">
                      <a16:creationId xmlns:a16="http://schemas.microsoft.com/office/drawing/2014/main" xmlns="" id="{191DDBA0-1A44-4DBE-991C-AEB3A57E7658}"/>
                    </a:ext>
                  </a:extLst>
                </p:cNvPr>
                <p:cNvSpPr/>
                <p:nvPr/>
              </p:nvSpPr>
              <p:spPr>
                <a:xfrm flipV="1">
                  <a:off x="5398651" y="3636868"/>
                  <a:ext cx="59652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07" name="圆角矩形 13">
                  <a:extLst>
                    <a:ext uri="{FF2B5EF4-FFF2-40B4-BE49-F238E27FC236}">
                      <a16:creationId xmlns:a16="http://schemas.microsoft.com/office/drawing/2014/main" xmlns="" id="{EE3CBC0E-1160-4F37-93AD-C2418A86C7D6}"/>
                    </a:ext>
                  </a:extLst>
                </p:cNvPr>
                <p:cNvSpPr/>
                <p:nvPr/>
              </p:nvSpPr>
              <p:spPr>
                <a:xfrm flipV="1">
                  <a:off x="5398651" y="3718763"/>
                  <a:ext cx="41874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08" name="圆角矩形 13">
                  <a:extLst>
                    <a:ext uri="{FF2B5EF4-FFF2-40B4-BE49-F238E27FC236}">
                      <a16:creationId xmlns:a16="http://schemas.microsoft.com/office/drawing/2014/main" xmlns="" id="{70B5D0D9-5626-4F34-B165-2E2AC9134EBE}"/>
                    </a:ext>
                  </a:extLst>
                </p:cNvPr>
                <p:cNvSpPr/>
                <p:nvPr/>
              </p:nvSpPr>
              <p:spPr>
                <a:xfrm flipV="1">
                  <a:off x="5398651" y="3805806"/>
                  <a:ext cx="502087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09" name="圆角矩形 13">
                  <a:extLst>
                    <a:ext uri="{FF2B5EF4-FFF2-40B4-BE49-F238E27FC236}">
                      <a16:creationId xmlns:a16="http://schemas.microsoft.com/office/drawing/2014/main" xmlns="" id="{E4A7D5CE-0799-42EA-9107-18FF34C4B4A7}"/>
                    </a:ext>
                  </a:extLst>
                </p:cNvPr>
                <p:cNvSpPr/>
                <p:nvPr/>
              </p:nvSpPr>
              <p:spPr>
                <a:xfrm flipV="1">
                  <a:off x="4831017" y="3878980"/>
                  <a:ext cx="1208170" cy="6735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</p:grpSp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更改页面中的图标  </a:t>
            </a:r>
            <a:r>
              <a:rPr lang="en-US" altLang="zh-CN" sz="2800" b="1" dirty="0"/>
              <a:t>Replace Icons</a:t>
            </a:r>
            <a:endParaRPr lang="zh-CN" altLang="en-US" sz="2800" b="1" dirty="0"/>
          </a:p>
        </p:txBody>
      </p:sp>
      <p:sp>
        <p:nvSpPr>
          <p:cNvPr id="351" name="文本框 350"/>
          <p:cNvSpPr txBox="1"/>
          <p:nvPr/>
        </p:nvSpPr>
        <p:spPr>
          <a:xfrm>
            <a:off x="959849" y="4744806"/>
            <a:ext cx="308934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选中图示中的图标</a:t>
            </a:r>
            <a:endParaRPr lang="en-US" altLang="zh-CN" sz="1000" dirty="0"/>
          </a:p>
          <a:p>
            <a:r>
              <a:rPr lang="en-US" altLang="zh-CN" sz="1000" dirty="0"/>
              <a:t>Select the icon need to be changed in the diagram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673100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530" name="矩形 529">
            <a:extLst>
              <a:ext uri="{FF2B5EF4-FFF2-40B4-BE49-F238E27FC236}">
                <a16:creationId xmlns:a16="http://schemas.microsoft.com/office/drawing/2014/main" xmlns="" id="{D544CC29-B618-4FEC-9019-507758A2C346}"/>
              </a:ext>
            </a:extLst>
          </p:cNvPr>
          <p:cNvSpPr/>
          <p:nvPr/>
        </p:nvSpPr>
        <p:spPr>
          <a:xfrm>
            <a:off x="4745932" y="2018794"/>
            <a:ext cx="2700136" cy="2783090"/>
          </a:xfrm>
          <a:prstGeom prst="rect">
            <a:avLst/>
          </a:prstGeom>
          <a:solidFill>
            <a:schemeClr val="bg1"/>
          </a:solidFill>
          <a:ln w="12700" cap="flat" cmpd="sng" algn="ctr">
            <a:gradFill flip="none" rotWithShape="1">
              <a:gsLst>
                <a:gs pos="0">
                  <a:schemeClr val="accent1">
                    <a:lumMod val="0"/>
                    <a:lumOff val="100000"/>
                    <a:alpha val="0"/>
                  </a:schemeClr>
                </a:gs>
                <a:gs pos="51000">
                  <a:srgbClr val="CC4B4A"/>
                </a:gs>
              </a:gsLst>
              <a:lin ang="16200000" scaled="1"/>
              <a:tileRect/>
            </a:gra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1" name="矩形 530">
            <a:extLst>
              <a:ext uri="{FF2B5EF4-FFF2-40B4-BE49-F238E27FC236}">
                <a16:creationId xmlns:a16="http://schemas.microsoft.com/office/drawing/2014/main" xmlns="" id="{6981A32D-467A-4673-AE41-0197613DA6E5}"/>
              </a:ext>
            </a:extLst>
          </p:cNvPr>
          <p:cNvSpPr/>
          <p:nvPr/>
        </p:nvSpPr>
        <p:spPr>
          <a:xfrm>
            <a:off x="4745932" y="2018794"/>
            <a:ext cx="2700136" cy="202647"/>
          </a:xfrm>
          <a:prstGeom prst="rect">
            <a:avLst/>
          </a:prstGeom>
          <a:solidFill>
            <a:srgbClr val="CE4C4B"/>
          </a:solidFill>
          <a:ln w="12700" cap="flat" cmpd="sng" algn="ctr">
            <a:solidFill>
              <a:srgbClr val="CE4C4B"/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r>
              <a:rPr lang="zh-CN" altLang="en-US" sz="1000" kern="0" dirty="0">
                <a:solidFill>
                  <a:srgbClr val="FFFFFF"/>
                </a:solidFill>
                <a:latin typeface="Arial"/>
                <a:ea typeface="微软雅黑"/>
              </a:rPr>
              <a:t>图标库 </a:t>
            </a:r>
            <a:r>
              <a:rPr lang="en-US" altLang="zh-CN" sz="1000" kern="0" dirty="0">
                <a:solidFill>
                  <a:srgbClr val="FFFFFF"/>
                </a:solidFill>
                <a:latin typeface="Arial"/>
                <a:ea typeface="微软雅黑"/>
              </a:rPr>
              <a:t>/ Icon Library</a:t>
            </a:r>
            <a:endParaRPr lang="zh-CN" altLang="en-US" sz="1000" kern="0" dirty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3" name="乘号 532">
            <a:extLst>
              <a:ext uri="{FF2B5EF4-FFF2-40B4-BE49-F238E27FC236}">
                <a16:creationId xmlns:a16="http://schemas.microsoft.com/office/drawing/2014/main" xmlns="" id="{2DAEDA58-EF2A-40FF-A29F-F6B53347C5CF}"/>
              </a:ext>
            </a:extLst>
          </p:cNvPr>
          <p:cNvSpPr/>
          <p:nvPr/>
        </p:nvSpPr>
        <p:spPr>
          <a:xfrm>
            <a:off x="7275789" y="2051656"/>
            <a:ext cx="136922" cy="136922"/>
          </a:xfrm>
          <a:prstGeom prst="mathMultiply">
            <a:avLst>
              <a:gd name="adj1" fmla="val 13304"/>
            </a:avLst>
          </a:prstGeom>
          <a:solidFill>
            <a:srgbClr val="CE4C4B">
              <a:lumMod val="60000"/>
              <a:lumOff val="4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4" name="push-pin-pointing-down_8930">
            <a:extLst>
              <a:ext uri="{FF2B5EF4-FFF2-40B4-BE49-F238E27FC236}">
                <a16:creationId xmlns:a16="http://schemas.microsoft.com/office/drawing/2014/main" xmlns="" id="{613F05E8-ABBF-4CDF-9AF2-BC93E58A0FF2}"/>
              </a:ext>
            </a:extLst>
          </p:cNvPr>
          <p:cNvSpPr>
            <a:spLocks noChangeAspect="1"/>
          </p:cNvSpPr>
          <p:nvPr/>
        </p:nvSpPr>
        <p:spPr bwMode="auto">
          <a:xfrm>
            <a:off x="7071719" y="2066769"/>
            <a:ext cx="105878" cy="105381"/>
          </a:xfrm>
          <a:prstGeom prst="ellipse">
            <a:avLst/>
          </a:prstGeom>
          <a:noFill/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r>
              <a:rPr lang="en-US" altLang="zh-CN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rPr>
              <a:t>?</a:t>
            </a:r>
            <a:endParaRPr lang="zh-CN" altLang="en-US" sz="1400" b="1" dirty="0">
              <a:solidFill>
                <a:srgbClr val="CE4C4B">
                  <a:lumMod val="20000"/>
                  <a:lumOff val="80000"/>
                </a:srgbClr>
              </a:solidFill>
              <a:latin typeface="Arial"/>
              <a:ea typeface="微软雅黑"/>
            </a:endParaRPr>
          </a:p>
        </p:txBody>
      </p:sp>
      <p:cxnSp>
        <p:nvCxnSpPr>
          <p:cNvPr id="535" name="直接连接符 534">
            <a:extLst>
              <a:ext uri="{FF2B5EF4-FFF2-40B4-BE49-F238E27FC236}">
                <a16:creationId xmlns:a16="http://schemas.microsoft.com/office/drawing/2014/main" xmlns="" id="{B965E895-3A05-439E-920E-0D00464467EB}"/>
              </a:ext>
            </a:extLst>
          </p:cNvPr>
          <p:cNvCxnSpPr>
            <a:cxnSpLocks/>
          </p:cNvCxnSpPr>
          <p:nvPr/>
        </p:nvCxnSpPr>
        <p:spPr>
          <a:xfrm>
            <a:off x="7231993" y="2072052"/>
            <a:ext cx="0" cy="100097"/>
          </a:xfrm>
          <a:prstGeom prst="line">
            <a:avLst/>
          </a:prstGeom>
          <a:noFill/>
          <a:ln w="6350" cap="flat" cmpd="sng" algn="ctr">
            <a:solidFill>
              <a:srgbClr val="CE4C4B">
                <a:lumMod val="60000"/>
                <a:lumOff val="40000"/>
              </a:srgbClr>
            </a:solidFill>
            <a:prstDash val="solid"/>
            <a:miter lim="800000"/>
          </a:ln>
          <a:effectLst/>
        </p:spPr>
      </p:cxnSp>
      <p:grpSp>
        <p:nvGrpSpPr>
          <p:cNvPr id="19" name="组合 18">
            <a:extLst>
              <a:ext uri="{FF2B5EF4-FFF2-40B4-BE49-F238E27FC236}">
                <a16:creationId xmlns:a16="http://schemas.microsoft.com/office/drawing/2014/main" xmlns="" id="{7FA11131-463E-4EC4-AA61-B2B73FCF6051}"/>
              </a:ext>
            </a:extLst>
          </p:cNvPr>
          <p:cNvGrpSpPr/>
          <p:nvPr/>
        </p:nvGrpSpPr>
        <p:grpSpPr>
          <a:xfrm>
            <a:off x="4845591" y="2864630"/>
            <a:ext cx="2514620" cy="1607638"/>
            <a:chOff x="4807641" y="2840368"/>
            <a:chExt cx="2552569" cy="1631899"/>
          </a:xfrm>
        </p:grpSpPr>
        <p:sp>
          <p:nvSpPr>
            <p:cNvPr id="540" name="矩形: 圆角 539">
              <a:extLst>
                <a:ext uri="{FF2B5EF4-FFF2-40B4-BE49-F238E27FC236}">
                  <a16:creationId xmlns:a16="http://schemas.microsoft.com/office/drawing/2014/main" xmlns="" id="{631B67DF-72DF-4477-8E07-5EA7D4B3E597}"/>
                </a:ext>
              </a:extLst>
            </p:cNvPr>
            <p:cNvSpPr/>
            <p:nvPr/>
          </p:nvSpPr>
          <p:spPr>
            <a:xfrm>
              <a:off x="5692212" y="3270624"/>
              <a:ext cx="341131" cy="341131"/>
            </a:xfrm>
            <a:prstGeom prst="roundRect">
              <a:avLst>
                <a:gd name="adj" fmla="val 0"/>
              </a:avLst>
            </a:prstGeom>
            <a:solidFill>
              <a:srgbClr val="FFFFFF"/>
            </a:solidFill>
            <a:ln w="28575" cap="flat" cmpd="sng" algn="ctr">
              <a:solidFill>
                <a:srgbClr val="CC4A4A"/>
              </a:soli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/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grpSp>
          <p:nvGrpSpPr>
            <p:cNvPr id="541" name="组合 540">
              <a:extLst>
                <a:ext uri="{FF2B5EF4-FFF2-40B4-BE49-F238E27FC236}">
                  <a16:creationId xmlns:a16="http://schemas.microsoft.com/office/drawing/2014/main" xmlns="" id="{A9EEA562-FB59-459B-B2DF-EFD205959221}"/>
                </a:ext>
              </a:extLst>
            </p:cNvPr>
            <p:cNvGrpSpPr/>
            <p:nvPr/>
          </p:nvGrpSpPr>
          <p:grpSpPr>
            <a:xfrm>
              <a:off x="4807641" y="2840368"/>
              <a:ext cx="2552569" cy="1631899"/>
              <a:chOff x="4756589" y="3339876"/>
              <a:chExt cx="2552569" cy="1631899"/>
            </a:xfrm>
            <a:gradFill>
              <a:gsLst>
                <a:gs pos="0">
                  <a:schemeClr val="accent1">
                    <a:lumMod val="0"/>
                    <a:lumOff val="100000"/>
                    <a:alpha val="0"/>
                  </a:schemeClr>
                </a:gs>
                <a:gs pos="57000">
                  <a:schemeClr val="bg1">
                    <a:lumMod val="85000"/>
                  </a:schemeClr>
                </a:gs>
              </a:gsLst>
              <a:lin ang="16200000" scaled="1"/>
            </a:gradFill>
          </p:grpSpPr>
          <p:grpSp>
            <p:nvGrpSpPr>
              <p:cNvPr id="543" name="组合 542">
                <a:extLst>
                  <a:ext uri="{FF2B5EF4-FFF2-40B4-BE49-F238E27FC236}">
                    <a16:creationId xmlns:a16="http://schemas.microsoft.com/office/drawing/2014/main" xmlns="" id="{1BE68FA3-7EA6-48F0-81F2-AC528F54A95A}"/>
                  </a:ext>
                </a:extLst>
              </p:cNvPr>
              <p:cNvGrpSpPr/>
              <p:nvPr/>
            </p:nvGrpSpPr>
            <p:grpSpPr>
              <a:xfrm>
                <a:off x="4756597" y="3339876"/>
                <a:ext cx="2552561" cy="341131"/>
                <a:chOff x="5320062" y="2696210"/>
                <a:chExt cx="2424375" cy="324000"/>
              </a:xfrm>
              <a:grpFill/>
            </p:grpSpPr>
            <p:sp>
              <p:nvSpPr>
                <p:cNvPr id="563" name="矩形: 圆角 562">
                  <a:extLst>
                    <a:ext uri="{FF2B5EF4-FFF2-40B4-BE49-F238E27FC236}">
                      <a16:creationId xmlns:a16="http://schemas.microsoft.com/office/drawing/2014/main" xmlns="" id="{C984C854-65D6-4519-B390-F3D04F0D8F06}"/>
                    </a:ext>
                  </a:extLst>
                </p:cNvPr>
                <p:cNvSpPr/>
                <p:nvPr/>
              </p:nvSpPr>
              <p:spPr>
                <a:xfrm>
                  <a:off x="53200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4" name="矩形: 圆角 563">
                  <a:extLst>
                    <a:ext uri="{FF2B5EF4-FFF2-40B4-BE49-F238E27FC236}">
                      <a16:creationId xmlns:a16="http://schemas.microsoft.com/office/drawing/2014/main" xmlns="" id="{E40F278A-0D51-46FA-A43F-25A34C6B98F6}"/>
                    </a:ext>
                  </a:extLst>
                </p:cNvPr>
                <p:cNvSpPr/>
                <p:nvPr/>
              </p:nvSpPr>
              <p:spPr>
                <a:xfrm>
                  <a:off x="57401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5" name="矩形: 圆角 564">
                  <a:extLst>
                    <a:ext uri="{FF2B5EF4-FFF2-40B4-BE49-F238E27FC236}">
                      <a16:creationId xmlns:a16="http://schemas.microsoft.com/office/drawing/2014/main" xmlns="" id="{50312EA2-AC7B-4788-AC6C-0F4062AF6C60}"/>
                    </a:ext>
                  </a:extLst>
                </p:cNvPr>
                <p:cNvSpPr/>
                <p:nvPr/>
              </p:nvSpPr>
              <p:spPr>
                <a:xfrm>
                  <a:off x="616021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6" name="矩形: 圆角 565">
                  <a:extLst>
                    <a:ext uri="{FF2B5EF4-FFF2-40B4-BE49-F238E27FC236}">
                      <a16:creationId xmlns:a16="http://schemas.microsoft.com/office/drawing/2014/main" xmlns="" id="{1D873D88-DD5E-4E44-965B-E1C335376241}"/>
                    </a:ext>
                  </a:extLst>
                </p:cNvPr>
                <p:cNvSpPr/>
                <p:nvPr/>
              </p:nvSpPr>
              <p:spPr>
                <a:xfrm>
                  <a:off x="658028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7" name="矩形: 圆角 566">
                  <a:extLst>
                    <a:ext uri="{FF2B5EF4-FFF2-40B4-BE49-F238E27FC236}">
                      <a16:creationId xmlns:a16="http://schemas.microsoft.com/office/drawing/2014/main" xmlns="" id="{EC5A80BD-3B06-414B-8121-AD1661EA57F1}"/>
                    </a:ext>
                  </a:extLst>
                </p:cNvPr>
                <p:cNvSpPr/>
                <p:nvPr/>
              </p:nvSpPr>
              <p:spPr>
                <a:xfrm>
                  <a:off x="70003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8" name="矩形: 圆角 567">
                  <a:extLst>
                    <a:ext uri="{FF2B5EF4-FFF2-40B4-BE49-F238E27FC236}">
                      <a16:creationId xmlns:a16="http://schemas.microsoft.com/office/drawing/2014/main" xmlns="" id="{C5E48AD5-F6A8-43C2-AF18-544DB3C44017}"/>
                    </a:ext>
                  </a:extLst>
                </p:cNvPr>
                <p:cNvSpPr/>
                <p:nvPr/>
              </p:nvSpPr>
              <p:spPr>
                <a:xfrm>
                  <a:off x="74204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sp>
            <p:nvSpPr>
              <p:cNvPr id="544" name="矩形: 圆角 543">
                <a:extLst>
                  <a:ext uri="{FF2B5EF4-FFF2-40B4-BE49-F238E27FC236}">
                    <a16:creationId xmlns:a16="http://schemas.microsoft.com/office/drawing/2014/main" xmlns="" id="{4AA08BEE-8B48-43B6-BF85-54082D2AB0D9}"/>
                  </a:ext>
                </a:extLst>
              </p:cNvPr>
              <p:cNvSpPr/>
              <p:nvPr/>
            </p:nvSpPr>
            <p:spPr>
              <a:xfrm>
                <a:off x="4756589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sp>
            <p:nvSpPr>
              <p:cNvPr id="545" name="矩形: 圆角 544">
                <a:extLst>
                  <a:ext uri="{FF2B5EF4-FFF2-40B4-BE49-F238E27FC236}">
                    <a16:creationId xmlns:a16="http://schemas.microsoft.com/office/drawing/2014/main" xmlns="" id="{CEABC96B-35B1-4686-A234-576293E20115}"/>
                  </a:ext>
                </a:extLst>
              </p:cNvPr>
              <p:cNvSpPr/>
              <p:nvPr/>
            </p:nvSpPr>
            <p:spPr>
              <a:xfrm>
                <a:off x="5198874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sp>
            <p:nvSpPr>
              <p:cNvPr id="546" name="矩形: 圆角 545">
                <a:extLst>
                  <a:ext uri="{FF2B5EF4-FFF2-40B4-BE49-F238E27FC236}">
                    <a16:creationId xmlns:a16="http://schemas.microsoft.com/office/drawing/2014/main" xmlns="" id="{947F9D85-AE90-4F51-AA6B-BA29CAB1363B}"/>
                  </a:ext>
                </a:extLst>
              </p:cNvPr>
              <p:cNvSpPr/>
              <p:nvPr/>
            </p:nvSpPr>
            <p:spPr>
              <a:xfrm>
                <a:off x="6083445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sp>
            <p:nvSpPr>
              <p:cNvPr id="547" name="矩形: 圆角 546">
                <a:extLst>
                  <a:ext uri="{FF2B5EF4-FFF2-40B4-BE49-F238E27FC236}">
                    <a16:creationId xmlns:a16="http://schemas.microsoft.com/office/drawing/2014/main" xmlns="" id="{C29F77DE-FAB9-49E5-9180-FF7805F53258}"/>
                  </a:ext>
                </a:extLst>
              </p:cNvPr>
              <p:cNvSpPr/>
              <p:nvPr/>
            </p:nvSpPr>
            <p:spPr>
              <a:xfrm>
                <a:off x="6525730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sp>
            <p:nvSpPr>
              <p:cNvPr id="548" name="矩形: 圆角 547">
                <a:extLst>
                  <a:ext uri="{FF2B5EF4-FFF2-40B4-BE49-F238E27FC236}">
                    <a16:creationId xmlns:a16="http://schemas.microsoft.com/office/drawing/2014/main" xmlns="" id="{3C8EB9A4-5D18-4500-BFD1-8382D5FBF61D}"/>
                  </a:ext>
                </a:extLst>
              </p:cNvPr>
              <p:cNvSpPr/>
              <p:nvPr/>
            </p:nvSpPr>
            <p:spPr>
              <a:xfrm>
                <a:off x="6968015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549" name="组合 548">
                <a:extLst>
                  <a:ext uri="{FF2B5EF4-FFF2-40B4-BE49-F238E27FC236}">
                    <a16:creationId xmlns:a16="http://schemas.microsoft.com/office/drawing/2014/main" xmlns="" id="{77C58978-8311-422E-8A39-FBD2C6466F2B}"/>
                  </a:ext>
                </a:extLst>
              </p:cNvPr>
              <p:cNvGrpSpPr/>
              <p:nvPr/>
            </p:nvGrpSpPr>
            <p:grpSpPr>
              <a:xfrm>
                <a:off x="4756597" y="4200388"/>
                <a:ext cx="2552561" cy="341131"/>
                <a:chOff x="5320062" y="2696210"/>
                <a:chExt cx="2424375" cy="324000"/>
              </a:xfrm>
              <a:grpFill/>
            </p:grpSpPr>
            <p:sp>
              <p:nvSpPr>
                <p:cNvPr id="557" name="矩形: 圆角 556">
                  <a:extLst>
                    <a:ext uri="{FF2B5EF4-FFF2-40B4-BE49-F238E27FC236}">
                      <a16:creationId xmlns:a16="http://schemas.microsoft.com/office/drawing/2014/main" xmlns="" id="{83EA3B9D-D39D-498B-A6D7-3293422F45F0}"/>
                    </a:ext>
                  </a:extLst>
                </p:cNvPr>
                <p:cNvSpPr/>
                <p:nvPr/>
              </p:nvSpPr>
              <p:spPr>
                <a:xfrm>
                  <a:off x="53200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8" name="矩形: 圆角 557">
                  <a:extLst>
                    <a:ext uri="{FF2B5EF4-FFF2-40B4-BE49-F238E27FC236}">
                      <a16:creationId xmlns:a16="http://schemas.microsoft.com/office/drawing/2014/main" xmlns="" id="{CC29DE8D-EB02-48E7-A69D-CBFF7F34DDA6}"/>
                    </a:ext>
                  </a:extLst>
                </p:cNvPr>
                <p:cNvSpPr/>
                <p:nvPr/>
              </p:nvSpPr>
              <p:spPr>
                <a:xfrm>
                  <a:off x="57401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9" name="矩形: 圆角 558">
                  <a:extLst>
                    <a:ext uri="{FF2B5EF4-FFF2-40B4-BE49-F238E27FC236}">
                      <a16:creationId xmlns:a16="http://schemas.microsoft.com/office/drawing/2014/main" xmlns="" id="{EC65A771-569B-4B8E-AFAF-E0C0BFE69E6F}"/>
                    </a:ext>
                  </a:extLst>
                </p:cNvPr>
                <p:cNvSpPr/>
                <p:nvPr/>
              </p:nvSpPr>
              <p:spPr>
                <a:xfrm>
                  <a:off x="616021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0" name="矩形: 圆角 559">
                  <a:extLst>
                    <a:ext uri="{FF2B5EF4-FFF2-40B4-BE49-F238E27FC236}">
                      <a16:creationId xmlns:a16="http://schemas.microsoft.com/office/drawing/2014/main" xmlns="" id="{FDC5EBC2-DB98-43CA-B95F-C4A406E081E1}"/>
                    </a:ext>
                  </a:extLst>
                </p:cNvPr>
                <p:cNvSpPr/>
                <p:nvPr/>
              </p:nvSpPr>
              <p:spPr>
                <a:xfrm>
                  <a:off x="658028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1" name="矩形: 圆角 560">
                  <a:extLst>
                    <a:ext uri="{FF2B5EF4-FFF2-40B4-BE49-F238E27FC236}">
                      <a16:creationId xmlns:a16="http://schemas.microsoft.com/office/drawing/2014/main" xmlns="" id="{CC6E7D00-B546-423B-8450-AD59E08E3B70}"/>
                    </a:ext>
                  </a:extLst>
                </p:cNvPr>
                <p:cNvSpPr/>
                <p:nvPr/>
              </p:nvSpPr>
              <p:spPr>
                <a:xfrm>
                  <a:off x="70003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2" name="矩形: 圆角 561">
                  <a:extLst>
                    <a:ext uri="{FF2B5EF4-FFF2-40B4-BE49-F238E27FC236}">
                      <a16:creationId xmlns:a16="http://schemas.microsoft.com/office/drawing/2014/main" xmlns="" id="{E054B39E-5B9D-40F9-8647-CDE11FB0A341}"/>
                    </a:ext>
                  </a:extLst>
                </p:cNvPr>
                <p:cNvSpPr/>
                <p:nvPr/>
              </p:nvSpPr>
              <p:spPr>
                <a:xfrm>
                  <a:off x="74204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grpSp>
            <p:nvGrpSpPr>
              <p:cNvPr id="550" name="组合 549">
                <a:extLst>
                  <a:ext uri="{FF2B5EF4-FFF2-40B4-BE49-F238E27FC236}">
                    <a16:creationId xmlns:a16="http://schemas.microsoft.com/office/drawing/2014/main" xmlns="" id="{FDBF7950-E4A8-4130-93E7-4534418E96FA}"/>
                  </a:ext>
                </a:extLst>
              </p:cNvPr>
              <p:cNvGrpSpPr/>
              <p:nvPr/>
            </p:nvGrpSpPr>
            <p:grpSpPr>
              <a:xfrm>
                <a:off x="4756597" y="4630644"/>
                <a:ext cx="2552561" cy="341131"/>
                <a:chOff x="5320062" y="2696210"/>
                <a:chExt cx="2424375" cy="324000"/>
              </a:xfrm>
              <a:grpFill/>
            </p:grpSpPr>
            <p:sp>
              <p:nvSpPr>
                <p:cNvPr id="551" name="矩形: 圆角 550">
                  <a:extLst>
                    <a:ext uri="{FF2B5EF4-FFF2-40B4-BE49-F238E27FC236}">
                      <a16:creationId xmlns:a16="http://schemas.microsoft.com/office/drawing/2014/main" xmlns="" id="{BF992E95-15E0-44CF-B3E4-1225382320C2}"/>
                    </a:ext>
                  </a:extLst>
                </p:cNvPr>
                <p:cNvSpPr/>
                <p:nvPr/>
              </p:nvSpPr>
              <p:spPr>
                <a:xfrm>
                  <a:off x="53200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2" name="矩形: 圆角 551">
                  <a:extLst>
                    <a:ext uri="{FF2B5EF4-FFF2-40B4-BE49-F238E27FC236}">
                      <a16:creationId xmlns:a16="http://schemas.microsoft.com/office/drawing/2014/main" xmlns="" id="{D1B6AF55-6389-4AA3-B95A-89277A6DD083}"/>
                    </a:ext>
                  </a:extLst>
                </p:cNvPr>
                <p:cNvSpPr/>
                <p:nvPr/>
              </p:nvSpPr>
              <p:spPr>
                <a:xfrm>
                  <a:off x="57401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3" name="矩形: 圆角 552">
                  <a:extLst>
                    <a:ext uri="{FF2B5EF4-FFF2-40B4-BE49-F238E27FC236}">
                      <a16:creationId xmlns:a16="http://schemas.microsoft.com/office/drawing/2014/main" xmlns="" id="{7D128BFC-954A-47F1-8C9F-33C79D8A342A}"/>
                    </a:ext>
                  </a:extLst>
                </p:cNvPr>
                <p:cNvSpPr/>
                <p:nvPr/>
              </p:nvSpPr>
              <p:spPr>
                <a:xfrm>
                  <a:off x="616021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4" name="矩形: 圆角 553">
                  <a:extLst>
                    <a:ext uri="{FF2B5EF4-FFF2-40B4-BE49-F238E27FC236}">
                      <a16:creationId xmlns:a16="http://schemas.microsoft.com/office/drawing/2014/main" xmlns="" id="{25E180C2-4171-4DF0-94B7-E6E7F117F8A9}"/>
                    </a:ext>
                  </a:extLst>
                </p:cNvPr>
                <p:cNvSpPr/>
                <p:nvPr/>
              </p:nvSpPr>
              <p:spPr>
                <a:xfrm>
                  <a:off x="658028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5" name="矩形: 圆角 554">
                  <a:extLst>
                    <a:ext uri="{FF2B5EF4-FFF2-40B4-BE49-F238E27FC236}">
                      <a16:creationId xmlns:a16="http://schemas.microsoft.com/office/drawing/2014/main" xmlns="" id="{FBB01AEF-AAFE-4FC8-93D3-8014FCF3CB27}"/>
                    </a:ext>
                  </a:extLst>
                </p:cNvPr>
                <p:cNvSpPr/>
                <p:nvPr/>
              </p:nvSpPr>
              <p:spPr>
                <a:xfrm>
                  <a:off x="70003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6" name="矩形: 圆角 555">
                  <a:extLst>
                    <a:ext uri="{FF2B5EF4-FFF2-40B4-BE49-F238E27FC236}">
                      <a16:creationId xmlns:a16="http://schemas.microsoft.com/office/drawing/2014/main" xmlns="" id="{67C7BB7D-A95B-441D-85E7-DB9C0413611B}"/>
                    </a:ext>
                  </a:extLst>
                </p:cNvPr>
                <p:cNvSpPr/>
                <p:nvPr/>
              </p:nvSpPr>
              <p:spPr>
                <a:xfrm>
                  <a:off x="74204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  <p:sp>
          <p:nvSpPr>
            <p:cNvPr id="542" name="矩形 198">
              <a:extLst>
                <a:ext uri="{FF2B5EF4-FFF2-40B4-BE49-F238E27FC236}">
                  <a16:creationId xmlns:a16="http://schemas.microsoft.com/office/drawing/2014/main" xmlns="" id="{27E4792B-2059-4E01-B8AA-87C1130D8B06}"/>
                </a:ext>
              </a:extLst>
            </p:cNvPr>
            <p:cNvSpPr/>
            <p:nvPr/>
          </p:nvSpPr>
          <p:spPr>
            <a:xfrm>
              <a:off x="5747389" y="3324223"/>
              <a:ext cx="230775" cy="251880"/>
            </a:xfrm>
            <a:custGeom>
              <a:avLst/>
              <a:gdLst>
                <a:gd name="connsiteX0" fmla="*/ 243589 w 557114"/>
                <a:gd name="connsiteY0" fmla="*/ 355438 h 608062"/>
                <a:gd name="connsiteX1" fmla="*/ 277656 w 557114"/>
                <a:gd name="connsiteY1" fmla="*/ 355438 h 608062"/>
                <a:gd name="connsiteX2" fmla="*/ 277940 w 557114"/>
                <a:gd name="connsiteY2" fmla="*/ 355438 h 608062"/>
                <a:gd name="connsiteX3" fmla="*/ 278604 w 557114"/>
                <a:gd name="connsiteY3" fmla="*/ 355438 h 608062"/>
                <a:gd name="connsiteX4" fmla="*/ 279174 w 557114"/>
                <a:gd name="connsiteY4" fmla="*/ 355438 h 608062"/>
                <a:gd name="connsiteX5" fmla="*/ 279458 w 557114"/>
                <a:gd name="connsiteY5" fmla="*/ 355438 h 608062"/>
                <a:gd name="connsiteX6" fmla="*/ 279553 w 557114"/>
                <a:gd name="connsiteY6" fmla="*/ 355438 h 608062"/>
                <a:gd name="connsiteX7" fmla="*/ 313620 w 557114"/>
                <a:gd name="connsiteY7" fmla="*/ 355438 h 608062"/>
                <a:gd name="connsiteX8" fmla="*/ 324438 w 557114"/>
                <a:gd name="connsiteY8" fmla="*/ 375432 h 608062"/>
                <a:gd name="connsiteX9" fmla="*/ 298152 w 557114"/>
                <a:gd name="connsiteY9" fmla="*/ 430202 h 608062"/>
                <a:gd name="connsiteX10" fmla="*/ 301948 w 557114"/>
                <a:gd name="connsiteY10" fmla="*/ 510272 h 608062"/>
                <a:gd name="connsiteX11" fmla="*/ 356891 w 557114"/>
                <a:gd name="connsiteY11" fmla="*/ 389172 h 608062"/>
                <a:gd name="connsiteX12" fmla="*/ 356986 w 557114"/>
                <a:gd name="connsiteY12" fmla="*/ 389172 h 608062"/>
                <a:gd name="connsiteX13" fmla="*/ 376628 w 557114"/>
                <a:gd name="connsiteY13" fmla="*/ 375337 h 608062"/>
                <a:gd name="connsiteX14" fmla="*/ 383556 w 557114"/>
                <a:gd name="connsiteY14" fmla="*/ 376474 h 608062"/>
                <a:gd name="connsiteX15" fmla="*/ 383745 w 557114"/>
                <a:gd name="connsiteY15" fmla="*/ 376569 h 608062"/>
                <a:gd name="connsiteX16" fmla="*/ 518588 w 557114"/>
                <a:gd name="connsiteY16" fmla="*/ 438920 h 608062"/>
                <a:gd name="connsiteX17" fmla="*/ 557114 w 557114"/>
                <a:gd name="connsiteY17" fmla="*/ 482224 h 608062"/>
                <a:gd name="connsiteX18" fmla="*/ 557114 w 557114"/>
                <a:gd name="connsiteY18" fmla="*/ 608062 h 608062"/>
                <a:gd name="connsiteX19" fmla="*/ 279743 w 557114"/>
                <a:gd name="connsiteY19" fmla="*/ 608062 h 608062"/>
                <a:gd name="connsiteX20" fmla="*/ 279458 w 557114"/>
                <a:gd name="connsiteY20" fmla="*/ 608062 h 608062"/>
                <a:gd name="connsiteX21" fmla="*/ 279364 w 557114"/>
                <a:gd name="connsiteY21" fmla="*/ 608062 h 608062"/>
                <a:gd name="connsiteX22" fmla="*/ 279174 w 557114"/>
                <a:gd name="connsiteY22" fmla="*/ 608062 h 608062"/>
                <a:gd name="connsiteX23" fmla="*/ 278984 w 557114"/>
                <a:gd name="connsiteY23" fmla="*/ 608062 h 608062"/>
                <a:gd name="connsiteX24" fmla="*/ 278604 w 557114"/>
                <a:gd name="connsiteY24" fmla="*/ 608062 h 608062"/>
                <a:gd name="connsiteX25" fmla="*/ 278130 w 557114"/>
                <a:gd name="connsiteY25" fmla="*/ 608062 h 608062"/>
                <a:gd name="connsiteX26" fmla="*/ 277940 w 557114"/>
                <a:gd name="connsiteY26" fmla="*/ 608062 h 608062"/>
                <a:gd name="connsiteX27" fmla="*/ 277845 w 557114"/>
                <a:gd name="connsiteY27" fmla="*/ 608062 h 608062"/>
                <a:gd name="connsiteX28" fmla="*/ 277750 w 557114"/>
                <a:gd name="connsiteY28" fmla="*/ 608062 h 608062"/>
                <a:gd name="connsiteX29" fmla="*/ 277656 w 557114"/>
                <a:gd name="connsiteY29" fmla="*/ 608062 h 608062"/>
                <a:gd name="connsiteX30" fmla="*/ 277371 w 557114"/>
                <a:gd name="connsiteY30" fmla="*/ 608062 h 608062"/>
                <a:gd name="connsiteX31" fmla="*/ 0 w 557114"/>
                <a:gd name="connsiteY31" fmla="*/ 608062 h 608062"/>
                <a:gd name="connsiteX32" fmla="*/ 0 w 557114"/>
                <a:gd name="connsiteY32" fmla="*/ 482224 h 608062"/>
                <a:gd name="connsiteX33" fmla="*/ 38621 w 557114"/>
                <a:gd name="connsiteY33" fmla="*/ 438920 h 608062"/>
                <a:gd name="connsiteX34" fmla="*/ 173464 w 557114"/>
                <a:gd name="connsiteY34" fmla="*/ 376569 h 608062"/>
                <a:gd name="connsiteX35" fmla="*/ 173558 w 557114"/>
                <a:gd name="connsiteY35" fmla="*/ 376474 h 608062"/>
                <a:gd name="connsiteX36" fmla="*/ 180486 w 557114"/>
                <a:gd name="connsiteY36" fmla="*/ 375337 h 608062"/>
                <a:gd name="connsiteX37" fmla="*/ 200223 w 557114"/>
                <a:gd name="connsiteY37" fmla="*/ 389172 h 608062"/>
                <a:gd name="connsiteX38" fmla="*/ 255166 w 557114"/>
                <a:gd name="connsiteY38" fmla="*/ 510272 h 608062"/>
                <a:gd name="connsiteX39" fmla="*/ 258962 w 557114"/>
                <a:gd name="connsiteY39" fmla="*/ 430202 h 608062"/>
                <a:gd name="connsiteX40" fmla="*/ 232676 w 557114"/>
                <a:gd name="connsiteY40" fmla="*/ 375432 h 608062"/>
                <a:gd name="connsiteX41" fmla="*/ 243589 w 557114"/>
                <a:gd name="connsiteY41" fmla="*/ 355438 h 608062"/>
                <a:gd name="connsiteX42" fmla="*/ 276250 w 557114"/>
                <a:gd name="connsiteY42" fmla="*/ 0 h 608062"/>
                <a:gd name="connsiteX43" fmla="*/ 277674 w 557114"/>
                <a:gd name="connsiteY43" fmla="*/ 0 h 608062"/>
                <a:gd name="connsiteX44" fmla="*/ 277863 w 557114"/>
                <a:gd name="connsiteY44" fmla="*/ 0 h 608062"/>
                <a:gd name="connsiteX45" fmla="*/ 277958 w 557114"/>
                <a:gd name="connsiteY45" fmla="*/ 0 h 608062"/>
                <a:gd name="connsiteX46" fmla="*/ 279382 w 557114"/>
                <a:gd name="connsiteY46" fmla="*/ 0 h 608062"/>
                <a:gd name="connsiteX47" fmla="*/ 402570 w 557114"/>
                <a:gd name="connsiteY47" fmla="*/ 104895 h 608062"/>
                <a:gd name="connsiteX48" fmla="*/ 394693 w 557114"/>
                <a:gd name="connsiteY48" fmla="*/ 159001 h 608062"/>
                <a:gd name="connsiteX49" fmla="*/ 405892 w 557114"/>
                <a:gd name="connsiteY49" fmla="*/ 184774 h 608062"/>
                <a:gd name="connsiteX50" fmla="*/ 377040 w 557114"/>
                <a:gd name="connsiteY50" fmla="*/ 236890 h 608062"/>
                <a:gd name="connsiteX51" fmla="*/ 315731 w 557114"/>
                <a:gd name="connsiteY51" fmla="*/ 311274 h 608062"/>
                <a:gd name="connsiteX52" fmla="*/ 277958 w 557114"/>
                <a:gd name="connsiteY52" fmla="*/ 319707 h 608062"/>
                <a:gd name="connsiteX53" fmla="*/ 277958 w 557114"/>
                <a:gd name="connsiteY53" fmla="*/ 319802 h 608062"/>
                <a:gd name="connsiteX54" fmla="*/ 277863 w 557114"/>
                <a:gd name="connsiteY54" fmla="*/ 319802 h 608062"/>
                <a:gd name="connsiteX55" fmla="*/ 277674 w 557114"/>
                <a:gd name="connsiteY55" fmla="*/ 319802 h 608062"/>
                <a:gd name="connsiteX56" fmla="*/ 277674 w 557114"/>
                <a:gd name="connsiteY56" fmla="*/ 319707 h 608062"/>
                <a:gd name="connsiteX57" fmla="*/ 239901 w 557114"/>
                <a:gd name="connsiteY57" fmla="*/ 311274 h 608062"/>
                <a:gd name="connsiteX58" fmla="*/ 178592 w 557114"/>
                <a:gd name="connsiteY58" fmla="*/ 236890 h 608062"/>
                <a:gd name="connsiteX59" fmla="*/ 149740 w 557114"/>
                <a:gd name="connsiteY59" fmla="*/ 184774 h 608062"/>
                <a:gd name="connsiteX60" fmla="*/ 161034 w 557114"/>
                <a:gd name="connsiteY60" fmla="*/ 159001 h 608062"/>
                <a:gd name="connsiteX61" fmla="*/ 153062 w 557114"/>
                <a:gd name="connsiteY61" fmla="*/ 104895 h 608062"/>
                <a:gd name="connsiteX62" fmla="*/ 276250 w 557114"/>
                <a:gd name="connsiteY62" fmla="*/ 0 h 6080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</a:cxnLst>
              <a:rect l="l" t="t" r="r" b="b"/>
              <a:pathLst>
                <a:path w="557114" h="608062">
                  <a:moveTo>
                    <a:pt x="243589" y="355438"/>
                  </a:moveTo>
                  <a:lnTo>
                    <a:pt x="277656" y="355438"/>
                  </a:lnTo>
                  <a:lnTo>
                    <a:pt x="277940" y="355438"/>
                  </a:lnTo>
                  <a:lnTo>
                    <a:pt x="278604" y="355438"/>
                  </a:lnTo>
                  <a:lnTo>
                    <a:pt x="279174" y="355438"/>
                  </a:lnTo>
                  <a:lnTo>
                    <a:pt x="279458" y="355438"/>
                  </a:lnTo>
                  <a:lnTo>
                    <a:pt x="279553" y="355438"/>
                  </a:lnTo>
                  <a:lnTo>
                    <a:pt x="313620" y="355438"/>
                  </a:lnTo>
                  <a:cubicBezTo>
                    <a:pt x="325007" y="355438"/>
                    <a:pt x="330511" y="364630"/>
                    <a:pt x="324438" y="375432"/>
                  </a:cubicBezTo>
                  <a:cubicBezTo>
                    <a:pt x="321781" y="379980"/>
                    <a:pt x="298152" y="430202"/>
                    <a:pt x="298152" y="430202"/>
                  </a:cubicBezTo>
                  <a:lnTo>
                    <a:pt x="301948" y="510272"/>
                  </a:lnTo>
                  <a:cubicBezTo>
                    <a:pt x="317700" y="481655"/>
                    <a:pt x="343131" y="422432"/>
                    <a:pt x="356891" y="389172"/>
                  </a:cubicBezTo>
                  <a:cubicBezTo>
                    <a:pt x="356891" y="389172"/>
                    <a:pt x="356891" y="389172"/>
                    <a:pt x="356986" y="389172"/>
                  </a:cubicBezTo>
                  <a:cubicBezTo>
                    <a:pt x="359832" y="381117"/>
                    <a:pt x="367519" y="375337"/>
                    <a:pt x="376628" y="375337"/>
                  </a:cubicBezTo>
                  <a:cubicBezTo>
                    <a:pt x="379096" y="375337"/>
                    <a:pt x="381373" y="375716"/>
                    <a:pt x="383556" y="376474"/>
                  </a:cubicBezTo>
                  <a:cubicBezTo>
                    <a:pt x="383650" y="376474"/>
                    <a:pt x="383650" y="376474"/>
                    <a:pt x="383745" y="376569"/>
                  </a:cubicBezTo>
                  <a:cubicBezTo>
                    <a:pt x="387446" y="377706"/>
                    <a:pt x="464973" y="411724"/>
                    <a:pt x="518588" y="438920"/>
                  </a:cubicBezTo>
                  <a:cubicBezTo>
                    <a:pt x="542595" y="451049"/>
                    <a:pt x="557114" y="466305"/>
                    <a:pt x="557114" y="482224"/>
                  </a:cubicBezTo>
                  <a:lnTo>
                    <a:pt x="557114" y="608062"/>
                  </a:lnTo>
                  <a:lnTo>
                    <a:pt x="279743" y="608062"/>
                  </a:lnTo>
                  <a:lnTo>
                    <a:pt x="279458" y="608062"/>
                  </a:lnTo>
                  <a:lnTo>
                    <a:pt x="279364" y="608062"/>
                  </a:lnTo>
                  <a:lnTo>
                    <a:pt x="279174" y="608062"/>
                  </a:lnTo>
                  <a:lnTo>
                    <a:pt x="278984" y="608062"/>
                  </a:lnTo>
                  <a:lnTo>
                    <a:pt x="278604" y="608062"/>
                  </a:lnTo>
                  <a:lnTo>
                    <a:pt x="278130" y="608062"/>
                  </a:lnTo>
                  <a:lnTo>
                    <a:pt x="277940" y="608062"/>
                  </a:lnTo>
                  <a:lnTo>
                    <a:pt x="277845" y="608062"/>
                  </a:lnTo>
                  <a:lnTo>
                    <a:pt x="277750" y="608062"/>
                  </a:lnTo>
                  <a:lnTo>
                    <a:pt x="277656" y="608062"/>
                  </a:lnTo>
                  <a:lnTo>
                    <a:pt x="277371" y="608062"/>
                  </a:lnTo>
                  <a:lnTo>
                    <a:pt x="0" y="608062"/>
                  </a:lnTo>
                  <a:lnTo>
                    <a:pt x="0" y="482224"/>
                  </a:lnTo>
                  <a:cubicBezTo>
                    <a:pt x="0" y="466305"/>
                    <a:pt x="14519" y="451049"/>
                    <a:pt x="38621" y="438920"/>
                  </a:cubicBezTo>
                  <a:cubicBezTo>
                    <a:pt x="92141" y="411724"/>
                    <a:pt x="169668" y="377706"/>
                    <a:pt x="173464" y="376569"/>
                  </a:cubicBezTo>
                  <a:cubicBezTo>
                    <a:pt x="173464" y="376474"/>
                    <a:pt x="173464" y="376474"/>
                    <a:pt x="173558" y="376474"/>
                  </a:cubicBezTo>
                  <a:cubicBezTo>
                    <a:pt x="175741" y="375716"/>
                    <a:pt x="178018" y="375337"/>
                    <a:pt x="180486" y="375337"/>
                  </a:cubicBezTo>
                  <a:cubicBezTo>
                    <a:pt x="189595" y="375337"/>
                    <a:pt x="197282" y="381117"/>
                    <a:pt x="200223" y="389172"/>
                  </a:cubicBezTo>
                  <a:cubicBezTo>
                    <a:pt x="214078" y="422432"/>
                    <a:pt x="239414" y="481655"/>
                    <a:pt x="255166" y="510272"/>
                  </a:cubicBezTo>
                  <a:lnTo>
                    <a:pt x="258962" y="430202"/>
                  </a:lnTo>
                  <a:cubicBezTo>
                    <a:pt x="258962" y="430202"/>
                    <a:pt x="235333" y="379980"/>
                    <a:pt x="232676" y="375432"/>
                  </a:cubicBezTo>
                  <a:cubicBezTo>
                    <a:pt x="226603" y="364630"/>
                    <a:pt x="232107" y="355438"/>
                    <a:pt x="243589" y="355438"/>
                  </a:cubicBezTo>
                  <a:close/>
                  <a:moveTo>
                    <a:pt x="276250" y="0"/>
                  </a:moveTo>
                  <a:cubicBezTo>
                    <a:pt x="276725" y="0"/>
                    <a:pt x="277199" y="0"/>
                    <a:pt x="277674" y="0"/>
                  </a:cubicBezTo>
                  <a:cubicBezTo>
                    <a:pt x="277769" y="0"/>
                    <a:pt x="277769" y="0"/>
                    <a:pt x="277863" y="0"/>
                  </a:cubicBezTo>
                  <a:cubicBezTo>
                    <a:pt x="277863" y="0"/>
                    <a:pt x="277863" y="0"/>
                    <a:pt x="277958" y="0"/>
                  </a:cubicBezTo>
                  <a:cubicBezTo>
                    <a:pt x="278433" y="0"/>
                    <a:pt x="278907" y="0"/>
                    <a:pt x="279382" y="0"/>
                  </a:cubicBezTo>
                  <a:cubicBezTo>
                    <a:pt x="385487" y="0"/>
                    <a:pt x="405417" y="75615"/>
                    <a:pt x="402570" y="104895"/>
                  </a:cubicBezTo>
                  <a:cubicBezTo>
                    <a:pt x="400387" y="128395"/>
                    <a:pt x="394693" y="159001"/>
                    <a:pt x="394693" y="159001"/>
                  </a:cubicBezTo>
                  <a:cubicBezTo>
                    <a:pt x="394693" y="159001"/>
                    <a:pt x="405892" y="164118"/>
                    <a:pt x="405892" y="184774"/>
                  </a:cubicBezTo>
                  <a:cubicBezTo>
                    <a:pt x="402001" y="236511"/>
                    <a:pt x="381311" y="214149"/>
                    <a:pt x="377040" y="236890"/>
                  </a:cubicBezTo>
                  <a:cubicBezTo>
                    <a:pt x="370017" y="274603"/>
                    <a:pt x="336610" y="301893"/>
                    <a:pt x="315731" y="311274"/>
                  </a:cubicBezTo>
                  <a:cubicBezTo>
                    <a:pt x="303583" y="316770"/>
                    <a:pt x="291055" y="319518"/>
                    <a:pt x="277958" y="319707"/>
                  </a:cubicBezTo>
                  <a:lnTo>
                    <a:pt x="277958" y="319802"/>
                  </a:lnTo>
                  <a:cubicBezTo>
                    <a:pt x="277863" y="319802"/>
                    <a:pt x="277863" y="319802"/>
                    <a:pt x="277863" y="319802"/>
                  </a:cubicBezTo>
                  <a:cubicBezTo>
                    <a:pt x="277769" y="319802"/>
                    <a:pt x="277769" y="319802"/>
                    <a:pt x="277674" y="319802"/>
                  </a:cubicBezTo>
                  <a:lnTo>
                    <a:pt x="277674" y="319707"/>
                  </a:lnTo>
                  <a:cubicBezTo>
                    <a:pt x="264577" y="319518"/>
                    <a:pt x="252049" y="316770"/>
                    <a:pt x="239901" y="311274"/>
                  </a:cubicBezTo>
                  <a:cubicBezTo>
                    <a:pt x="219022" y="301893"/>
                    <a:pt x="185615" y="274603"/>
                    <a:pt x="178592" y="236890"/>
                  </a:cubicBezTo>
                  <a:cubicBezTo>
                    <a:pt x="174321" y="214149"/>
                    <a:pt x="153631" y="236511"/>
                    <a:pt x="149740" y="184774"/>
                  </a:cubicBezTo>
                  <a:cubicBezTo>
                    <a:pt x="149740" y="164118"/>
                    <a:pt x="161034" y="159001"/>
                    <a:pt x="161034" y="159001"/>
                  </a:cubicBezTo>
                  <a:cubicBezTo>
                    <a:pt x="161034" y="159001"/>
                    <a:pt x="155245" y="128395"/>
                    <a:pt x="153062" y="104895"/>
                  </a:cubicBezTo>
                  <a:cubicBezTo>
                    <a:pt x="150215" y="75615"/>
                    <a:pt x="170145" y="0"/>
                    <a:pt x="276250" y="0"/>
                  </a:cubicBezTo>
                  <a:close/>
                </a:path>
              </a:pathLst>
            </a:custGeom>
            <a:solidFill>
              <a:srgbClr val="000000"/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</p:grpSp>
      <p:grpSp>
        <p:nvGrpSpPr>
          <p:cNvPr id="569" name="组合 568">
            <a:extLst>
              <a:ext uri="{FF2B5EF4-FFF2-40B4-BE49-F238E27FC236}">
                <a16:creationId xmlns:a16="http://schemas.microsoft.com/office/drawing/2014/main" xmlns="" id="{8F944836-D768-4ED0-AA8A-F716E4A6474E}"/>
              </a:ext>
            </a:extLst>
          </p:cNvPr>
          <p:cNvGrpSpPr/>
          <p:nvPr/>
        </p:nvGrpSpPr>
        <p:grpSpPr>
          <a:xfrm>
            <a:off x="8132956" y="2009760"/>
            <a:ext cx="3385944" cy="2144238"/>
            <a:chOff x="1223445" y="1639500"/>
            <a:chExt cx="6714551" cy="4252167"/>
          </a:xfrm>
        </p:grpSpPr>
        <p:grpSp>
          <p:nvGrpSpPr>
            <p:cNvPr id="570" name="Group 4">
              <a:extLst>
                <a:ext uri="{FF2B5EF4-FFF2-40B4-BE49-F238E27FC236}">
                  <a16:creationId xmlns:a16="http://schemas.microsoft.com/office/drawing/2014/main" xmlns="" id="{50CE8C8A-EC9F-41F6-B30C-802CF1FAB228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1223445" y="1639500"/>
              <a:ext cx="6714551" cy="4252167"/>
              <a:chOff x="442" y="1130"/>
              <a:chExt cx="4123" cy="2611"/>
            </a:xfrm>
          </p:grpSpPr>
          <p:sp>
            <p:nvSpPr>
              <p:cNvPr id="585" name="Freeform 5">
                <a:extLst>
                  <a:ext uri="{FF2B5EF4-FFF2-40B4-BE49-F238E27FC236}">
                    <a16:creationId xmlns:a16="http://schemas.microsoft.com/office/drawing/2014/main" xmlns="" id="{B4596DAB-EC56-4536-979B-A7A11D9520F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4" y="1141"/>
                <a:ext cx="4099" cy="258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86" name="Freeform 6">
                <a:extLst>
                  <a:ext uri="{FF2B5EF4-FFF2-40B4-BE49-F238E27FC236}">
                    <a16:creationId xmlns:a16="http://schemas.microsoft.com/office/drawing/2014/main" xmlns="" id="{EDDF644E-A9C6-4574-9DA9-436F8B91D61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2" y="1130"/>
                <a:ext cx="4123" cy="261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rgbClr val="EAECE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87" name="Rectangle 7">
                <a:extLst>
                  <a:ext uri="{FF2B5EF4-FFF2-40B4-BE49-F238E27FC236}">
                    <a16:creationId xmlns:a16="http://schemas.microsoft.com/office/drawing/2014/main" xmlns="" id="{BED25DE6-8870-459B-969A-4E5CAF69E0A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88" name="Rectangle 8">
                <a:extLst>
                  <a:ext uri="{FF2B5EF4-FFF2-40B4-BE49-F238E27FC236}">
                    <a16:creationId xmlns:a16="http://schemas.microsoft.com/office/drawing/2014/main" xmlns="" id="{33E99F86-1DF0-4949-B1D7-ECCB1855220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89" name="Rectangle 9">
                <a:extLst>
                  <a:ext uri="{FF2B5EF4-FFF2-40B4-BE49-F238E27FC236}">
                    <a16:creationId xmlns:a16="http://schemas.microsoft.com/office/drawing/2014/main" xmlns="" id="{B50FA1B1-0DC5-46F6-AABD-5F2E5CA8321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solidFill>
                <a:srgbClr val="CC4A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0" name="Rectangle 10">
                <a:extLst>
                  <a:ext uri="{FF2B5EF4-FFF2-40B4-BE49-F238E27FC236}">
                    <a16:creationId xmlns:a16="http://schemas.microsoft.com/office/drawing/2014/main" xmlns="" id="{D5E96031-B15B-465C-BC63-AD36D48FAA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1" name="Rectangle 11">
                <a:extLst>
                  <a:ext uri="{FF2B5EF4-FFF2-40B4-BE49-F238E27FC236}">
                    <a16:creationId xmlns:a16="http://schemas.microsoft.com/office/drawing/2014/main" xmlns="" id="{C2A0B42C-5EC2-4DA7-A920-29DF1BA4E7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907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2" name="Rectangle 12">
                <a:extLst>
                  <a:ext uri="{FF2B5EF4-FFF2-40B4-BE49-F238E27FC236}">
                    <a16:creationId xmlns:a16="http://schemas.microsoft.com/office/drawing/2014/main" xmlns="" id="{DF679C4D-EB47-4AA3-BAC4-2E653D42B7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2512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3" name="Rectangle 13">
                <a:extLst>
                  <a:ext uri="{FF2B5EF4-FFF2-40B4-BE49-F238E27FC236}">
                    <a16:creationId xmlns:a16="http://schemas.microsoft.com/office/drawing/2014/main" xmlns="" id="{6B4275B3-CF9C-4847-947E-6776BC2C7B3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3116"/>
                <a:ext cx="666" cy="503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4" name="Oval 14">
                <a:extLst>
                  <a:ext uri="{FF2B5EF4-FFF2-40B4-BE49-F238E27FC236}">
                    <a16:creationId xmlns:a16="http://schemas.microsoft.com/office/drawing/2014/main" xmlns="" id="{47C12A7A-2A3A-4361-836D-1E71DC70801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61" y="1268"/>
                <a:ext cx="62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5" name="Oval 15">
                <a:extLst>
                  <a:ext uri="{FF2B5EF4-FFF2-40B4-BE49-F238E27FC236}">
                    <a16:creationId xmlns:a16="http://schemas.microsoft.com/office/drawing/2014/main" xmlns="" id="{5EFED599-5FF1-4CFD-BD7D-BFDAD03329B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70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6" name="Oval 16">
                <a:extLst>
                  <a:ext uri="{FF2B5EF4-FFF2-40B4-BE49-F238E27FC236}">
                    <a16:creationId xmlns:a16="http://schemas.microsoft.com/office/drawing/2014/main" xmlns="" id="{A36CF736-DD11-4F05-B438-338F914219E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79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7" name="Freeform 17">
                <a:extLst>
                  <a:ext uri="{FF2B5EF4-FFF2-40B4-BE49-F238E27FC236}">
                    <a16:creationId xmlns:a16="http://schemas.microsoft.com/office/drawing/2014/main" xmlns="" id="{8E7945E6-1CED-40DD-8296-D47EE2687A2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428" y="1909"/>
                <a:ext cx="3001" cy="1721"/>
              </a:xfrm>
              <a:custGeom>
                <a:avLst/>
                <a:gdLst>
                  <a:gd name="T0" fmla="*/ 81 w 3119"/>
                  <a:gd name="T1" fmla="*/ 1764 h 1788"/>
                  <a:gd name="T2" fmla="*/ 41 w 3119"/>
                  <a:gd name="T3" fmla="*/ 1747 h 1788"/>
                  <a:gd name="T4" fmla="*/ 24 w 3119"/>
                  <a:gd name="T5" fmla="*/ 1706 h 1788"/>
                  <a:gd name="T6" fmla="*/ 24 w 3119"/>
                  <a:gd name="T7" fmla="*/ 81 h 1788"/>
                  <a:gd name="T8" fmla="*/ 41 w 3119"/>
                  <a:gd name="T9" fmla="*/ 41 h 1788"/>
                  <a:gd name="T10" fmla="*/ 81 w 3119"/>
                  <a:gd name="T11" fmla="*/ 24 h 1788"/>
                  <a:gd name="T12" fmla="*/ 3037 w 3119"/>
                  <a:gd name="T13" fmla="*/ 24 h 1788"/>
                  <a:gd name="T14" fmla="*/ 3078 w 3119"/>
                  <a:gd name="T15" fmla="*/ 41 h 1788"/>
                  <a:gd name="T16" fmla="*/ 3095 w 3119"/>
                  <a:gd name="T17" fmla="*/ 81 h 1788"/>
                  <a:gd name="T18" fmla="*/ 3095 w 3119"/>
                  <a:gd name="T19" fmla="*/ 1706 h 1788"/>
                  <a:gd name="T20" fmla="*/ 3078 w 3119"/>
                  <a:gd name="T21" fmla="*/ 1747 h 1788"/>
                  <a:gd name="T22" fmla="*/ 3037 w 3119"/>
                  <a:gd name="T23" fmla="*/ 1764 h 1788"/>
                  <a:gd name="T24" fmla="*/ 3037 w 3119"/>
                  <a:gd name="T25" fmla="*/ 1764 h 1788"/>
                  <a:gd name="T26" fmla="*/ 81 w 3119"/>
                  <a:gd name="T27" fmla="*/ 1764 h 1788"/>
                  <a:gd name="T28" fmla="*/ 3037 w 3119"/>
                  <a:gd name="T29" fmla="*/ 0 h 1788"/>
                  <a:gd name="T30" fmla="*/ 3037 w 3119"/>
                  <a:gd name="T31" fmla="*/ 0 h 1788"/>
                  <a:gd name="T32" fmla="*/ 81 w 3119"/>
                  <a:gd name="T33" fmla="*/ 0 h 1788"/>
                  <a:gd name="T34" fmla="*/ 24 w 3119"/>
                  <a:gd name="T35" fmla="*/ 24 h 1788"/>
                  <a:gd name="T36" fmla="*/ 0 w 3119"/>
                  <a:gd name="T37" fmla="*/ 81 h 1788"/>
                  <a:gd name="T38" fmla="*/ 0 w 3119"/>
                  <a:gd name="T39" fmla="*/ 1706 h 1788"/>
                  <a:gd name="T40" fmla="*/ 24 w 3119"/>
                  <a:gd name="T41" fmla="*/ 1764 h 1788"/>
                  <a:gd name="T42" fmla="*/ 81 w 3119"/>
                  <a:gd name="T43" fmla="*/ 1788 h 1788"/>
                  <a:gd name="T44" fmla="*/ 81 w 3119"/>
                  <a:gd name="T45" fmla="*/ 1788 h 1788"/>
                  <a:gd name="T46" fmla="*/ 3037 w 3119"/>
                  <a:gd name="T47" fmla="*/ 1788 h 1788"/>
                  <a:gd name="T48" fmla="*/ 3095 w 3119"/>
                  <a:gd name="T49" fmla="*/ 1764 h 1788"/>
                  <a:gd name="T50" fmla="*/ 3119 w 3119"/>
                  <a:gd name="T51" fmla="*/ 1706 h 1788"/>
                  <a:gd name="T52" fmla="*/ 3119 w 3119"/>
                  <a:gd name="T53" fmla="*/ 81 h 1788"/>
                  <a:gd name="T54" fmla="*/ 3095 w 3119"/>
                  <a:gd name="T55" fmla="*/ 24 h 1788"/>
                  <a:gd name="T56" fmla="*/ 3037 w 3119"/>
                  <a:gd name="T57" fmla="*/ 0 h 17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119" h="1788">
                    <a:moveTo>
                      <a:pt x="81" y="1764"/>
                    </a:moveTo>
                    <a:cubicBezTo>
                      <a:pt x="65" y="1764"/>
                      <a:pt x="51" y="1757"/>
                      <a:pt x="41" y="1747"/>
                    </a:cubicBezTo>
                    <a:cubicBezTo>
                      <a:pt x="30" y="1737"/>
                      <a:pt x="24" y="1722"/>
                      <a:pt x="24" y="1706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4" y="66"/>
                      <a:pt x="30" y="51"/>
                      <a:pt x="41" y="41"/>
                    </a:cubicBezTo>
                    <a:cubicBezTo>
                      <a:pt x="51" y="30"/>
                      <a:pt x="65" y="24"/>
                      <a:pt x="81" y="24"/>
                    </a:cubicBezTo>
                    <a:cubicBezTo>
                      <a:pt x="3037" y="24"/>
                      <a:pt x="3037" y="24"/>
                      <a:pt x="3037" y="24"/>
                    </a:cubicBezTo>
                    <a:cubicBezTo>
                      <a:pt x="3053" y="24"/>
                      <a:pt x="3068" y="30"/>
                      <a:pt x="3078" y="41"/>
                    </a:cubicBezTo>
                    <a:cubicBezTo>
                      <a:pt x="3089" y="51"/>
                      <a:pt x="3095" y="66"/>
                      <a:pt x="3095" y="81"/>
                    </a:cubicBezTo>
                    <a:cubicBezTo>
                      <a:pt x="3095" y="1706"/>
                      <a:pt x="3095" y="1706"/>
                      <a:pt x="3095" y="1706"/>
                    </a:cubicBezTo>
                    <a:cubicBezTo>
                      <a:pt x="3095" y="1722"/>
                      <a:pt x="3089" y="1737"/>
                      <a:pt x="3078" y="1747"/>
                    </a:cubicBezTo>
                    <a:cubicBezTo>
                      <a:pt x="3068" y="1757"/>
                      <a:pt x="3053" y="1764"/>
                      <a:pt x="3037" y="1764"/>
                    </a:cubicBezTo>
                    <a:cubicBezTo>
                      <a:pt x="3037" y="1764"/>
                      <a:pt x="3037" y="1764"/>
                      <a:pt x="3037" y="1764"/>
                    </a:cubicBezTo>
                    <a:cubicBezTo>
                      <a:pt x="81" y="1764"/>
                      <a:pt x="81" y="1764"/>
                      <a:pt x="81" y="1764"/>
                    </a:cubicBezTo>
                    <a:moveTo>
                      <a:pt x="3037" y="0"/>
                    </a:moveTo>
                    <a:cubicBezTo>
                      <a:pt x="3037" y="0"/>
                      <a:pt x="3037" y="0"/>
                      <a:pt x="3037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59" y="0"/>
                      <a:pt x="38" y="9"/>
                      <a:pt x="24" y="24"/>
                    </a:cubicBezTo>
                    <a:cubicBezTo>
                      <a:pt x="9" y="39"/>
                      <a:pt x="0" y="59"/>
                      <a:pt x="0" y="81"/>
                    </a:cubicBezTo>
                    <a:cubicBezTo>
                      <a:pt x="0" y="1706"/>
                      <a:pt x="0" y="1706"/>
                      <a:pt x="0" y="1706"/>
                    </a:cubicBezTo>
                    <a:cubicBezTo>
                      <a:pt x="0" y="1729"/>
                      <a:pt x="9" y="1749"/>
                      <a:pt x="24" y="1764"/>
                    </a:cubicBezTo>
                    <a:cubicBezTo>
                      <a:pt x="38" y="1779"/>
                      <a:pt x="59" y="1788"/>
                      <a:pt x="81" y="1788"/>
                    </a:cubicBezTo>
                    <a:cubicBezTo>
                      <a:pt x="81" y="1788"/>
                      <a:pt x="81" y="1788"/>
                      <a:pt x="81" y="1788"/>
                    </a:cubicBezTo>
                    <a:cubicBezTo>
                      <a:pt x="3037" y="1788"/>
                      <a:pt x="3037" y="1788"/>
                      <a:pt x="3037" y="1788"/>
                    </a:cubicBezTo>
                    <a:cubicBezTo>
                      <a:pt x="3060" y="1788"/>
                      <a:pt x="3080" y="1779"/>
                      <a:pt x="3095" y="1764"/>
                    </a:cubicBezTo>
                    <a:cubicBezTo>
                      <a:pt x="3110" y="1749"/>
                      <a:pt x="3119" y="1729"/>
                      <a:pt x="3119" y="1706"/>
                    </a:cubicBezTo>
                    <a:cubicBezTo>
                      <a:pt x="3119" y="81"/>
                      <a:pt x="3119" y="81"/>
                      <a:pt x="3119" y="81"/>
                    </a:cubicBezTo>
                    <a:cubicBezTo>
                      <a:pt x="3119" y="59"/>
                      <a:pt x="3110" y="39"/>
                      <a:pt x="3095" y="24"/>
                    </a:cubicBezTo>
                    <a:cubicBezTo>
                      <a:pt x="3080" y="9"/>
                      <a:pt x="3060" y="0"/>
                      <a:pt x="3037" y="0"/>
                    </a:cubicBezTo>
                  </a:path>
                </a:pathLst>
              </a:custGeom>
              <a:solidFill>
                <a:srgbClr val="F6F7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8" name="Freeform 18">
                <a:extLst>
                  <a:ext uri="{FF2B5EF4-FFF2-40B4-BE49-F238E27FC236}">
                    <a16:creationId xmlns:a16="http://schemas.microsoft.com/office/drawing/2014/main" xmlns="" id="{3160544B-ACA1-439F-B5ED-73D07542FFA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23" y="1431"/>
                <a:ext cx="526" cy="163"/>
              </a:xfrm>
              <a:custGeom>
                <a:avLst/>
                <a:gdLst>
                  <a:gd name="T0" fmla="*/ 520 w 547"/>
                  <a:gd name="T1" fmla="*/ 170 h 170"/>
                  <a:gd name="T2" fmla="*/ 27 w 547"/>
                  <a:gd name="T3" fmla="*/ 170 h 170"/>
                  <a:gd name="T4" fmla="*/ 0 w 547"/>
                  <a:gd name="T5" fmla="*/ 143 h 170"/>
                  <a:gd name="T6" fmla="*/ 0 w 547"/>
                  <a:gd name="T7" fmla="*/ 27 h 170"/>
                  <a:gd name="T8" fmla="*/ 27 w 547"/>
                  <a:gd name="T9" fmla="*/ 0 h 170"/>
                  <a:gd name="T10" fmla="*/ 520 w 547"/>
                  <a:gd name="T11" fmla="*/ 0 h 170"/>
                  <a:gd name="T12" fmla="*/ 547 w 547"/>
                  <a:gd name="T13" fmla="*/ 27 h 170"/>
                  <a:gd name="T14" fmla="*/ 547 w 547"/>
                  <a:gd name="T15" fmla="*/ 143 h 170"/>
                  <a:gd name="T16" fmla="*/ 520 w 547"/>
                  <a:gd name="T17" fmla="*/ 17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7" h="170">
                    <a:moveTo>
                      <a:pt x="520" y="170"/>
                    </a:moveTo>
                    <a:cubicBezTo>
                      <a:pt x="27" y="170"/>
                      <a:pt x="27" y="170"/>
                      <a:pt x="27" y="170"/>
                    </a:cubicBezTo>
                    <a:cubicBezTo>
                      <a:pt x="12" y="170"/>
                      <a:pt x="0" y="158"/>
                      <a:pt x="0" y="143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12"/>
                      <a:pt x="12" y="0"/>
                      <a:pt x="27" y="0"/>
                    </a:cubicBezTo>
                    <a:cubicBezTo>
                      <a:pt x="520" y="0"/>
                      <a:pt x="520" y="0"/>
                      <a:pt x="520" y="0"/>
                    </a:cubicBezTo>
                    <a:cubicBezTo>
                      <a:pt x="535" y="0"/>
                      <a:pt x="547" y="12"/>
                      <a:pt x="547" y="27"/>
                    </a:cubicBezTo>
                    <a:cubicBezTo>
                      <a:pt x="547" y="143"/>
                      <a:pt x="547" y="143"/>
                      <a:pt x="547" y="143"/>
                    </a:cubicBezTo>
                    <a:cubicBezTo>
                      <a:pt x="547" y="158"/>
                      <a:pt x="535" y="170"/>
                      <a:pt x="520" y="170"/>
                    </a:cubicBezTo>
                    <a:close/>
                  </a:path>
                </a:pathLst>
              </a:cu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9" name="Rectangle 19">
                <a:extLst>
                  <a:ext uri="{FF2B5EF4-FFF2-40B4-BE49-F238E27FC236}">
                    <a16:creationId xmlns:a16="http://schemas.microsoft.com/office/drawing/2014/main" xmlns="" id="{106CB808-4E4B-4B78-BBF1-5A2DEF569EC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50" y="1490"/>
                <a:ext cx="254" cy="25"/>
              </a:xfrm>
              <a:prstGeom prst="rect">
                <a:avLst/>
              </a:prstGeom>
              <a:solidFill>
                <a:srgbClr val="C4C4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00" name="Freeform 20">
                <a:extLst>
                  <a:ext uri="{FF2B5EF4-FFF2-40B4-BE49-F238E27FC236}">
                    <a16:creationId xmlns:a16="http://schemas.microsoft.com/office/drawing/2014/main" xmlns="" id="{EDB51B77-C292-4B41-9031-229A1D46EEF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28" y="1474"/>
                <a:ext cx="242" cy="49"/>
              </a:xfrm>
              <a:custGeom>
                <a:avLst/>
                <a:gdLst>
                  <a:gd name="T0" fmla="*/ 227 w 251"/>
                  <a:gd name="T1" fmla="*/ 0 h 51"/>
                  <a:gd name="T2" fmla="*/ 24 w 251"/>
                  <a:gd name="T3" fmla="*/ 0 h 51"/>
                  <a:gd name="T4" fmla="*/ 0 w 251"/>
                  <a:gd name="T5" fmla="*/ 24 h 51"/>
                  <a:gd name="T6" fmla="*/ 0 w 251"/>
                  <a:gd name="T7" fmla="*/ 27 h 51"/>
                  <a:gd name="T8" fmla="*/ 24 w 251"/>
                  <a:gd name="T9" fmla="*/ 51 h 51"/>
                  <a:gd name="T10" fmla="*/ 227 w 251"/>
                  <a:gd name="T11" fmla="*/ 51 h 51"/>
                  <a:gd name="T12" fmla="*/ 251 w 251"/>
                  <a:gd name="T13" fmla="*/ 27 h 51"/>
                  <a:gd name="T14" fmla="*/ 251 w 251"/>
                  <a:gd name="T15" fmla="*/ 24 h 51"/>
                  <a:gd name="T16" fmla="*/ 227 w 251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1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1" y="41"/>
                      <a:pt x="251" y="27"/>
                    </a:cubicBezTo>
                    <a:cubicBezTo>
                      <a:pt x="251" y="24"/>
                      <a:pt x="251" y="24"/>
                      <a:pt x="251" y="24"/>
                    </a:cubicBezTo>
                    <a:cubicBezTo>
                      <a:pt x="251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01" name="Freeform 21">
                <a:extLst>
                  <a:ext uri="{FF2B5EF4-FFF2-40B4-BE49-F238E27FC236}">
                    <a16:creationId xmlns:a16="http://schemas.microsoft.com/office/drawing/2014/main" xmlns="" id="{4F16D132-ACE7-42AA-BBC8-A2836A0429B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54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0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0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39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39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02" name="Freeform 22">
                <a:extLst>
                  <a:ext uri="{FF2B5EF4-FFF2-40B4-BE49-F238E27FC236}">
                    <a16:creationId xmlns:a16="http://schemas.microsoft.com/office/drawing/2014/main" xmlns="" id="{8C70D664-3A2C-4726-B905-9F70F69AA60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12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03" name="Freeform 23">
                <a:extLst>
                  <a:ext uri="{FF2B5EF4-FFF2-40B4-BE49-F238E27FC236}">
                    <a16:creationId xmlns:a16="http://schemas.microsoft.com/office/drawing/2014/main" xmlns="" id="{037412D7-FE0C-40D5-ABEB-5D8C5E38A61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70" y="1474"/>
                <a:ext cx="241" cy="49"/>
              </a:xfrm>
              <a:custGeom>
                <a:avLst/>
                <a:gdLst>
                  <a:gd name="T0" fmla="*/ 227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7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7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grpSp>
          <p:nvGrpSpPr>
            <p:cNvPr id="571" name="组合 570">
              <a:extLst>
                <a:ext uri="{FF2B5EF4-FFF2-40B4-BE49-F238E27FC236}">
                  <a16:creationId xmlns:a16="http://schemas.microsoft.com/office/drawing/2014/main" xmlns="" id="{32C0EA2B-E935-4E60-844F-250376718CD2}"/>
                </a:ext>
              </a:extLst>
            </p:cNvPr>
            <p:cNvGrpSpPr/>
            <p:nvPr/>
          </p:nvGrpSpPr>
          <p:grpSpPr>
            <a:xfrm>
              <a:off x="3151349" y="3390912"/>
              <a:ext cx="3824867" cy="1851649"/>
              <a:chOff x="7824354" y="3116336"/>
              <a:chExt cx="1714500" cy="830003"/>
            </a:xfrm>
          </p:grpSpPr>
          <p:grpSp>
            <p:nvGrpSpPr>
              <p:cNvPr id="572" name="组合 571">
                <a:extLst>
                  <a:ext uri="{FF2B5EF4-FFF2-40B4-BE49-F238E27FC236}">
                    <a16:creationId xmlns:a16="http://schemas.microsoft.com/office/drawing/2014/main" xmlns="" id="{15B71FBD-81C7-48F4-ACDD-BB9A22F499DB}"/>
                  </a:ext>
                </a:extLst>
              </p:cNvPr>
              <p:cNvGrpSpPr/>
              <p:nvPr/>
            </p:nvGrpSpPr>
            <p:grpSpPr>
              <a:xfrm>
                <a:off x="7824354" y="3116336"/>
                <a:ext cx="1659024" cy="685772"/>
                <a:chOff x="7824355" y="3116331"/>
                <a:chExt cx="2155352" cy="890932"/>
              </a:xfrm>
            </p:grpSpPr>
            <p:sp>
              <p:nvSpPr>
                <p:cNvPr id="578" name="六边形 577">
                  <a:extLst>
                    <a:ext uri="{FF2B5EF4-FFF2-40B4-BE49-F238E27FC236}">
                      <a16:creationId xmlns:a16="http://schemas.microsoft.com/office/drawing/2014/main" xmlns="" id="{45705068-15B7-4F2D-9A53-9B2F98DB1452}"/>
                    </a:ext>
                  </a:extLst>
                </p:cNvPr>
                <p:cNvSpPr/>
                <p:nvPr/>
              </p:nvSpPr>
              <p:spPr>
                <a:xfrm>
                  <a:off x="7824355" y="3116332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79" name="六边形 578">
                  <a:extLst>
                    <a:ext uri="{FF2B5EF4-FFF2-40B4-BE49-F238E27FC236}">
                      <a16:creationId xmlns:a16="http://schemas.microsoft.com/office/drawing/2014/main" xmlns="" id="{D625931C-EE95-45F3-8D58-2ABBAA3E9589}"/>
                    </a:ext>
                  </a:extLst>
                </p:cNvPr>
                <p:cNvSpPr/>
                <p:nvPr/>
              </p:nvSpPr>
              <p:spPr>
                <a:xfrm>
                  <a:off x="8242600" y="3350708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0" name="六边形 579">
                  <a:extLst>
                    <a:ext uri="{FF2B5EF4-FFF2-40B4-BE49-F238E27FC236}">
                      <a16:creationId xmlns:a16="http://schemas.microsoft.com/office/drawing/2014/main" xmlns="" id="{7E8322E2-0B64-43EB-A24A-DB2A1C25D5D0}"/>
                    </a:ext>
                  </a:extLst>
                </p:cNvPr>
                <p:cNvSpPr/>
                <p:nvPr/>
              </p:nvSpPr>
              <p:spPr>
                <a:xfrm>
                  <a:off x="8652142" y="3116331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1" name="六边形 580">
                  <a:extLst>
                    <a:ext uri="{FF2B5EF4-FFF2-40B4-BE49-F238E27FC236}">
                      <a16:creationId xmlns:a16="http://schemas.microsoft.com/office/drawing/2014/main" xmlns="" id="{96EB29EC-A372-43A0-AA19-907E25B230FF}"/>
                    </a:ext>
                  </a:extLst>
                </p:cNvPr>
                <p:cNvSpPr/>
                <p:nvPr/>
              </p:nvSpPr>
              <p:spPr>
                <a:xfrm>
                  <a:off x="7833058" y="3593491"/>
                  <a:ext cx="479976" cy="413772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2" name="六边形 581">
                  <a:extLst>
                    <a:ext uri="{FF2B5EF4-FFF2-40B4-BE49-F238E27FC236}">
                      <a16:creationId xmlns:a16="http://schemas.microsoft.com/office/drawing/2014/main" xmlns="" id="{20C1BB69-308B-4A58-8872-6B6FEAC3BEB1}"/>
                    </a:ext>
                  </a:extLst>
                </p:cNvPr>
                <p:cNvSpPr/>
                <p:nvPr/>
              </p:nvSpPr>
              <p:spPr>
                <a:xfrm>
                  <a:off x="9075532" y="3325133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3" name="六边形 582">
                  <a:extLst>
                    <a:ext uri="{FF2B5EF4-FFF2-40B4-BE49-F238E27FC236}">
                      <a16:creationId xmlns:a16="http://schemas.microsoft.com/office/drawing/2014/main" xmlns="" id="{4F596E90-F582-4D64-B556-B77E9C52A080}"/>
                    </a:ext>
                  </a:extLst>
                </p:cNvPr>
                <p:cNvSpPr/>
                <p:nvPr/>
              </p:nvSpPr>
              <p:spPr>
                <a:xfrm>
                  <a:off x="9499730" y="3117986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4" name="矩形 198">
                  <a:extLst>
                    <a:ext uri="{FF2B5EF4-FFF2-40B4-BE49-F238E27FC236}">
                      <a16:creationId xmlns:a16="http://schemas.microsoft.com/office/drawing/2014/main" xmlns="" id="{0A5A30BC-8085-4A2F-96EC-058A4C88D129}"/>
                    </a:ext>
                  </a:extLst>
                </p:cNvPr>
                <p:cNvSpPr/>
                <p:nvPr/>
              </p:nvSpPr>
              <p:spPr>
                <a:xfrm>
                  <a:off x="8766095" y="3188615"/>
                  <a:ext cx="244287" cy="266628"/>
                </a:xfrm>
                <a:custGeom>
                  <a:avLst/>
                  <a:gdLst>
                    <a:gd name="connsiteX0" fmla="*/ 243589 w 557114"/>
                    <a:gd name="connsiteY0" fmla="*/ 355438 h 608062"/>
                    <a:gd name="connsiteX1" fmla="*/ 277656 w 557114"/>
                    <a:gd name="connsiteY1" fmla="*/ 355438 h 608062"/>
                    <a:gd name="connsiteX2" fmla="*/ 277940 w 557114"/>
                    <a:gd name="connsiteY2" fmla="*/ 355438 h 608062"/>
                    <a:gd name="connsiteX3" fmla="*/ 278604 w 557114"/>
                    <a:gd name="connsiteY3" fmla="*/ 355438 h 608062"/>
                    <a:gd name="connsiteX4" fmla="*/ 279174 w 557114"/>
                    <a:gd name="connsiteY4" fmla="*/ 355438 h 608062"/>
                    <a:gd name="connsiteX5" fmla="*/ 279458 w 557114"/>
                    <a:gd name="connsiteY5" fmla="*/ 355438 h 608062"/>
                    <a:gd name="connsiteX6" fmla="*/ 279553 w 557114"/>
                    <a:gd name="connsiteY6" fmla="*/ 355438 h 608062"/>
                    <a:gd name="connsiteX7" fmla="*/ 313620 w 557114"/>
                    <a:gd name="connsiteY7" fmla="*/ 355438 h 608062"/>
                    <a:gd name="connsiteX8" fmla="*/ 324438 w 557114"/>
                    <a:gd name="connsiteY8" fmla="*/ 375432 h 608062"/>
                    <a:gd name="connsiteX9" fmla="*/ 298152 w 557114"/>
                    <a:gd name="connsiteY9" fmla="*/ 430202 h 608062"/>
                    <a:gd name="connsiteX10" fmla="*/ 301948 w 557114"/>
                    <a:gd name="connsiteY10" fmla="*/ 510272 h 608062"/>
                    <a:gd name="connsiteX11" fmla="*/ 356891 w 557114"/>
                    <a:gd name="connsiteY11" fmla="*/ 389172 h 608062"/>
                    <a:gd name="connsiteX12" fmla="*/ 356986 w 557114"/>
                    <a:gd name="connsiteY12" fmla="*/ 389172 h 608062"/>
                    <a:gd name="connsiteX13" fmla="*/ 376628 w 557114"/>
                    <a:gd name="connsiteY13" fmla="*/ 375337 h 608062"/>
                    <a:gd name="connsiteX14" fmla="*/ 383556 w 557114"/>
                    <a:gd name="connsiteY14" fmla="*/ 376474 h 608062"/>
                    <a:gd name="connsiteX15" fmla="*/ 383745 w 557114"/>
                    <a:gd name="connsiteY15" fmla="*/ 376569 h 608062"/>
                    <a:gd name="connsiteX16" fmla="*/ 518588 w 557114"/>
                    <a:gd name="connsiteY16" fmla="*/ 438920 h 608062"/>
                    <a:gd name="connsiteX17" fmla="*/ 557114 w 557114"/>
                    <a:gd name="connsiteY17" fmla="*/ 482224 h 608062"/>
                    <a:gd name="connsiteX18" fmla="*/ 557114 w 557114"/>
                    <a:gd name="connsiteY18" fmla="*/ 608062 h 608062"/>
                    <a:gd name="connsiteX19" fmla="*/ 279743 w 557114"/>
                    <a:gd name="connsiteY19" fmla="*/ 608062 h 608062"/>
                    <a:gd name="connsiteX20" fmla="*/ 279458 w 557114"/>
                    <a:gd name="connsiteY20" fmla="*/ 608062 h 608062"/>
                    <a:gd name="connsiteX21" fmla="*/ 279364 w 557114"/>
                    <a:gd name="connsiteY21" fmla="*/ 608062 h 608062"/>
                    <a:gd name="connsiteX22" fmla="*/ 279174 w 557114"/>
                    <a:gd name="connsiteY22" fmla="*/ 608062 h 608062"/>
                    <a:gd name="connsiteX23" fmla="*/ 278984 w 557114"/>
                    <a:gd name="connsiteY23" fmla="*/ 608062 h 608062"/>
                    <a:gd name="connsiteX24" fmla="*/ 278604 w 557114"/>
                    <a:gd name="connsiteY24" fmla="*/ 608062 h 608062"/>
                    <a:gd name="connsiteX25" fmla="*/ 278130 w 557114"/>
                    <a:gd name="connsiteY25" fmla="*/ 608062 h 608062"/>
                    <a:gd name="connsiteX26" fmla="*/ 277940 w 557114"/>
                    <a:gd name="connsiteY26" fmla="*/ 608062 h 608062"/>
                    <a:gd name="connsiteX27" fmla="*/ 277845 w 557114"/>
                    <a:gd name="connsiteY27" fmla="*/ 608062 h 608062"/>
                    <a:gd name="connsiteX28" fmla="*/ 277750 w 557114"/>
                    <a:gd name="connsiteY28" fmla="*/ 608062 h 608062"/>
                    <a:gd name="connsiteX29" fmla="*/ 277656 w 557114"/>
                    <a:gd name="connsiteY29" fmla="*/ 608062 h 608062"/>
                    <a:gd name="connsiteX30" fmla="*/ 277371 w 557114"/>
                    <a:gd name="connsiteY30" fmla="*/ 608062 h 608062"/>
                    <a:gd name="connsiteX31" fmla="*/ 0 w 557114"/>
                    <a:gd name="connsiteY31" fmla="*/ 608062 h 608062"/>
                    <a:gd name="connsiteX32" fmla="*/ 0 w 557114"/>
                    <a:gd name="connsiteY32" fmla="*/ 482224 h 608062"/>
                    <a:gd name="connsiteX33" fmla="*/ 38621 w 557114"/>
                    <a:gd name="connsiteY33" fmla="*/ 438920 h 608062"/>
                    <a:gd name="connsiteX34" fmla="*/ 173464 w 557114"/>
                    <a:gd name="connsiteY34" fmla="*/ 376569 h 608062"/>
                    <a:gd name="connsiteX35" fmla="*/ 173558 w 557114"/>
                    <a:gd name="connsiteY35" fmla="*/ 376474 h 608062"/>
                    <a:gd name="connsiteX36" fmla="*/ 180486 w 557114"/>
                    <a:gd name="connsiteY36" fmla="*/ 375337 h 608062"/>
                    <a:gd name="connsiteX37" fmla="*/ 200223 w 557114"/>
                    <a:gd name="connsiteY37" fmla="*/ 389172 h 608062"/>
                    <a:gd name="connsiteX38" fmla="*/ 255166 w 557114"/>
                    <a:gd name="connsiteY38" fmla="*/ 510272 h 608062"/>
                    <a:gd name="connsiteX39" fmla="*/ 258962 w 557114"/>
                    <a:gd name="connsiteY39" fmla="*/ 430202 h 608062"/>
                    <a:gd name="connsiteX40" fmla="*/ 232676 w 557114"/>
                    <a:gd name="connsiteY40" fmla="*/ 375432 h 608062"/>
                    <a:gd name="connsiteX41" fmla="*/ 243589 w 557114"/>
                    <a:gd name="connsiteY41" fmla="*/ 355438 h 608062"/>
                    <a:gd name="connsiteX42" fmla="*/ 276250 w 557114"/>
                    <a:gd name="connsiteY42" fmla="*/ 0 h 608062"/>
                    <a:gd name="connsiteX43" fmla="*/ 277674 w 557114"/>
                    <a:gd name="connsiteY43" fmla="*/ 0 h 608062"/>
                    <a:gd name="connsiteX44" fmla="*/ 277863 w 557114"/>
                    <a:gd name="connsiteY44" fmla="*/ 0 h 608062"/>
                    <a:gd name="connsiteX45" fmla="*/ 277958 w 557114"/>
                    <a:gd name="connsiteY45" fmla="*/ 0 h 608062"/>
                    <a:gd name="connsiteX46" fmla="*/ 279382 w 557114"/>
                    <a:gd name="connsiteY46" fmla="*/ 0 h 608062"/>
                    <a:gd name="connsiteX47" fmla="*/ 402570 w 557114"/>
                    <a:gd name="connsiteY47" fmla="*/ 104895 h 608062"/>
                    <a:gd name="connsiteX48" fmla="*/ 394693 w 557114"/>
                    <a:gd name="connsiteY48" fmla="*/ 159001 h 608062"/>
                    <a:gd name="connsiteX49" fmla="*/ 405892 w 557114"/>
                    <a:gd name="connsiteY49" fmla="*/ 184774 h 608062"/>
                    <a:gd name="connsiteX50" fmla="*/ 377040 w 557114"/>
                    <a:gd name="connsiteY50" fmla="*/ 236890 h 608062"/>
                    <a:gd name="connsiteX51" fmla="*/ 315731 w 557114"/>
                    <a:gd name="connsiteY51" fmla="*/ 311274 h 608062"/>
                    <a:gd name="connsiteX52" fmla="*/ 277958 w 557114"/>
                    <a:gd name="connsiteY52" fmla="*/ 319707 h 608062"/>
                    <a:gd name="connsiteX53" fmla="*/ 277958 w 557114"/>
                    <a:gd name="connsiteY53" fmla="*/ 319802 h 608062"/>
                    <a:gd name="connsiteX54" fmla="*/ 277863 w 557114"/>
                    <a:gd name="connsiteY54" fmla="*/ 319802 h 608062"/>
                    <a:gd name="connsiteX55" fmla="*/ 277674 w 557114"/>
                    <a:gd name="connsiteY55" fmla="*/ 319802 h 608062"/>
                    <a:gd name="connsiteX56" fmla="*/ 277674 w 557114"/>
                    <a:gd name="connsiteY56" fmla="*/ 319707 h 608062"/>
                    <a:gd name="connsiteX57" fmla="*/ 239901 w 557114"/>
                    <a:gd name="connsiteY57" fmla="*/ 311274 h 608062"/>
                    <a:gd name="connsiteX58" fmla="*/ 178592 w 557114"/>
                    <a:gd name="connsiteY58" fmla="*/ 236890 h 608062"/>
                    <a:gd name="connsiteX59" fmla="*/ 149740 w 557114"/>
                    <a:gd name="connsiteY59" fmla="*/ 184774 h 608062"/>
                    <a:gd name="connsiteX60" fmla="*/ 161034 w 557114"/>
                    <a:gd name="connsiteY60" fmla="*/ 159001 h 608062"/>
                    <a:gd name="connsiteX61" fmla="*/ 153062 w 557114"/>
                    <a:gd name="connsiteY61" fmla="*/ 104895 h 608062"/>
                    <a:gd name="connsiteX62" fmla="*/ 276250 w 557114"/>
                    <a:gd name="connsiteY62" fmla="*/ 0 h 6080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</a:cxnLst>
                  <a:rect l="l" t="t" r="r" b="b"/>
                  <a:pathLst>
                    <a:path w="557114" h="608062">
                      <a:moveTo>
                        <a:pt x="243589" y="355438"/>
                      </a:moveTo>
                      <a:lnTo>
                        <a:pt x="277656" y="355438"/>
                      </a:lnTo>
                      <a:lnTo>
                        <a:pt x="277940" y="355438"/>
                      </a:lnTo>
                      <a:lnTo>
                        <a:pt x="278604" y="355438"/>
                      </a:lnTo>
                      <a:lnTo>
                        <a:pt x="279174" y="355438"/>
                      </a:lnTo>
                      <a:lnTo>
                        <a:pt x="279458" y="355438"/>
                      </a:lnTo>
                      <a:lnTo>
                        <a:pt x="279553" y="355438"/>
                      </a:lnTo>
                      <a:lnTo>
                        <a:pt x="313620" y="355438"/>
                      </a:lnTo>
                      <a:cubicBezTo>
                        <a:pt x="325007" y="355438"/>
                        <a:pt x="330511" y="364630"/>
                        <a:pt x="324438" y="375432"/>
                      </a:cubicBezTo>
                      <a:cubicBezTo>
                        <a:pt x="321781" y="379980"/>
                        <a:pt x="298152" y="430202"/>
                        <a:pt x="298152" y="430202"/>
                      </a:cubicBezTo>
                      <a:lnTo>
                        <a:pt x="301948" y="510272"/>
                      </a:lnTo>
                      <a:cubicBezTo>
                        <a:pt x="317700" y="481655"/>
                        <a:pt x="343131" y="422432"/>
                        <a:pt x="356891" y="389172"/>
                      </a:cubicBezTo>
                      <a:cubicBezTo>
                        <a:pt x="356891" y="389172"/>
                        <a:pt x="356891" y="389172"/>
                        <a:pt x="356986" y="389172"/>
                      </a:cubicBezTo>
                      <a:cubicBezTo>
                        <a:pt x="359832" y="381117"/>
                        <a:pt x="367519" y="375337"/>
                        <a:pt x="376628" y="375337"/>
                      </a:cubicBezTo>
                      <a:cubicBezTo>
                        <a:pt x="379096" y="375337"/>
                        <a:pt x="381373" y="375716"/>
                        <a:pt x="383556" y="376474"/>
                      </a:cubicBezTo>
                      <a:cubicBezTo>
                        <a:pt x="383650" y="376474"/>
                        <a:pt x="383650" y="376474"/>
                        <a:pt x="383745" y="376569"/>
                      </a:cubicBezTo>
                      <a:cubicBezTo>
                        <a:pt x="387446" y="377706"/>
                        <a:pt x="464973" y="411724"/>
                        <a:pt x="518588" y="438920"/>
                      </a:cubicBezTo>
                      <a:cubicBezTo>
                        <a:pt x="542595" y="451049"/>
                        <a:pt x="557114" y="466305"/>
                        <a:pt x="557114" y="482224"/>
                      </a:cubicBezTo>
                      <a:lnTo>
                        <a:pt x="557114" y="608062"/>
                      </a:lnTo>
                      <a:lnTo>
                        <a:pt x="279743" y="608062"/>
                      </a:lnTo>
                      <a:lnTo>
                        <a:pt x="279458" y="608062"/>
                      </a:lnTo>
                      <a:lnTo>
                        <a:pt x="279364" y="608062"/>
                      </a:lnTo>
                      <a:lnTo>
                        <a:pt x="279174" y="608062"/>
                      </a:lnTo>
                      <a:lnTo>
                        <a:pt x="278984" y="608062"/>
                      </a:lnTo>
                      <a:lnTo>
                        <a:pt x="278604" y="608062"/>
                      </a:lnTo>
                      <a:lnTo>
                        <a:pt x="278130" y="608062"/>
                      </a:lnTo>
                      <a:lnTo>
                        <a:pt x="277940" y="608062"/>
                      </a:lnTo>
                      <a:lnTo>
                        <a:pt x="277845" y="608062"/>
                      </a:lnTo>
                      <a:lnTo>
                        <a:pt x="277750" y="608062"/>
                      </a:lnTo>
                      <a:lnTo>
                        <a:pt x="277656" y="608062"/>
                      </a:lnTo>
                      <a:lnTo>
                        <a:pt x="277371" y="608062"/>
                      </a:lnTo>
                      <a:lnTo>
                        <a:pt x="0" y="608062"/>
                      </a:lnTo>
                      <a:lnTo>
                        <a:pt x="0" y="482224"/>
                      </a:lnTo>
                      <a:cubicBezTo>
                        <a:pt x="0" y="466305"/>
                        <a:pt x="14519" y="451049"/>
                        <a:pt x="38621" y="438920"/>
                      </a:cubicBezTo>
                      <a:cubicBezTo>
                        <a:pt x="92141" y="411724"/>
                        <a:pt x="169668" y="377706"/>
                        <a:pt x="173464" y="376569"/>
                      </a:cubicBezTo>
                      <a:cubicBezTo>
                        <a:pt x="173464" y="376474"/>
                        <a:pt x="173464" y="376474"/>
                        <a:pt x="173558" y="376474"/>
                      </a:cubicBezTo>
                      <a:cubicBezTo>
                        <a:pt x="175741" y="375716"/>
                        <a:pt x="178018" y="375337"/>
                        <a:pt x="180486" y="375337"/>
                      </a:cubicBezTo>
                      <a:cubicBezTo>
                        <a:pt x="189595" y="375337"/>
                        <a:pt x="197282" y="381117"/>
                        <a:pt x="200223" y="389172"/>
                      </a:cubicBezTo>
                      <a:cubicBezTo>
                        <a:pt x="214078" y="422432"/>
                        <a:pt x="239414" y="481655"/>
                        <a:pt x="255166" y="510272"/>
                      </a:cubicBezTo>
                      <a:lnTo>
                        <a:pt x="258962" y="430202"/>
                      </a:lnTo>
                      <a:cubicBezTo>
                        <a:pt x="258962" y="430202"/>
                        <a:pt x="235333" y="379980"/>
                        <a:pt x="232676" y="375432"/>
                      </a:cubicBezTo>
                      <a:cubicBezTo>
                        <a:pt x="226603" y="364630"/>
                        <a:pt x="232107" y="355438"/>
                        <a:pt x="243589" y="355438"/>
                      </a:cubicBezTo>
                      <a:close/>
                      <a:moveTo>
                        <a:pt x="276250" y="0"/>
                      </a:moveTo>
                      <a:cubicBezTo>
                        <a:pt x="276725" y="0"/>
                        <a:pt x="277199" y="0"/>
                        <a:pt x="277674" y="0"/>
                      </a:cubicBezTo>
                      <a:cubicBezTo>
                        <a:pt x="277769" y="0"/>
                        <a:pt x="277769" y="0"/>
                        <a:pt x="277863" y="0"/>
                      </a:cubicBezTo>
                      <a:cubicBezTo>
                        <a:pt x="277863" y="0"/>
                        <a:pt x="277863" y="0"/>
                        <a:pt x="277958" y="0"/>
                      </a:cubicBezTo>
                      <a:cubicBezTo>
                        <a:pt x="278433" y="0"/>
                        <a:pt x="278907" y="0"/>
                        <a:pt x="279382" y="0"/>
                      </a:cubicBezTo>
                      <a:cubicBezTo>
                        <a:pt x="385487" y="0"/>
                        <a:pt x="405417" y="75615"/>
                        <a:pt x="402570" y="104895"/>
                      </a:cubicBezTo>
                      <a:cubicBezTo>
                        <a:pt x="400387" y="128395"/>
                        <a:pt x="394693" y="159001"/>
                        <a:pt x="394693" y="159001"/>
                      </a:cubicBezTo>
                      <a:cubicBezTo>
                        <a:pt x="394693" y="159001"/>
                        <a:pt x="405892" y="164118"/>
                        <a:pt x="405892" y="184774"/>
                      </a:cubicBezTo>
                      <a:cubicBezTo>
                        <a:pt x="402001" y="236511"/>
                        <a:pt x="381311" y="214149"/>
                        <a:pt x="377040" y="236890"/>
                      </a:cubicBezTo>
                      <a:cubicBezTo>
                        <a:pt x="370017" y="274603"/>
                        <a:pt x="336610" y="301893"/>
                        <a:pt x="315731" y="311274"/>
                      </a:cubicBezTo>
                      <a:cubicBezTo>
                        <a:pt x="303583" y="316770"/>
                        <a:pt x="291055" y="319518"/>
                        <a:pt x="277958" y="319707"/>
                      </a:cubicBezTo>
                      <a:lnTo>
                        <a:pt x="277958" y="319802"/>
                      </a:lnTo>
                      <a:cubicBezTo>
                        <a:pt x="277863" y="319802"/>
                        <a:pt x="277863" y="319802"/>
                        <a:pt x="277863" y="319802"/>
                      </a:cubicBezTo>
                      <a:cubicBezTo>
                        <a:pt x="277769" y="319802"/>
                        <a:pt x="277769" y="319802"/>
                        <a:pt x="277674" y="319802"/>
                      </a:cubicBezTo>
                      <a:lnTo>
                        <a:pt x="277674" y="319707"/>
                      </a:lnTo>
                      <a:cubicBezTo>
                        <a:pt x="264577" y="319518"/>
                        <a:pt x="252049" y="316770"/>
                        <a:pt x="239901" y="311274"/>
                      </a:cubicBezTo>
                      <a:cubicBezTo>
                        <a:pt x="219022" y="301893"/>
                        <a:pt x="185615" y="274603"/>
                        <a:pt x="178592" y="236890"/>
                      </a:cubicBezTo>
                      <a:cubicBezTo>
                        <a:pt x="174321" y="214149"/>
                        <a:pt x="153631" y="236511"/>
                        <a:pt x="149740" y="184774"/>
                      </a:cubicBezTo>
                      <a:cubicBezTo>
                        <a:pt x="149740" y="164118"/>
                        <a:pt x="161034" y="159001"/>
                        <a:pt x="161034" y="159001"/>
                      </a:cubicBezTo>
                      <a:cubicBezTo>
                        <a:pt x="161034" y="159001"/>
                        <a:pt x="155245" y="128395"/>
                        <a:pt x="153062" y="104895"/>
                      </a:cubicBezTo>
                      <a:cubicBezTo>
                        <a:pt x="150215" y="75615"/>
                        <a:pt x="170145" y="0"/>
                        <a:pt x="276250" y="0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grpSp>
            <p:nvGrpSpPr>
              <p:cNvPr id="573" name="组合 572">
                <a:extLst>
                  <a:ext uri="{FF2B5EF4-FFF2-40B4-BE49-F238E27FC236}">
                    <a16:creationId xmlns:a16="http://schemas.microsoft.com/office/drawing/2014/main" xmlns="" id="{649D452A-4E94-48B1-A629-1F9DD853B86D}"/>
                  </a:ext>
                </a:extLst>
              </p:cNvPr>
              <p:cNvGrpSpPr/>
              <p:nvPr/>
            </p:nvGrpSpPr>
            <p:grpSpPr>
              <a:xfrm>
                <a:off x="7831052" y="3636868"/>
                <a:ext cx="1707802" cy="309471"/>
                <a:chOff x="4831017" y="3636868"/>
                <a:chExt cx="1208170" cy="309471"/>
              </a:xfrm>
            </p:grpSpPr>
            <p:sp>
              <p:nvSpPr>
                <p:cNvPr id="574" name="圆角矩形 13">
                  <a:extLst>
                    <a:ext uri="{FF2B5EF4-FFF2-40B4-BE49-F238E27FC236}">
                      <a16:creationId xmlns:a16="http://schemas.microsoft.com/office/drawing/2014/main" xmlns="" id="{6780001D-6431-4C2E-9B2C-3FB9B3C7FE78}"/>
                    </a:ext>
                  </a:extLst>
                </p:cNvPr>
                <p:cNvSpPr/>
                <p:nvPr/>
              </p:nvSpPr>
              <p:spPr>
                <a:xfrm flipV="1">
                  <a:off x="5398651" y="3636868"/>
                  <a:ext cx="59652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75" name="圆角矩形 13">
                  <a:extLst>
                    <a:ext uri="{FF2B5EF4-FFF2-40B4-BE49-F238E27FC236}">
                      <a16:creationId xmlns:a16="http://schemas.microsoft.com/office/drawing/2014/main" xmlns="" id="{B81884B4-8E0D-414F-97F0-1F907ACA7BEF}"/>
                    </a:ext>
                  </a:extLst>
                </p:cNvPr>
                <p:cNvSpPr/>
                <p:nvPr/>
              </p:nvSpPr>
              <p:spPr>
                <a:xfrm flipV="1">
                  <a:off x="5398651" y="3718763"/>
                  <a:ext cx="41874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76" name="圆角矩形 13">
                  <a:extLst>
                    <a:ext uri="{FF2B5EF4-FFF2-40B4-BE49-F238E27FC236}">
                      <a16:creationId xmlns:a16="http://schemas.microsoft.com/office/drawing/2014/main" xmlns="" id="{9BE01B0D-452C-44BC-A780-5E20B995EF22}"/>
                    </a:ext>
                  </a:extLst>
                </p:cNvPr>
                <p:cNvSpPr/>
                <p:nvPr/>
              </p:nvSpPr>
              <p:spPr>
                <a:xfrm flipV="1">
                  <a:off x="5398651" y="3805806"/>
                  <a:ext cx="502087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77" name="圆角矩形 13">
                  <a:extLst>
                    <a:ext uri="{FF2B5EF4-FFF2-40B4-BE49-F238E27FC236}">
                      <a16:creationId xmlns:a16="http://schemas.microsoft.com/office/drawing/2014/main" xmlns="" id="{464AE177-ED07-42A6-8240-F6ABF1E9B627}"/>
                    </a:ext>
                  </a:extLst>
                </p:cNvPr>
                <p:cNvSpPr/>
                <p:nvPr/>
              </p:nvSpPr>
              <p:spPr>
                <a:xfrm flipV="1">
                  <a:off x="4831017" y="3878980"/>
                  <a:ext cx="1208170" cy="6735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xmlns="" id="{6FA0FD1C-0A3B-41B2-8BD0-567EE9D840AC}"/>
              </a:ext>
            </a:extLst>
          </p:cNvPr>
          <p:cNvGrpSpPr/>
          <p:nvPr/>
        </p:nvGrpSpPr>
        <p:grpSpPr>
          <a:xfrm>
            <a:off x="2373354" y="2871146"/>
            <a:ext cx="380194" cy="380158"/>
            <a:chOff x="4979129" y="5045363"/>
            <a:chExt cx="209362" cy="209343"/>
          </a:xfrm>
        </p:grpSpPr>
        <p:sp>
          <p:nvSpPr>
            <p:cNvPr id="14" name="矩形 13">
              <a:extLst>
                <a:ext uri="{FF2B5EF4-FFF2-40B4-BE49-F238E27FC236}">
                  <a16:creationId xmlns:a16="http://schemas.microsoft.com/office/drawing/2014/main" xmlns="" id="{EBF91A39-460A-467B-895E-3BE4B2FEE191}"/>
                </a:ext>
              </a:extLst>
            </p:cNvPr>
            <p:cNvSpPr/>
            <p:nvPr/>
          </p:nvSpPr>
          <p:spPr>
            <a:xfrm>
              <a:off x="5001989" y="5068223"/>
              <a:ext cx="164175" cy="164176"/>
            </a:xfrm>
            <a:prstGeom prst="rect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8" name="椭圆 7">
              <a:extLst>
                <a:ext uri="{FF2B5EF4-FFF2-40B4-BE49-F238E27FC236}">
                  <a16:creationId xmlns:a16="http://schemas.microsoft.com/office/drawing/2014/main" xmlns="" id="{227A2234-9F27-472B-986C-B60F12A58C59}"/>
                </a:ext>
              </a:extLst>
            </p:cNvPr>
            <p:cNvSpPr/>
            <p:nvPr/>
          </p:nvSpPr>
          <p:spPr>
            <a:xfrm flipH="1">
              <a:off x="4979129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4" name="椭圆 603">
              <a:extLst>
                <a:ext uri="{FF2B5EF4-FFF2-40B4-BE49-F238E27FC236}">
                  <a16:creationId xmlns:a16="http://schemas.microsoft.com/office/drawing/2014/main" xmlns="" id="{43C5F93F-48D0-4552-885C-FB28B752209F}"/>
                </a:ext>
              </a:extLst>
            </p:cNvPr>
            <p:cNvSpPr/>
            <p:nvPr/>
          </p:nvSpPr>
          <p:spPr>
            <a:xfrm flipH="1">
              <a:off x="5060950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5" name="椭圆 604">
              <a:extLst>
                <a:ext uri="{FF2B5EF4-FFF2-40B4-BE49-F238E27FC236}">
                  <a16:creationId xmlns:a16="http://schemas.microsoft.com/office/drawing/2014/main" xmlns="" id="{3B76688A-0EF6-4A6B-9D2B-107FB5B5469D}"/>
                </a:ext>
              </a:extLst>
            </p:cNvPr>
            <p:cNvSpPr/>
            <p:nvPr/>
          </p:nvSpPr>
          <p:spPr>
            <a:xfrm flipH="1">
              <a:off x="5142771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7" name="椭圆 606">
              <a:extLst>
                <a:ext uri="{FF2B5EF4-FFF2-40B4-BE49-F238E27FC236}">
                  <a16:creationId xmlns:a16="http://schemas.microsoft.com/office/drawing/2014/main" xmlns="" id="{7F2546E1-D9F2-4894-AF24-7C02DE7D34DD}"/>
                </a:ext>
              </a:extLst>
            </p:cNvPr>
            <p:cNvSpPr/>
            <p:nvPr/>
          </p:nvSpPr>
          <p:spPr>
            <a:xfrm flipH="1">
              <a:off x="4979129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8" name="椭圆 607">
              <a:extLst>
                <a:ext uri="{FF2B5EF4-FFF2-40B4-BE49-F238E27FC236}">
                  <a16:creationId xmlns:a16="http://schemas.microsoft.com/office/drawing/2014/main" xmlns="" id="{C829A8E7-A024-4A56-A524-82980AB4353F}"/>
                </a:ext>
              </a:extLst>
            </p:cNvPr>
            <p:cNvSpPr/>
            <p:nvPr/>
          </p:nvSpPr>
          <p:spPr>
            <a:xfrm flipH="1">
              <a:off x="5060950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9" name="椭圆 608">
              <a:extLst>
                <a:ext uri="{FF2B5EF4-FFF2-40B4-BE49-F238E27FC236}">
                  <a16:creationId xmlns:a16="http://schemas.microsoft.com/office/drawing/2014/main" xmlns="" id="{CEC1F2C5-6024-4E97-88B6-E76FF6AF6BCB}"/>
                </a:ext>
              </a:extLst>
            </p:cNvPr>
            <p:cNvSpPr/>
            <p:nvPr/>
          </p:nvSpPr>
          <p:spPr>
            <a:xfrm flipH="1">
              <a:off x="5142771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0" name="椭圆 609">
              <a:extLst>
                <a:ext uri="{FF2B5EF4-FFF2-40B4-BE49-F238E27FC236}">
                  <a16:creationId xmlns:a16="http://schemas.microsoft.com/office/drawing/2014/main" xmlns="" id="{49B5EAD6-7741-442A-8156-EDCA36C85559}"/>
                </a:ext>
              </a:extLst>
            </p:cNvPr>
            <p:cNvSpPr/>
            <p:nvPr/>
          </p:nvSpPr>
          <p:spPr>
            <a:xfrm flipH="1">
              <a:off x="4979129" y="51236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1" name="椭圆 610">
              <a:extLst>
                <a:ext uri="{FF2B5EF4-FFF2-40B4-BE49-F238E27FC236}">
                  <a16:creationId xmlns:a16="http://schemas.microsoft.com/office/drawing/2014/main" xmlns="" id="{5A05864F-87FC-40CD-8CA5-B8C5FB49A917}"/>
                </a:ext>
              </a:extLst>
            </p:cNvPr>
            <p:cNvSpPr/>
            <p:nvPr/>
          </p:nvSpPr>
          <p:spPr>
            <a:xfrm flipH="1">
              <a:off x="5142771" y="51236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7" name="箭头: 右 16">
            <a:extLst>
              <a:ext uri="{FF2B5EF4-FFF2-40B4-BE49-F238E27FC236}">
                <a16:creationId xmlns:a16="http://schemas.microsoft.com/office/drawing/2014/main" xmlns="" id="{C18997BC-8A46-4480-BDE2-8A42CE9D6E96}"/>
              </a:ext>
            </a:extLst>
          </p:cNvPr>
          <p:cNvSpPr/>
          <p:nvPr/>
        </p:nvSpPr>
        <p:spPr>
          <a:xfrm>
            <a:off x="4337497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2" name="箭头: 右 611">
            <a:extLst>
              <a:ext uri="{FF2B5EF4-FFF2-40B4-BE49-F238E27FC236}">
                <a16:creationId xmlns:a16="http://schemas.microsoft.com/office/drawing/2014/main" xmlns="" id="{80BFC189-8365-4FF6-91BD-F51DDDDCF48C}"/>
              </a:ext>
            </a:extLst>
          </p:cNvPr>
          <p:cNvSpPr/>
          <p:nvPr/>
        </p:nvSpPr>
        <p:spPr>
          <a:xfrm>
            <a:off x="7704524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3" name="文本框 612">
            <a:extLst>
              <a:ext uri="{FF2B5EF4-FFF2-40B4-BE49-F238E27FC236}">
                <a16:creationId xmlns:a16="http://schemas.microsoft.com/office/drawing/2014/main" xmlns="" id="{8AD2200D-CA44-4767-84EF-C1856654B4FA}"/>
              </a:ext>
            </a:extLst>
          </p:cNvPr>
          <p:cNvSpPr txBox="1"/>
          <p:nvPr/>
        </p:nvSpPr>
        <p:spPr>
          <a:xfrm>
            <a:off x="5032681" y="4667862"/>
            <a:ext cx="2413387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点击</a:t>
            </a:r>
            <a:r>
              <a:rPr lang="en-US" altLang="zh-CN" sz="1000" dirty="0"/>
              <a:t>iSlide【</a:t>
            </a:r>
            <a:r>
              <a:rPr lang="zh-CN" altLang="en-US" sz="1000" dirty="0"/>
              <a:t>图标库</a:t>
            </a:r>
            <a:r>
              <a:rPr lang="en-US" altLang="zh-CN" sz="1000" dirty="0"/>
              <a:t>】</a:t>
            </a:r>
            <a:r>
              <a:rPr lang="zh-CN" altLang="en-US" sz="1000" dirty="0"/>
              <a:t>中的图标替换</a:t>
            </a:r>
            <a:endParaRPr lang="en-US" altLang="zh-CN" sz="1000" dirty="0"/>
          </a:p>
          <a:p>
            <a:r>
              <a:rPr lang="en-US" altLang="zh-CN" sz="1000" dirty="0"/>
              <a:t>Click the target icon in iSlide “Icon Library” to replace it.</a:t>
            </a:r>
            <a:endParaRPr lang="zh-CN" altLang="en-US" sz="1000" dirty="0"/>
          </a:p>
        </p:txBody>
      </p:sp>
      <p:sp>
        <p:nvSpPr>
          <p:cNvPr id="614" name="椭圆 613">
            <a:extLst>
              <a:ext uri="{FF2B5EF4-FFF2-40B4-BE49-F238E27FC236}">
                <a16:creationId xmlns:a16="http://schemas.microsoft.com/office/drawing/2014/main" xmlns="" id="{0EF98DBB-FD28-4F75-8C30-91D37F4F411F}"/>
              </a:ext>
            </a:extLst>
          </p:cNvPr>
          <p:cNvSpPr/>
          <p:nvPr/>
        </p:nvSpPr>
        <p:spPr>
          <a:xfrm>
            <a:off x="4745932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615" name="文本框 614">
            <a:extLst>
              <a:ext uri="{FF2B5EF4-FFF2-40B4-BE49-F238E27FC236}">
                <a16:creationId xmlns:a16="http://schemas.microsoft.com/office/drawing/2014/main" xmlns="" id="{EEB175D3-D48A-4111-896F-C8DF596AF06D}"/>
              </a:ext>
            </a:extLst>
          </p:cNvPr>
          <p:cNvSpPr txBox="1"/>
          <p:nvPr/>
        </p:nvSpPr>
        <p:spPr>
          <a:xfrm>
            <a:off x="8429560" y="4744806"/>
            <a:ext cx="308934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替换成功</a:t>
            </a:r>
            <a:endParaRPr lang="en-US" altLang="zh-CN" sz="1000" dirty="0"/>
          </a:p>
          <a:p>
            <a:r>
              <a:rPr lang="en-US" altLang="zh-CN" sz="1000" dirty="0"/>
              <a:t>Done</a:t>
            </a:r>
          </a:p>
        </p:txBody>
      </p:sp>
      <p:sp>
        <p:nvSpPr>
          <p:cNvPr id="616" name="椭圆 615">
            <a:extLst>
              <a:ext uri="{FF2B5EF4-FFF2-40B4-BE49-F238E27FC236}">
                <a16:creationId xmlns:a16="http://schemas.microsoft.com/office/drawing/2014/main" xmlns="" id="{B2712F4C-9095-4058-8D4F-160AE7823303}"/>
              </a:ext>
            </a:extLst>
          </p:cNvPr>
          <p:cNvSpPr/>
          <p:nvPr/>
        </p:nvSpPr>
        <p:spPr>
          <a:xfrm>
            <a:off x="8142811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3</a:t>
            </a:r>
            <a:endParaRPr lang="zh-CN" altLang="en-US" sz="1400" dirty="0"/>
          </a:p>
        </p:txBody>
      </p:sp>
      <p:sp>
        <p:nvSpPr>
          <p:cNvPr id="618" name="矩形 617">
            <a:extLst>
              <a:ext uri="{FF2B5EF4-FFF2-40B4-BE49-F238E27FC236}">
                <a16:creationId xmlns:a16="http://schemas.microsoft.com/office/drawing/2014/main" xmlns="" id="{4D01F01E-C352-49D4-BCC6-FBC90ECFD7D4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grpSp>
        <p:nvGrpSpPr>
          <p:cNvPr id="619" name="组合 618">
            <a:extLst>
              <a:ext uri="{FF2B5EF4-FFF2-40B4-BE49-F238E27FC236}">
                <a16:creationId xmlns:a16="http://schemas.microsoft.com/office/drawing/2014/main" xmlns="" id="{90DB983C-4F86-4676-B2C2-10649C11F628}"/>
              </a:ext>
            </a:extLst>
          </p:cNvPr>
          <p:cNvGrpSpPr/>
          <p:nvPr/>
        </p:nvGrpSpPr>
        <p:grpSpPr>
          <a:xfrm>
            <a:off x="4838699" y="2321739"/>
            <a:ext cx="2521499" cy="393791"/>
            <a:chOff x="4807641" y="2321739"/>
            <a:chExt cx="2552558" cy="393791"/>
          </a:xfrm>
        </p:grpSpPr>
        <p:sp>
          <p:nvSpPr>
            <p:cNvPr id="620" name="矩形 619">
              <a:extLst>
                <a:ext uri="{FF2B5EF4-FFF2-40B4-BE49-F238E27FC236}">
                  <a16:creationId xmlns:a16="http://schemas.microsoft.com/office/drawing/2014/main" xmlns="" id="{ADA48A54-EA9C-439F-B377-6257AF619BA5}"/>
                </a:ext>
              </a:extLst>
            </p:cNvPr>
            <p:cNvSpPr/>
            <p:nvPr/>
          </p:nvSpPr>
          <p:spPr>
            <a:xfrm>
              <a:off x="4809084" y="2321739"/>
              <a:ext cx="1666655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621" name="矩形 620">
              <a:extLst>
                <a:ext uri="{FF2B5EF4-FFF2-40B4-BE49-F238E27FC236}">
                  <a16:creationId xmlns:a16="http://schemas.microsoft.com/office/drawing/2014/main" xmlns="" id="{49F09561-484E-43EA-9F8B-7A8B6E2E87B1}"/>
                </a:ext>
              </a:extLst>
            </p:cNvPr>
            <p:cNvSpPr/>
            <p:nvPr/>
          </p:nvSpPr>
          <p:spPr>
            <a:xfrm>
              <a:off x="4807641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622" name="矩形 621">
              <a:extLst>
                <a:ext uri="{FF2B5EF4-FFF2-40B4-BE49-F238E27FC236}">
                  <a16:creationId xmlns:a16="http://schemas.microsoft.com/office/drawing/2014/main" xmlns="" id="{6D8A46BB-FA8A-46B8-AD01-FA9B85501F3E}"/>
                </a:ext>
              </a:extLst>
            </p:cNvPr>
            <p:cNvSpPr/>
            <p:nvPr/>
          </p:nvSpPr>
          <p:spPr>
            <a:xfrm>
              <a:off x="6643166" y="2323967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623" name="矩形 622">
              <a:extLst>
                <a:ext uri="{FF2B5EF4-FFF2-40B4-BE49-F238E27FC236}">
                  <a16:creationId xmlns:a16="http://schemas.microsoft.com/office/drawing/2014/main" xmlns="" id="{A3C4E4BF-B370-4619-B624-1A71E0831E9C}"/>
                </a:ext>
              </a:extLst>
            </p:cNvPr>
            <p:cNvSpPr/>
            <p:nvPr/>
          </p:nvSpPr>
          <p:spPr>
            <a:xfrm>
              <a:off x="5725404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624" name="矩形 623">
              <a:extLst>
                <a:ext uri="{FF2B5EF4-FFF2-40B4-BE49-F238E27FC236}">
                  <a16:creationId xmlns:a16="http://schemas.microsoft.com/office/drawing/2014/main" xmlns="" id="{FAB3FECF-1FE5-4D97-BB54-79C9EC430CB4}"/>
                </a:ext>
              </a:extLst>
            </p:cNvPr>
            <p:cNvSpPr/>
            <p:nvPr/>
          </p:nvSpPr>
          <p:spPr>
            <a:xfrm>
              <a:off x="6643167" y="2550423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38763781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填充图示中的图片  </a:t>
            </a:r>
            <a:r>
              <a:rPr lang="en-US" altLang="zh-CN" sz="2800" b="1" dirty="0"/>
              <a:t>Picture Fill</a:t>
            </a:r>
            <a:endParaRPr lang="zh-CN" altLang="en-US" sz="2800" b="1" dirty="0"/>
          </a:p>
        </p:txBody>
      </p:sp>
      <p:sp>
        <p:nvSpPr>
          <p:cNvPr id="351" name="文本框 350"/>
          <p:cNvSpPr txBox="1"/>
          <p:nvPr/>
        </p:nvSpPr>
        <p:spPr>
          <a:xfrm>
            <a:off x="959849" y="4744806"/>
            <a:ext cx="308934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选中图示中的占位形状</a:t>
            </a:r>
            <a:endParaRPr lang="en-US" altLang="zh-CN" sz="1000" dirty="0"/>
          </a:p>
          <a:p>
            <a:r>
              <a:rPr lang="en-US" altLang="zh-CN" sz="1000" dirty="0"/>
              <a:t>Select the shape that</a:t>
            </a:r>
            <a:r>
              <a:rPr lang="zh-CN" altLang="en-US" sz="1000" dirty="0"/>
              <a:t> </a:t>
            </a:r>
            <a:r>
              <a:rPr lang="en-US" altLang="zh-CN" sz="1000" dirty="0"/>
              <a:t>need</a:t>
            </a:r>
            <a:r>
              <a:rPr lang="zh-CN" altLang="en-US" sz="1000" dirty="0"/>
              <a:t> </a:t>
            </a:r>
            <a:r>
              <a:rPr lang="en-US" altLang="zh-CN" sz="1000" dirty="0"/>
              <a:t>to</a:t>
            </a:r>
            <a:r>
              <a:rPr lang="zh-CN" altLang="en-US" sz="1000" dirty="0"/>
              <a:t> </a:t>
            </a:r>
            <a:r>
              <a:rPr lang="en-US" altLang="zh-CN" sz="1000" dirty="0"/>
              <a:t>be</a:t>
            </a:r>
            <a:r>
              <a:rPr lang="zh-CN" altLang="en-US" sz="1000" dirty="0"/>
              <a:t> </a:t>
            </a:r>
            <a:r>
              <a:rPr lang="en-US" altLang="zh-CN" sz="1000" dirty="0"/>
              <a:t>filled</a:t>
            </a:r>
            <a:r>
              <a:rPr lang="zh-CN" altLang="en-US" sz="1000" dirty="0"/>
              <a:t> </a:t>
            </a:r>
            <a:r>
              <a:rPr lang="en-US" altLang="zh-CN" sz="1000" dirty="0"/>
              <a:t>with</a:t>
            </a:r>
            <a:r>
              <a:rPr lang="zh-CN" altLang="en-US" sz="1000" dirty="0"/>
              <a:t> </a:t>
            </a:r>
            <a:r>
              <a:rPr lang="en-US" altLang="zh-CN" sz="1000" dirty="0"/>
              <a:t>picture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673100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530" name="矩形 529">
            <a:extLst>
              <a:ext uri="{FF2B5EF4-FFF2-40B4-BE49-F238E27FC236}">
                <a16:creationId xmlns:a16="http://schemas.microsoft.com/office/drawing/2014/main" xmlns="" id="{D544CC29-B618-4FEC-9019-507758A2C346}"/>
              </a:ext>
            </a:extLst>
          </p:cNvPr>
          <p:cNvSpPr/>
          <p:nvPr/>
        </p:nvSpPr>
        <p:spPr>
          <a:xfrm>
            <a:off x="4745932" y="2018794"/>
            <a:ext cx="2700136" cy="2783090"/>
          </a:xfrm>
          <a:prstGeom prst="rect">
            <a:avLst/>
          </a:prstGeom>
          <a:solidFill>
            <a:schemeClr val="bg1"/>
          </a:solidFill>
          <a:ln w="12700" cap="flat" cmpd="sng" algn="ctr">
            <a:gradFill flip="none" rotWithShape="1">
              <a:gsLst>
                <a:gs pos="0">
                  <a:schemeClr val="accent1">
                    <a:lumMod val="0"/>
                    <a:lumOff val="100000"/>
                    <a:alpha val="0"/>
                  </a:schemeClr>
                </a:gs>
                <a:gs pos="51000">
                  <a:srgbClr val="CC4B4A"/>
                </a:gs>
              </a:gsLst>
              <a:lin ang="16200000" scaled="1"/>
              <a:tileRect/>
            </a:gra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1" name="矩形 530">
            <a:extLst>
              <a:ext uri="{FF2B5EF4-FFF2-40B4-BE49-F238E27FC236}">
                <a16:creationId xmlns:a16="http://schemas.microsoft.com/office/drawing/2014/main" xmlns="" id="{6981A32D-467A-4673-AE41-0197613DA6E5}"/>
              </a:ext>
            </a:extLst>
          </p:cNvPr>
          <p:cNvSpPr/>
          <p:nvPr/>
        </p:nvSpPr>
        <p:spPr>
          <a:xfrm>
            <a:off x="4745932" y="2018794"/>
            <a:ext cx="2700136" cy="202647"/>
          </a:xfrm>
          <a:prstGeom prst="rect">
            <a:avLst/>
          </a:prstGeom>
          <a:solidFill>
            <a:srgbClr val="CE4C4B"/>
          </a:solidFill>
          <a:ln w="12700" cap="flat" cmpd="sng" algn="ctr">
            <a:solidFill>
              <a:srgbClr val="CE4C4B"/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r>
              <a:rPr lang="zh-CN" altLang="en-US" sz="1000" kern="0" dirty="0">
                <a:solidFill>
                  <a:srgbClr val="FFFFFF"/>
                </a:solidFill>
                <a:latin typeface="Arial"/>
                <a:ea typeface="微软雅黑"/>
              </a:rPr>
              <a:t>图片库 </a:t>
            </a:r>
            <a:r>
              <a:rPr lang="en-US" altLang="zh-CN" sz="1000" kern="0" dirty="0">
                <a:solidFill>
                  <a:srgbClr val="FFFFFF"/>
                </a:solidFill>
                <a:latin typeface="Arial"/>
                <a:ea typeface="微软雅黑"/>
              </a:rPr>
              <a:t>/ Picture Library</a:t>
            </a:r>
            <a:endParaRPr lang="zh-CN" altLang="en-US" sz="1000" kern="0" dirty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3" name="乘号 532">
            <a:extLst>
              <a:ext uri="{FF2B5EF4-FFF2-40B4-BE49-F238E27FC236}">
                <a16:creationId xmlns:a16="http://schemas.microsoft.com/office/drawing/2014/main" xmlns="" id="{2DAEDA58-EF2A-40FF-A29F-F6B53347C5CF}"/>
              </a:ext>
            </a:extLst>
          </p:cNvPr>
          <p:cNvSpPr/>
          <p:nvPr/>
        </p:nvSpPr>
        <p:spPr>
          <a:xfrm>
            <a:off x="7275789" y="2051656"/>
            <a:ext cx="136922" cy="136922"/>
          </a:xfrm>
          <a:prstGeom prst="mathMultiply">
            <a:avLst>
              <a:gd name="adj1" fmla="val 13304"/>
            </a:avLst>
          </a:prstGeom>
          <a:solidFill>
            <a:srgbClr val="CE4C4B">
              <a:lumMod val="60000"/>
              <a:lumOff val="4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4" name="push-pin-pointing-down_8930">
            <a:extLst>
              <a:ext uri="{FF2B5EF4-FFF2-40B4-BE49-F238E27FC236}">
                <a16:creationId xmlns:a16="http://schemas.microsoft.com/office/drawing/2014/main" xmlns="" id="{613F05E8-ABBF-4CDF-9AF2-BC93E58A0FF2}"/>
              </a:ext>
            </a:extLst>
          </p:cNvPr>
          <p:cNvSpPr>
            <a:spLocks noChangeAspect="1"/>
          </p:cNvSpPr>
          <p:nvPr/>
        </p:nvSpPr>
        <p:spPr bwMode="auto">
          <a:xfrm>
            <a:off x="7071719" y="2066769"/>
            <a:ext cx="105878" cy="105381"/>
          </a:xfrm>
          <a:prstGeom prst="ellipse">
            <a:avLst/>
          </a:prstGeom>
          <a:noFill/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r>
              <a:rPr lang="en-US" altLang="zh-CN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rPr>
              <a:t>?</a:t>
            </a:r>
            <a:endParaRPr lang="zh-CN" altLang="en-US" sz="1400" b="1" dirty="0">
              <a:solidFill>
                <a:srgbClr val="CE4C4B">
                  <a:lumMod val="20000"/>
                  <a:lumOff val="80000"/>
                </a:srgbClr>
              </a:solidFill>
              <a:latin typeface="Arial"/>
              <a:ea typeface="微软雅黑"/>
            </a:endParaRPr>
          </a:p>
        </p:txBody>
      </p:sp>
      <p:cxnSp>
        <p:nvCxnSpPr>
          <p:cNvPr id="535" name="直接连接符 534">
            <a:extLst>
              <a:ext uri="{FF2B5EF4-FFF2-40B4-BE49-F238E27FC236}">
                <a16:creationId xmlns:a16="http://schemas.microsoft.com/office/drawing/2014/main" xmlns="" id="{B965E895-3A05-439E-920E-0D00464467EB}"/>
              </a:ext>
            </a:extLst>
          </p:cNvPr>
          <p:cNvCxnSpPr>
            <a:cxnSpLocks/>
          </p:cNvCxnSpPr>
          <p:nvPr/>
        </p:nvCxnSpPr>
        <p:spPr>
          <a:xfrm>
            <a:off x="7231993" y="2072052"/>
            <a:ext cx="0" cy="100097"/>
          </a:xfrm>
          <a:prstGeom prst="line">
            <a:avLst/>
          </a:prstGeom>
          <a:noFill/>
          <a:ln w="6350" cap="flat" cmpd="sng" algn="ctr">
            <a:solidFill>
              <a:srgbClr val="CE4C4B">
                <a:lumMod val="60000"/>
                <a:lumOff val="40000"/>
              </a:srgbClr>
            </a:solidFill>
            <a:prstDash val="solid"/>
            <a:miter lim="800000"/>
          </a:ln>
          <a:effectLst/>
        </p:spPr>
      </p:cxn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F11E68A0-3699-439D-A2B5-0F56A0C033AF}"/>
              </a:ext>
            </a:extLst>
          </p:cNvPr>
          <p:cNvGrpSpPr/>
          <p:nvPr/>
        </p:nvGrpSpPr>
        <p:grpSpPr>
          <a:xfrm>
            <a:off x="4838699" y="2321739"/>
            <a:ext cx="2521499" cy="393791"/>
            <a:chOff x="4807641" y="2321739"/>
            <a:chExt cx="2552558" cy="393791"/>
          </a:xfrm>
        </p:grpSpPr>
        <p:sp>
          <p:nvSpPr>
            <p:cNvPr id="532" name="矩形 531">
              <a:extLst>
                <a:ext uri="{FF2B5EF4-FFF2-40B4-BE49-F238E27FC236}">
                  <a16:creationId xmlns:a16="http://schemas.microsoft.com/office/drawing/2014/main" xmlns="" id="{B3571D0C-C65B-468E-B369-37EBD78D7853}"/>
                </a:ext>
              </a:extLst>
            </p:cNvPr>
            <p:cNvSpPr/>
            <p:nvPr/>
          </p:nvSpPr>
          <p:spPr>
            <a:xfrm>
              <a:off x="4809084" y="2321739"/>
              <a:ext cx="1666655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6" name="矩形 535">
              <a:extLst>
                <a:ext uri="{FF2B5EF4-FFF2-40B4-BE49-F238E27FC236}">
                  <a16:creationId xmlns:a16="http://schemas.microsoft.com/office/drawing/2014/main" xmlns="" id="{34C6448E-F878-4415-95EB-A4E7C002AA70}"/>
                </a:ext>
              </a:extLst>
            </p:cNvPr>
            <p:cNvSpPr/>
            <p:nvPr/>
          </p:nvSpPr>
          <p:spPr>
            <a:xfrm>
              <a:off x="4807641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7" name="矩形 536">
              <a:extLst>
                <a:ext uri="{FF2B5EF4-FFF2-40B4-BE49-F238E27FC236}">
                  <a16:creationId xmlns:a16="http://schemas.microsoft.com/office/drawing/2014/main" xmlns="" id="{954E08D0-3B42-4331-8B25-B5CD95D0EF30}"/>
                </a:ext>
              </a:extLst>
            </p:cNvPr>
            <p:cNvSpPr/>
            <p:nvPr/>
          </p:nvSpPr>
          <p:spPr>
            <a:xfrm>
              <a:off x="6643166" y="2323967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8" name="矩形 537">
              <a:extLst>
                <a:ext uri="{FF2B5EF4-FFF2-40B4-BE49-F238E27FC236}">
                  <a16:creationId xmlns:a16="http://schemas.microsoft.com/office/drawing/2014/main" xmlns="" id="{0AB04C5E-5920-4F66-B57B-BDF87B47DF29}"/>
                </a:ext>
              </a:extLst>
            </p:cNvPr>
            <p:cNvSpPr/>
            <p:nvPr/>
          </p:nvSpPr>
          <p:spPr>
            <a:xfrm>
              <a:off x="5725404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9" name="矩形 538">
              <a:extLst>
                <a:ext uri="{FF2B5EF4-FFF2-40B4-BE49-F238E27FC236}">
                  <a16:creationId xmlns:a16="http://schemas.microsoft.com/office/drawing/2014/main" xmlns="" id="{C20F0B39-78DD-4F4D-98AE-AF0E2488ED5C}"/>
                </a:ext>
              </a:extLst>
            </p:cNvPr>
            <p:cNvSpPr/>
            <p:nvPr/>
          </p:nvSpPr>
          <p:spPr>
            <a:xfrm>
              <a:off x="6643167" y="2550423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17" name="箭头: 右 16">
            <a:extLst>
              <a:ext uri="{FF2B5EF4-FFF2-40B4-BE49-F238E27FC236}">
                <a16:creationId xmlns:a16="http://schemas.microsoft.com/office/drawing/2014/main" xmlns="" id="{C18997BC-8A46-4480-BDE2-8A42CE9D6E96}"/>
              </a:ext>
            </a:extLst>
          </p:cNvPr>
          <p:cNvSpPr/>
          <p:nvPr/>
        </p:nvSpPr>
        <p:spPr>
          <a:xfrm>
            <a:off x="4337497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2" name="箭头: 右 611">
            <a:extLst>
              <a:ext uri="{FF2B5EF4-FFF2-40B4-BE49-F238E27FC236}">
                <a16:creationId xmlns:a16="http://schemas.microsoft.com/office/drawing/2014/main" xmlns="" id="{80BFC189-8365-4FF6-91BD-F51DDDDCF48C}"/>
              </a:ext>
            </a:extLst>
          </p:cNvPr>
          <p:cNvSpPr/>
          <p:nvPr/>
        </p:nvSpPr>
        <p:spPr>
          <a:xfrm>
            <a:off x="7704524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3" name="文本框 612">
            <a:extLst>
              <a:ext uri="{FF2B5EF4-FFF2-40B4-BE49-F238E27FC236}">
                <a16:creationId xmlns:a16="http://schemas.microsoft.com/office/drawing/2014/main" xmlns="" id="{8AD2200D-CA44-4767-84EF-C1856654B4FA}"/>
              </a:ext>
            </a:extLst>
          </p:cNvPr>
          <p:cNvSpPr txBox="1"/>
          <p:nvPr/>
        </p:nvSpPr>
        <p:spPr>
          <a:xfrm>
            <a:off x="5032681" y="4667862"/>
            <a:ext cx="2413387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点击</a:t>
            </a:r>
            <a:r>
              <a:rPr lang="en-US" altLang="zh-CN" sz="1000" dirty="0"/>
              <a:t>iSlide 【</a:t>
            </a:r>
            <a:r>
              <a:rPr lang="zh-CN" altLang="en-US" sz="1000" dirty="0"/>
              <a:t>图片库</a:t>
            </a:r>
            <a:r>
              <a:rPr lang="en-US" altLang="zh-CN" sz="1000" dirty="0"/>
              <a:t>】</a:t>
            </a:r>
            <a:r>
              <a:rPr lang="zh-CN" altLang="en-US" sz="1000" dirty="0"/>
              <a:t>中的图片替换</a:t>
            </a:r>
            <a:endParaRPr lang="en-US" altLang="zh-CN" sz="1000" dirty="0"/>
          </a:p>
          <a:p>
            <a:r>
              <a:rPr lang="en-US" altLang="zh-CN" sz="1000" dirty="0"/>
              <a:t>Click the target picture in iSlide “Picture Library” to insert it into the shape.</a:t>
            </a:r>
            <a:endParaRPr lang="zh-CN" altLang="en-US" sz="1000" dirty="0"/>
          </a:p>
        </p:txBody>
      </p:sp>
      <p:sp>
        <p:nvSpPr>
          <p:cNvPr id="614" name="椭圆 613">
            <a:extLst>
              <a:ext uri="{FF2B5EF4-FFF2-40B4-BE49-F238E27FC236}">
                <a16:creationId xmlns:a16="http://schemas.microsoft.com/office/drawing/2014/main" xmlns="" id="{0EF98DBB-FD28-4F75-8C30-91D37F4F411F}"/>
              </a:ext>
            </a:extLst>
          </p:cNvPr>
          <p:cNvSpPr/>
          <p:nvPr/>
        </p:nvSpPr>
        <p:spPr>
          <a:xfrm>
            <a:off x="4745932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615" name="文本框 614">
            <a:extLst>
              <a:ext uri="{FF2B5EF4-FFF2-40B4-BE49-F238E27FC236}">
                <a16:creationId xmlns:a16="http://schemas.microsoft.com/office/drawing/2014/main" xmlns="" id="{EEB175D3-D48A-4111-896F-C8DF596AF06D}"/>
              </a:ext>
            </a:extLst>
          </p:cNvPr>
          <p:cNvSpPr txBox="1"/>
          <p:nvPr/>
        </p:nvSpPr>
        <p:spPr>
          <a:xfrm>
            <a:off x="8429560" y="4667862"/>
            <a:ext cx="3089340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自动填充，图片保持比例不变</a:t>
            </a:r>
            <a:endParaRPr lang="en-US" altLang="zh-CN" sz="1000" dirty="0"/>
          </a:p>
          <a:p>
            <a:r>
              <a:rPr lang="en-US" altLang="zh-CN" sz="1000" dirty="0"/>
              <a:t>The picture will be filled in the shape automatically while keeping height-to-width ratio the same.</a:t>
            </a:r>
            <a:endParaRPr lang="zh-CN" altLang="en-US" sz="1000" dirty="0"/>
          </a:p>
        </p:txBody>
      </p:sp>
      <p:sp>
        <p:nvSpPr>
          <p:cNvPr id="616" name="椭圆 615">
            <a:extLst>
              <a:ext uri="{FF2B5EF4-FFF2-40B4-BE49-F238E27FC236}">
                <a16:creationId xmlns:a16="http://schemas.microsoft.com/office/drawing/2014/main" xmlns="" id="{B2712F4C-9095-4058-8D4F-160AE7823303}"/>
              </a:ext>
            </a:extLst>
          </p:cNvPr>
          <p:cNvSpPr/>
          <p:nvPr/>
        </p:nvSpPr>
        <p:spPr>
          <a:xfrm>
            <a:off x="8142811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3</a:t>
            </a:r>
            <a:endParaRPr lang="zh-CN" altLang="en-US" sz="1400" dirty="0"/>
          </a:p>
        </p:txBody>
      </p:sp>
      <p:sp>
        <p:nvSpPr>
          <p:cNvPr id="618" name="矩形 617">
            <a:extLst>
              <a:ext uri="{FF2B5EF4-FFF2-40B4-BE49-F238E27FC236}">
                <a16:creationId xmlns:a16="http://schemas.microsoft.com/office/drawing/2014/main" xmlns="" id="{4D01F01E-C352-49D4-BCC6-FBC90ECFD7D4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grpSp>
        <p:nvGrpSpPr>
          <p:cNvPr id="202" name="Group 4">
            <a:extLst>
              <a:ext uri="{FF2B5EF4-FFF2-40B4-BE49-F238E27FC236}">
                <a16:creationId xmlns:a16="http://schemas.microsoft.com/office/drawing/2014/main" xmlns="" id="{7BAB53CA-2CE6-4B21-AEC7-0A596E6B54A4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673100" y="2009760"/>
            <a:ext cx="3385944" cy="2144238"/>
            <a:chOff x="442" y="1130"/>
            <a:chExt cx="4123" cy="2611"/>
          </a:xfrm>
        </p:grpSpPr>
        <p:sp>
          <p:nvSpPr>
            <p:cNvPr id="217" name="Freeform 5">
              <a:extLst>
                <a:ext uri="{FF2B5EF4-FFF2-40B4-BE49-F238E27FC236}">
                  <a16:creationId xmlns:a16="http://schemas.microsoft.com/office/drawing/2014/main" xmlns="" id="{663AB67E-B93F-4A9B-92EE-58D0E2D2BE37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" y="1141"/>
              <a:ext cx="4099" cy="258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8" name="Freeform 6">
              <a:extLst>
                <a:ext uri="{FF2B5EF4-FFF2-40B4-BE49-F238E27FC236}">
                  <a16:creationId xmlns:a16="http://schemas.microsoft.com/office/drawing/2014/main" xmlns="" id="{C64C7F5E-AB12-44B8-A2CA-2038D58AD4B3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" y="1130"/>
              <a:ext cx="4123" cy="261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EAECE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9" name="Rectangle 7">
              <a:extLst>
                <a:ext uri="{FF2B5EF4-FFF2-40B4-BE49-F238E27FC236}">
                  <a16:creationId xmlns:a16="http://schemas.microsoft.com/office/drawing/2014/main" xmlns="" id="{220BD6B8-8427-4C26-A2B9-440CE442B10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0" name="Rectangle 8">
              <a:extLst>
                <a:ext uri="{FF2B5EF4-FFF2-40B4-BE49-F238E27FC236}">
                  <a16:creationId xmlns:a16="http://schemas.microsoft.com/office/drawing/2014/main" xmlns="" id="{8FA2B56D-8274-4816-B514-A733962325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1" name="Rectangle 9">
              <a:extLst>
                <a:ext uri="{FF2B5EF4-FFF2-40B4-BE49-F238E27FC236}">
                  <a16:creationId xmlns:a16="http://schemas.microsoft.com/office/drawing/2014/main" xmlns="" id="{1487F237-5DF3-4A3C-8B5A-8ABDD7816A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solidFill>
              <a:srgbClr val="CC4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2" name="Rectangle 10">
              <a:extLst>
                <a:ext uri="{FF2B5EF4-FFF2-40B4-BE49-F238E27FC236}">
                  <a16:creationId xmlns:a16="http://schemas.microsoft.com/office/drawing/2014/main" xmlns="" id="{2310BB76-95C6-4249-AED3-AE6203897E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3" name="Rectangle 11">
              <a:extLst>
                <a:ext uri="{FF2B5EF4-FFF2-40B4-BE49-F238E27FC236}">
                  <a16:creationId xmlns:a16="http://schemas.microsoft.com/office/drawing/2014/main" xmlns="" id="{66FF99B7-8257-4C10-BB2B-14C796787D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907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4" name="Rectangle 12">
              <a:extLst>
                <a:ext uri="{FF2B5EF4-FFF2-40B4-BE49-F238E27FC236}">
                  <a16:creationId xmlns:a16="http://schemas.microsoft.com/office/drawing/2014/main" xmlns="" id="{FE044FBD-1A1E-43DA-ADDB-A32A1701BD5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2512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5" name="Rectangle 13">
              <a:extLst>
                <a:ext uri="{FF2B5EF4-FFF2-40B4-BE49-F238E27FC236}">
                  <a16:creationId xmlns:a16="http://schemas.microsoft.com/office/drawing/2014/main" xmlns="" id="{59B8E2D7-56D0-4CDC-8012-FBCDEA8BDF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3116"/>
              <a:ext cx="666" cy="503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6" name="Oval 14">
              <a:extLst>
                <a:ext uri="{FF2B5EF4-FFF2-40B4-BE49-F238E27FC236}">
                  <a16:creationId xmlns:a16="http://schemas.microsoft.com/office/drawing/2014/main" xmlns="" id="{194625DD-9908-4950-B5FE-F7742FCDE7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1" y="1268"/>
              <a:ext cx="62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7" name="Oval 15">
              <a:extLst>
                <a:ext uri="{FF2B5EF4-FFF2-40B4-BE49-F238E27FC236}">
                  <a16:creationId xmlns:a16="http://schemas.microsoft.com/office/drawing/2014/main" xmlns="" id="{6D5D9AA3-4FFA-4288-9335-5DCA5945E1C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0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8" name="Oval 16">
              <a:extLst>
                <a:ext uri="{FF2B5EF4-FFF2-40B4-BE49-F238E27FC236}">
                  <a16:creationId xmlns:a16="http://schemas.microsoft.com/office/drawing/2014/main" xmlns="" id="{E990C791-CEC5-49C1-B87F-9D5BCE7AB1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9" name="Freeform 17">
              <a:extLst>
                <a:ext uri="{FF2B5EF4-FFF2-40B4-BE49-F238E27FC236}">
                  <a16:creationId xmlns:a16="http://schemas.microsoft.com/office/drawing/2014/main" xmlns="" id="{6B976D12-057F-4F8B-BE8A-C2BDD8F755D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28" y="1909"/>
              <a:ext cx="3001" cy="1721"/>
            </a:xfrm>
            <a:custGeom>
              <a:avLst/>
              <a:gdLst>
                <a:gd name="T0" fmla="*/ 81 w 3119"/>
                <a:gd name="T1" fmla="*/ 1764 h 1788"/>
                <a:gd name="T2" fmla="*/ 41 w 3119"/>
                <a:gd name="T3" fmla="*/ 1747 h 1788"/>
                <a:gd name="T4" fmla="*/ 24 w 3119"/>
                <a:gd name="T5" fmla="*/ 1706 h 1788"/>
                <a:gd name="T6" fmla="*/ 24 w 3119"/>
                <a:gd name="T7" fmla="*/ 81 h 1788"/>
                <a:gd name="T8" fmla="*/ 41 w 3119"/>
                <a:gd name="T9" fmla="*/ 41 h 1788"/>
                <a:gd name="T10" fmla="*/ 81 w 3119"/>
                <a:gd name="T11" fmla="*/ 24 h 1788"/>
                <a:gd name="T12" fmla="*/ 3037 w 3119"/>
                <a:gd name="T13" fmla="*/ 24 h 1788"/>
                <a:gd name="T14" fmla="*/ 3078 w 3119"/>
                <a:gd name="T15" fmla="*/ 41 h 1788"/>
                <a:gd name="T16" fmla="*/ 3095 w 3119"/>
                <a:gd name="T17" fmla="*/ 81 h 1788"/>
                <a:gd name="T18" fmla="*/ 3095 w 3119"/>
                <a:gd name="T19" fmla="*/ 1706 h 1788"/>
                <a:gd name="T20" fmla="*/ 3078 w 3119"/>
                <a:gd name="T21" fmla="*/ 1747 h 1788"/>
                <a:gd name="T22" fmla="*/ 3037 w 3119"/>
                <a:gd name="T23" fmla="*/ 1764 h 1788"/>
                <a:gd name="T24" fmla="*/ 3037 w 3119"/>
                <a:gd name="T25" fmla="*/ 1764 h 1788"/>
                <a:gd name="T26" fmla="*/ 81 w 3119"/>
                <a:gd name="T27" fmla="*/ 1764 h 1788"/>
                <a:gd name="T28" fmla="*/ 3037 w 3119"/>
                <a:gd name="T29" fmla="*/ 0 h 1788"/>
                <a:gd name="T30" fmla="*/ 3037 w 3119"/>
                <a:gd name="T31" fmla="*/ 0 h 1788"/>
                <a:gd name="T32" fmla="*/ 81 w 3119"/>
                <a:gd name="T33" fmla="*/ 0 h 1788"/>
                <a:gd name="T34" fmla="*/ 24 w 3119"/>
                <a:gd name="T35" fmla="*/ 24 h 1788"/>
                <a:gd name="T36" fmla="*/ 0 w 3119"/>
                <a:gd name="T37" fmla="*/ 81 h 1788"/>
                <a:gd name="T38" fmla="*/ 0 w 3119"/>
                <a:gd name="T39" fmla="*/ 1706 h 1788"/>
                <a:gd name="T40" fmla="*/ 24 w 3119"/>
                <a:gd name="T41" fmla="*/ 1764 h 1788"/>
                <a:gd name="T42" fmla="*/ 81 w 3119"/>
                <a:gd name="T43" fmla="*/ 1788 h 1788"/>
                <a:gd name="T44" fmla="*/ 81 w 3119"/>
                <a:gd name="T45" fmla="*/ 1788 h 1788"/>
                <a:gd name="T46" fmla="*/ 3037 w 3119"/>
                <a:gd name="T47" fmla="*/ 1788 h 1788"/>
                <a:gd name="T48" fmla="*/ 3095 w 3119"/>
                <a:gd name="T49" fmla="*/ 1764 h 1788"/>
                <a:gd name="T50" fmla="*/ 3119 w 3119"/>
                <a:gd name="T51" fmla="*/ 1706 h 1788"/>
                <a:gd name="T52" fmla="*/ 3119 w 3119"/>
                <a:gd name="T53" fmla="*/ 81 h 1788"/>
                <a:gd name="T54" fmla="*/ 3095 w 3119"/>
                <a:gd name="T55" fmla="*/ 24 h 1788"/>
                <a:gd name="T56" fmla="*/ 3037 w 3119"/>
                <a:gd name="T57" fmla="*/ 0 h 1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119" h="1788">
                  <a:moveTo>
                    <a:pt x="81" y="1764"/>
                  </a:moveTo>
                  <a:cubicBezTo>
                    <a:pt x="65" y="1764"/>
                    <a:pt x="51" y="1757"/>
                    <a:pt x="41" y="1747"/>
                  </a:cubicBezTo>
                  <a:cubicBezTo>
                    <a:pt x="30" y="1737"/>
                    <a:pt x="24" y="1722"/>
                    <a:pt x="24" y="1706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66"/>
                    <a:pt x="30" y="51"/>
                    <a:pt x="41" y="41"/>
                  </a:cubicBezTo>
                  <a:cubicBezTo>
                    <a:pt x="51" y="30"/>
                    <a:pt x="65" y="24"/>
                    <a:pt x="81" y="24"/>
                  </a:cubicBezTo>
                  <a:cubicBezTo>
                    <a:pt x="3037" y="24"/>
                    <a:pt x="3037" y="24"/>
                    <a:pt x="3037" y="24"/>
                  </a:cubicBezTo>
                  <a:cubicBezTo>
                    <a:pt x="3053" y="24"/>
                    <a:pt x="3068" y="30"/>
                    <a:pt x="3078" y="41"/>
                  </a:cubicBezTo>
                  <a:cubicBezTo>
                    <a:pt x="3089" y="51"/>
                    <a:pt x="3095" y="66"/>
                    <a:pt x="3095" y="81"/>
                  </a:cubicBezTo>
                  <a:cubicBezTo>
                    <a:pt x="3095" y="1706"/>
                    <a:pt x="3095" y="1706"/>
                    <a:pt x="3095" y="1706"/>
                  </a:cubicBezTo>
                  <a:cubicBezTo>
                    <a:pt x="3095" y="1722"/>
                    <a:pt x="3089" y="1737"/>
                    <a:pt x="3078" y="1747"/>
                  </a:cubicBezTo>
                  <a:cubicBezTo>
                    <a:pt x="3068" y="1757"/>
                    <a:pt x="3053" y="1764"/>
                    <a:pt x="3037" y="1764"/>
                  </a:cubicBezTo>
                  <a:cubicBezTo>
                    <a:pt x="3037" y="1764"/>
                    <a:pt x="3037" y="1764"/>
                    <a:pt x="3037" y="1764"/>
                  </a:cubicBezTo>
                  <a:cubicBezTo>
                    <a:pt x="81" y="1764"/>
                    <a:pt x="81" y="1764"/>
                    <a:pt x="81" y="1764"/>
                  </a:cubicBezTo>
                  <a:moveTo>
                    <a:pt x="3037" y="0"/>
                  </a:moveTo>
                  <a:cubicBezTo>
                    <a:pt x="3037" y="0"/>
                    <a:pt x="3037" y="0"/>
                    <a:pt x="3037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59" y="0"/>
                    <a:pt x="38" y="9"/>
                    <a:pt x="24" y="24"/>
                  </a:cubicBezTo>
                  <a:cubicBezTo>
                    <a:pt x="9" y="39"/>
                    <a:pt x="0" y="59"/>
                    <a:pt x="0" y="81"/>
                  </a:cubicBezTo>
                  <a:cubicBezTo>
                    <a:pt x="0" y="1706"/>
                    <a:pt x="0" y="1706"/>
                    <a:pt x="0" y="1706"/>
                  </a:cubicBezTo>
                  <a:cubicBezTo>
                    <a:pt x="0" y="1729"/>
                    <a:pt x="9" y="1749"/>
                    <a:pt x="24" y="1764"/>
                  </a:cubicBezTo>
                  <a:cubicBezTo>
                    <a:pt x="38" y="1779"/>
                    <a:pt x="59" y="1788"/>
                    <a:pt x="81" y="1788"/>
                  </a:cubicBezTo>
                  <a:cubicBezTo>
                    <a:pt x="81" y="1788"/>
                    <a:pt x="81" y="1788"/>
                    <a:pt x="81" y="1788"/>
                  </a:cubicBezTo>
                  <a:cubicBezTo>
                    <a:pt x="3037" y="1788"/>
                    <a:pt x="3037" y="1788"/>
                    <a:pt x="3037" y="1788"/>
                  </a:cubicBezTo>
                  <a:cubicBezTo>
                    <a:pt x="3060" y="1788"/>
                    <a:pt x="3080" y="1779"/>
                    <a:pt x="3095" y="1764"/>
                  </a:cubicBezTo>
                  <a:cubicBezTo>
                    <a:pt x="3110" y="1749"/>
                    <a:pt x="3119" y="1729"/>
                    <a:pt x="3119" y="1706"/>
                  </a:cubicBezTo>
                  <a:cubicBezTo>
                    <a:pt x="3119" y="81"/>
                    <a:pt x="3119" y="81"/>
                    <a:pt x="3119" y="81"/>
                  </a:cubicBezTo>
                  <a:cubicBezTo>
                    <a:pt x="3119" y="59"/>
                    <a:pt x="3110" y="39"/>
                    <a:pt x="3095" y="24"/>
                  </a:cubicBezTo>
                  <a:cubicBezTo>
                    <a:pt x="3080" y="9"/>
                    <a:pt x="3060" y="0"/>
                    <a:pt x="3037" y="0"/>
                  </a:cubicBezTo>
                </a:path>
              </a:pathLst>
            </a:custGeom>
            <a:solidFill>
              <a:srgbClr val="F6F7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0" name="Freeform 18">
              <a:extLst>
                <a:ext uri="{FF2B5EF4-FFF2-40B4-BE49-F238E27FC236}">
                  <a16:creationId xmlns:a16="http://schemas.microsoft.com/office/drawing/2014/main" xmlns="" id="{02B68954-1C30-4237-AFAE-42A4B34396B7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3" y="1431"/>
              <a:ext cx="526" cy="163"/>
            </a:xfrm>
            <a:custGeom>
              <a:avLst/>
              <a:gdLst>
                <a:gd name="T0" fmla="*/ 520 w 547"/>
                <a:gd name="T1" fmla="*/ 170 h 170"/>
                <a:gd name="T2" fmla="*/ 27 w 547"/>
                <a:gd name="T3" fmla="*/ 170 h 170"/>
                <a:gd name="T4" fmla="*/ 0 w 547"/>
                <a:gd name="T5" fmla="*/ 143 h 170"/>
                <a:gd name="T6" fmla="*/ 0 w 547"/>
                <a:gd name="T7" fmla="*/ 27 h 170"/>
                <a:gd name="T8" fmla="*/ 27 w 547"/>
                <a:gd name="T9" fmla="*/ 0 h 170"/>
                <a:gd name="T10" fmla="*/ 520 w 547"/>
                <a:gd name="T11" fmla="*/ 0 h 170"/>
                <a:gd name="T12" fmla="*/ 547 w 547"/>
                <a:gd name="T13" fmla="*/ 27 h 170"/>
                <a:gd name="T14" fmla="*/ 547 w 547"/>
                <a:gd name="T15" fmla="*/ 143 h 170"/>
                <a:gd name="T16" fmla="*/ 520 w 547"/>
                <a:gd name="T17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7" h="170">
                  <a:moveTo>
                    <a:pt x="520" y="170"/>
                  </a:moveTo>
                  <a:cubicBezTo>
                    <a:pt x="27" y="170"/>
                    <a:pt x="27" y="170"/>
                    <a:pt x="27" y="170"/>
                  </a:cubicBezTo>
                  <a:cubicBezTo>
                    <a:pt x="12" y="170"/>
                    <a:pt x="0" y="158"/>
                    <a:pt x="0" y="143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520" y="0"/>
                    <a:pt x="520" y="0"/>
                    <a:pt x="520" y="0"/>
                  </a:cubicBezTo>
                  <a:cubicBezTo>
                    <a:pt x="535" y="0"/>
                    <a:pt x="547" y="12"/>
                    <a:pt x="547" y="27"/>
                  </a:cubicBezTo>
                  <a:cubicBezTo>
                    <a:pt x="547" y="143"/>
                    <a:pt x="547" y="143"/>
                    <a:pt x="547" y="143"/>
                  </a:cubicBezTo>
                  <a:cubicBezTo>
                    <a:pt x="547" y="158"/>
                    <a:pt x="535" y="170"/>
                    <a:pt x="520" y="170"/>
                  </a:cubicBezTo>
                  <a:close/>
                </a:path>
              </a:pathLst>
            </a:cu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1" name="Rectangle 19">
              <a:extLst>
                <a:ext uri="{FF2B5EF4-FFF2-40B4-BE49-F238E27FC236}">
                  <a16:creationId xmlns:a16="http://schemas.microsoft.com/office/drawing/2014/main" xmlns="" id="{9AEF6CA1-B76C-4E7D-97B1-E64E95E3F7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0" y="1490"/>
              <a:ext cx="254" cy="2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2" name="Freeform 20">
              <a:extLst>
                <a:ext uri="{FF2B5EF4-FFF2-40B4-BE49-F238E27FC236}">
                  <a16:creationId xmlns:a16="http://schemas.microsoft.com/office/drawing/2014/main" xmlns="" id="{FEB04C3B-E090-4F8E-9FD8-C09BE82F796D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" y="1474"/>
              <a:ext cx="242" cy="49"/>
            </a:xfrm>
            <a:custGeom>
              <a:avLst/>
              <a:gdLst>
                <a:gd name="T0" fmla="*/ 227 w 251"/>
                <a:gd name="T1" fmla="*/ 0 h 51"/>
                <a:gd name="T2" fmla="*/ 24 w 251"/>
                <a:gd name="T3" fmla="*/ 0 h 51"/>
                <a:gd name="T4" fmla="*/ 0 w 251"/>
                <a:gd name="T5" fmla="*/ 24 h 51"/>
                <a:gd name="T6" fmla="*/ 0 w 251"/>
                <a:gd name="T7" fmla="*/ 27 h 51"/>
                <a:gd name="T8" fmla="*/ 24 w 251"/>
                <a:gd name="T9" fmla="*/ 51 h 51"/>
                <a:gd name="T10" fmla="*/ 227 w 251"/>
                <a:gd name="T11" fmla="*/ 51 h 51"/>
                <a:gd name="T12" fmla="*/ 251 w 251"/>
                <a:gd name="T13" fmla="*/ 27 h 51"/>
                <a:gd name="T14" fmla="*/ 251 w 251"/>
                <a:gd name="T15" fmla="*/ 24 h 51"/>
                <a:gd name="T16" fmla="*/ 227 w 251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1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1" y="41"/>
                    <a:pt x="251" y="27"/>
                  </a:cubicBezTo>
                  <a:cubicBezTo>
                    <a:pt x="251" y="24"/>
                    <a:pt x="251" y="24"/>
                    <a:pt x="251" y="24"/>
                  </a:cubicBezTo>
                  <a:cubicBezTo>
                    <a:pt x="251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3" name="Freeform 21">
              <a:extLst>
                <a:ext uri="{FF2B5EF4-FFF2-40B4-BE49-F238E27FC236}">
                  <a16:creationId xmlns:a16="http://schemas.microsoft.com/office/drawing/2014/main" xmlns="" id="{F7505594-0B5C-4570-B61E-5423971C8739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4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0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39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39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4" name="Freeform 22">
              <a:extLst>
                <a:ext uri="{FF2B5EF4-FFF2-40B4-BE49-F238E27FC236}">
                  <a16:creationId xmlns:a16="http://schemas.microsoft.com/office/drawing/2014/main" xmlns="" id="{5DC06A08-16DA-4970-B1B7-EC867C0103FC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2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5" name="Freeform 23">
              <a:extLst>
                <a:ext uri="{FF2B5EF4-FFF2-40B4-BE49-F238E27FC236}">
                  <a16:creationId xmlns:a16="http://schemas.microsoft.com/office/drawing/2014/main" xmlns="" id="{456779F5-4CE4-414F-B037-BDEA5A31579A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0" y="1474"/>
              <a:ext cx="241" cy="49"/>
            </a:xfrm>
            <a:custGeom>
              <a:avLst/>
              <a:gdLst>
                <a:gd name="T0" fmla="*/ 227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7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7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144" name="组合 143">
            <a:extLst>
              <a:ext uri="{FF2B5EF4-FFF2-40B4-BE49-F238E27FC236}">
                <a16:creationId xmlns:a16="http://schemas.microsoft.com/office/drawing/2014/main" xmlns="" id="{223F8D8A-0968-4229-B2FE-9B61900506EF}"/>
              </a:ext>
            </a:extLst>
          </p:cNvPr>
          <p:cNvGrpSpPr/>
          <p:nvPr/>
        </p:nvGrpSpPr>
        <p:grpSpPr>
          <a:xfrm>
            <a:off x="1657082" y="2901309"/>
            <a:ext cx="1925728" cy="945441"/>
            <a:chOff x="2500753" y="4459347"/>
            <a:chExt cx="1037259" cy="509245"/>
          </a:xfrm>
        </p:grpSpPr>
        <p:sp>
          <p:nvSpPr>
            <p:cNvPr id="145" name="圆角矩形 13">
              <a:extLst>
                <a:ext uri="{FF2B5EF4-FFF2-40B4-BE49-F238E27FC236}">
                  <a16:creationId xmlns:a16="http://schemas.microsoft.com/office/drawing/2014/main" xmlns="" id="{849436BE-537E-4068-A524-D88A61BAF430}"/>
                </a:ext>
              </a:extLst>
            </p:cNvPr>
            <p:cNvSpPr/>
            <p:nvPr/>
          </p:nvSpPr>
          <p:spPr>
            <a:xfrm>
              <a:off x="2858479" y="4607362"/>
              <a:ext cx="321807" cy="209620"/>
            </a:xfrm>
            <a:prstGeom prst="roundRect">
              <a:avLst>
                <a:gd name="adj" fmla="val 13146"/>
              </a:avLst>
            </a:prstGeom>
            <a:pattFill prst="pct5">
              <a:fgClr>
                <a:srgbClr val="E4E6EA"/>
              </a:fgClr>
              <a:bgClr>
                <a:srgbClr val="ADB5BF"/>
              </a:bgClr>
            </a:patt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 lnSpcReduction="10000"/>
            </a:bodyPr>
            <a:lstStyle/>
            <a:p>
              <a:pPr algn="ctr" defTabSz="913765"/>
              <a:endParaRPr lang="zh-CN" altLang="en-US" dirty="0">
                <a:solidFill>
                  <a:srgbClr val="FFFFFF"/>
                </a:solidFill>
              </a:endParaRPr>
            </a:p>
          </p:txBody>
        </p:sp>
        <p:sp>
          <p:nvSpPr>
            <p:cNvPr id="146" name="圆角矩形 13">
              <a:extLst>
                <a:ext uri="{FF2B5EF4-FFF2-40B4-BE49-F238E27FC236}">
                  <a16:creationId xmlns:a16="http://schemas.microsoft.com/office/drawing/2014/main" xmlns="" id="{81513953-70B2-48A8-A3EE-F35E79F3EA1A}"/>
                </a:ext>
              </a:extLst>
            </p:cNvPr>
            <p:cNvSpPr/>
            <p:nvPr/>
          </p:nvSpPr>
          <p:spPr>
            <a:xfrm>
              <a:off x="2500753" y="4459347"/>
              <a:ext cx="1037259" cy="90268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47" name="圆角矩形 13">
              <a:extLst>
                <a:ext uri="{FF2B5EF4-FFF2-40B4-BE49-F238E27FC236}">
                  <a16:creationId xmlns:a16="http://schemas.microsoft.com/office/drawing/2014/main" xmlns="" id="{B2F0769A-074B-4509-8A83-A3B68F1DDF8C}"/>
                </a:ext>
              </a:extLst>
            </p:cNvPr>
            <p:cNvSpPr/>
            <p:nvPr/>
          </p:nvSpPr>
          <p:spPr>
            <a:xfrm>
              <a:off x="2500753" y="4874729"/>
              <a:ext cx="1037259" cy="93863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48" name="圆角矩形 13">
              <a:extLst>
                <a:ext uri="{FF2B5EF4-FFF2-40B4-BE49-F238E27FC236}">
                  <a16:creationId xmlns:a16="http://schemas.microsoft.com/office/drawing/2014/main" xmlns="" id="{39E0EA4B-DC96-437B-B781-3E87770D033B}"/>
                </a:ext>
              </a:extLst>
            </p:cNvPr>
            <p:cNvSpPr/>
            <p:nvPr/>
          </p:nvSpPr>
          <p:spPr>
            <a:xfrm flipV="1">
              <a:off x="2510491" y="4628992"/>
              <a:ext cx="161439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49" name="圆角矩形 13">
              <a:extLst>
                <a:ext uri="{FF2B5EF4-FFF2-40B4-BE49-F238E27FC236}">
                  <a16:creationId xmlns:a16="http://schemas.microsoft.com/office/drawing/2014/main" xmlns="" id="{B1EC389E-AF74-4DD3-B73A-D61B60C4A20A}"/>
                </a:ext>
              </a:extLst>
            </p:cNvPr>
            <p:cNvSpPr/>
            <p:nvPr/>
          </p:nvSpPr>
          <p:spPr>
            <a:xfrm flipV="1">
              <a:off x="2510490" y="4677599"/>
              <a:ext cx="24993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0" name="圆角矩形 13">
              <a:extLst>
                <a:ext uri="{FF2B5EF4-FFF2-40B4-BE49-F238E27FC236}">
                  <a16:creationId xmlns:a16="http://schemas.microsoft.com/office/drawing/2014/main" xmlns="" id="{E27FE8F4-4B6A-43B0-951C-14B0F45CEACE}"/>
                </a:ext>
              </a:extLst>
            </p:cNvPr>
            <p:cNvSpPr/>
            <p:nvPr/>
          </p:nvSpPr>
          <p:spPr>
            <a:xfrm flipV="1">
              <a:off x="2510491" y="4729262"/>
              <a:ext cx="210364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1" name="圆角矩形 13">
              <a:extLst>
                <a:ext uri="{FF2B5EF4-FFF2-40B4-BE49-F238E27FC236}">
                  <a16:creationId xmlns:a16="http://schemas.microsoft.com/office/drawing/2014/main" xmlns="" id="{4122DC90-CE9D-4F97-9410-2720031E9F0B}"/>
                </a:ext>
              </a:extLst>
            </p:cNvPr>
            <p:cNvSpPr/>
            <p:nvPr/>
          </p:nvSpPr>
          <p:spPr>
            <a:xfrm flipV="1">
              <a:off x="2507377" y="4781554"/>
              <a:ext cx="16630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2" name="圆角矩形 13">
              <a:extLst>
                <a:ext uri="{FF2B5EF4-FFF2-40B4-BE49-F238E27FC236}">
                  <a16:creationId xmlns:a16="http://schemas.microsoft.com/office/drawing/2014/main" xmlns="" id="{4E83F853-49C9-4D20-BAC9-54711F2DDCB7}"/>
                </a:ext>
              </a:extLst>
            </p:cNvPr>
            <p:cNvSpPr/>
            <p:nvPr/>
          </p:nvSpPr>
          <p:spPr>
            <a:xfrm flipV="1">
              <a:off x="3272597" y="4628992"/>
              <a:ext cx="161439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3" name="圆角矩形 13">
              <a:extLst>
                <a:ext uri="{FF2B5EF4-FFF2-40B4-BE49-F238E27FC236}">
                  <a16:creationId xmlns:a16="http://schemas.microsoft.com/office/drawing/2014/main" xmlns="" id="{B213D3D0-2CB6-4F44-ADA8-79C62AD27DA5}"/>
                </a:ext>
              </a:extLst>
            </p:cNvPr>
            <p:cNvSpPr/>
            <p:nvPr/>
          </p:nvSpPr>
          <p:spPr>
            <a:xfrm flipV="1">
              <a:off x="3272596" y="4677599"/>
              <a:ext cx="24993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4" name="圆角矩形 13">
              <a:extLst>
                <a:ext uri="{FF2B5EF4-FFF2-40B4-BE49-F238E27FC236}">
                  <a16:creationId xmlns:a16="http://schemas.microsoft.com/office/drawing/2014/main" xmlns="" id="{3388A7F4-9A03-458D-B81F-D0A66AD00DEC}"/>
                </a:ext>
              </a:extLst>
            </p:cNvPr>
            <p:cNvSpPr/>
            <p:nvPr/>
          </p:nvSpPr>
          <p:spPr>
            <a:xfrm flipV="1">
              <a:off x="3272597" y="4729262"/>
              <a:ext cx="210364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5" name="圆角矩形 13">
              <a:extLst>
                <a:ext uri="{FF2B5EF4-FFF2-40B4-BE49-F238E27FC236}">
                  <a16:creationId xmlns:a16="http://schemas.microsoft.com/office/drawing/2014/main" xmlns="" id="{B9675173-E392-4F0C-8ECB-FCB0F920DFCD}"/>
                </a:ext>
              </a:extLst>
            </p:cNvPr>
            <p:cNvSpPr/>
            <p:nvPr/>
          </p:nvSpPr>
          <p:spPr>
            <a:xfrm flipV="1">
              <a:off x="3269483" y="4781554"/>
              <a:ext cx="16630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</p:grpSp>
      <p:grpSp>
        <p:nvGrpSpPr>
          <p:cNvPr id="156" name="组合 155">
            <a:extLst>
              <a:ext uri="{FF2B5EF4-FFF2-40B4-BE49-F238E27FC236}">
                <a16:creationId xmlns:a16="http://schemas.microsoft.com/office/drawing/2014/main" xmlns="" id="{57F58FAB-4EC3-4D03-BB1E-26F48BCF25B1}"/>
              </a:ext>
            </a:extLst>
          </p:cNvPr>
          <p:cNvGrpSpPr/>
          <p:nvPr/>
        </p:nvGrpSpPr>
        <p:grpSpPr>
          <a:xfrm>
            <a:off x="2274141" y="3128866"/>
            <a:ext cx="688712" cy="469610"/>
            <a:chOff x="4979129" y="5045363"/>
            <a:chExt cx="379254" cy="258602"/>
          </a:xfrm>
        </p:grpSpPr>
        <p:sp>
          <p:nvSpPr>
            <p:cNvPr id="157" name="矩形 156">
              <a:extLst>
                <a:ext uri="{FF2B5EF4-FFF2-40B4-BE49-F238E27FC236}">
                  <a16:creationId xmlns:a16="http://schemas.microsoft.com/office/drawing/2014/main" xmlns="" id="{4E5B590F-4B27-4288-870D-AFD66FEEB46A}"/>
                </a:ext>
              </a:extLst>
            </p:cNvPr>
            <p:cNvSpPr/>
            <p:nvPr/>
          </p:nvSpPr>
          <p:spPr>
            <a:xfrm>
              <a:off x="5001992" y="5068224"/>
              <a:ext cx="332066" cy="217458"/>
            </a:xfrm>
            <a:prstGeom prst="rect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58" name="椭圆 157">
              <a:extLst>
                <a:ext uri="{FF2B5EF4-FFF2-40B4-BE49-F238E27FC236}">
                  <a16:creationId xmlns:a16="http://schemas.microsoft.com/office/drawing/2014/main" xmlns="" id="{73A248AC-0B9D-4A03-905A-776C394C05DC}"/>
                </a:ext>
              </a:extLst>
            </p:cNvPr>
            <p:cNvSpPr/>
            <p:nvPr/>
          </p:nvSpPr>
          <p:spPr>
            <a:xfrm flipH="1">
              <a:off x="4979129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椭圆 158">
              <a:extLst>
                <a:ext uri="{FF2B5EF4-FFF2-40B4-BE49-F238E27FC236}">
                  <a16:creationId xmlns:a16="http://schemas.microsoft.com/office/drawing/2014/main" xmlns="" id="{0F68D553-A7A0-42DD-9240-4ABD3A1FE07E}"/>
                </a:ext>
              </a:extLst>
            </p:cNvPr>
            <p:cNvSpPr/>
            <p:nvPr/>
          </p:nvSpPr>
          <p:spPr>
            <a:xfrm flipH="1">
              <a:off x="5145895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椭圆 159">
              <a:extLst>
                <a:ext uri="{FF2B5EF4-FFF2-40B4-BE49-F238E27FC236}">
                  <a16:creationId xmlns:a16="http://schemas.microsoft.com/office/drawing/2014/main" xmlns="" id="{814098C8-F8F6-4EAA-8A17-3B73CA6F0561}"/>
                </a:ext>
              </a:extLst>
            </p:cNvPr>
            <p:cNvSpPr/>
            <p:nvPr/>
          </p:nvSpPr>
          <p:spPr>
            <a:xfrm flipH="1">
              <a:off x="5312661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椭圆 160">
              <a:extLst>
                <a:ext uri="{FF2B5EF4-FFF2-40B4-BE49-F238E27FC236}">
                  <a16:creationId xmlns:a16="http://schemas.microsoft.com/office/drawing/2014/main" xmlns="" id="{3F63D9D2-FE32-49EA-8C27-D6E705B09FBA}"/>
                </a:ext>
              </a:extLst>
            </p:cNvPr>
            <p:cNvSpPr/>
            <p:nvPr/>
          </p:nvSpPr>
          <p:spPr>
            <a:xfrm flipH="1">
              <a:off x="4979129" y="5258244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椭圆 161">
              <a:extLst>
                <a:ext uri="{FF2B5EF4-FFF2-40B4-BE49-F238E27FC236}">
                  <a16:creationId xmlns:a16="http://schemas.microsoft.com/office/drawing/2014/main" xmlns="" id="{8B8140ED-A386-46BD-A31F-471F6B5921C9}"/>
                </a:ext>
              </a:extLst>
            </p:cNvPr>
            <p:cNvSpPr/>
            <p:nvPr/>
          </p:nvSpPr>
          <p:spPr>
            <a:xfrm flipH="1">
              <a:off x="5145896" y="5258244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椭圆 162">
              <a:extLst>
                <a:ext uri="{FF2B5EF4-FFF2-40B4-BE49-F238E27FC236}">
                  <a16:creationId xmlns:a16="http://schemas.microsoft.com/office/drawing/2014/main" xmlns="" id="{9650B780-9006-46AA-9E15-C82EB5841BB8}"/>
                </a:ext>
              </a:extLst>
            </p:cNvPr>
            <p:cNvSpPr/>
            <p:nvPr/>
          </p:nvSpPr>
          <p:spPr>
            <a:xfrm flipH="1">
              <a:off x="5312663" y="52582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椭圆 163">
              <a:extLst>
                <a:ext uri="{FF2B5EF4-FFF2-40B4-BE49-F238E27FC236}">
                  <a16:creationId xmlns:a16="http://schemas.microsoft.com/office/drawing/2014/main" xmlns="" id="{5B99B48D-E574-4C4D-9014-1F26F5FFE484}"/>
                </a:ext>
              </a:extLst>
            </p:cNvPr>
            <p:cNvSpPr/>
            <p:nvPr/>
          </p:nvSpPr>
          <p:spPr>
            <a:xfrm flipH="1">
              <a:off x="4979129" y="5155670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5" name="椭圆 164">
              <a:extLst>
                <a:ext uri="{FF2B5EF4-FFF2-40B4-BE49-F238E27FC236}">
                  <a16:creationId xmlns:a16="http://schemas.microsoft.com/office/drawing/2014/main" xmlns="" id="{99C2F54E-D148-4571-BB0D-95399358500D}"/>
                </a:ext>
              </a:extLst>
            </p:cNvPr>
            <p:cNvSpPr/>
            <p:nvPr/>
          </p:nvSpPr>
          <p:spPr>
            <a:xfrm flipH="1">
              <a:off x="5310430" y="5155670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1" name="组合 170">
            <a:extLst>
              <a:ext uri="{FF2B5EF4-FFF2-40B4-BE49-F238E27FC236}">
                <a16:creationId xmlns:a16="http://schemas.microsoft.com/office/drawing/2014/main" xmlns="" id="{BAD2A8F7-3EBB-47F2-8B71-06B632BC8A12}"/>
              </a:ext>
            </a:extLst>
          </p:cNvPr>
          <p:cNvGrpSpPr/>
          <p:nvPr/>
        </p:nvGrpSpPr>
        <p:grpSpPr>
          <a:xfrm>
            <a:off x="4838054" y="2829288"/>
            <a:ext cx="2514806" cy="1641495"/>
            <a:chOff x="4809084" y="2830013"/>
            <a:chExt cx="2536144" cy="1641495"/>
          </a:xfrm>
          <a:gradFill>
            <a:gsLst>
              <a:gs pos="0">
                <a:schemeClr val="accent1">
                  <a:lumMod val="0"/>
                  <a:lumOff val="100000"/>
                  <a:alpha val="0"/>
                </a:schemeClr>
              </a:gs>
              <a:gs pos="57000">
                <a:schemeClr val="bg1">
                  <a:lumMod val="85000"/>
                </a:schemeClr>
              </a:gs>
            </a:gsLst>
            <a:lin ang="16200000" scaled="1"/>
          </a:gradFill>
        </p:grpSpPr>
        <p:sp>
          <p:nvSpPr>
            <p:cNvPr id="172" name="矩形: 圆角 214">
              <a:extLst>
                <a:ext uri="{FF2B5EF4-FFF2-40B4-BE49-F238E27FC236}">
                  <a16:creationId xmlns:a16="http://schemas.microsoft.com/office/drawing/2014/main" xmlns="" id="{7C14E4EA-C569-4C80-9A98-14145BA8DE1E}"/>
                </a:ext>
              </a:extLst>
            </p:cNvPr>
            <p:cNvSpPr/>
            <p:nvPr/>
          </p:nvSpPr>
          <p:spPr>
            <a:xfrm>
              <a:off x="6099682" y="2830013"/>
              <a:ext cx="1245546" cy="769187"/>
            </a:xfrm>
            <a:prstGeom prst="roundRect">
              <a:avLst>
                <a:gd name="adj" fmla="val 0"/>
              </a:avLst>
            </a:prstGeom>
            <a:blipFill>
              <a:blip r:embed="rId4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3175">
              <a:noFill/>
              <a:prstDash val="solid"/>
              <a:miter lim="800000"/>
              <a:headEnd/>
              <a:tailEnd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173" name="矩形: 圆角 220">
              <a:extLst>
                <a:ext uri="{FF2B5EF4-FFF2-40B4-BE49-F238E27FC236}">
                  <a16:creationId xmlns:a16="http://schemas.microsoft.com/office/drawing/2014/main" xmlns="" id="{DA8C2CCC-4E6B-48A2-B973-98D9D84F3256}"/>
                </a:ext>
              </a:extLst>
            </p:cNvPr>
            <p:cNvSpPr/>
            <p:nvPr/>
          </p:nvSpPr>
          <p:spPr>
            <a:xfrm>
              <a:off x="4809084" y="2832340"/>
              <a:ext cx="1245546" cy="770746"/>
            </a:xfrm>
            <a:prstGeom prst="roundRect">
              <a:avLst>
                <a:gd name="adj" fmla="val 0"/>
              </a:avLst>
            </a:prstGeom>
            <a:grpFill/>
            <a:ln w="3175">
              <a:noFill/>
              <a:prstDash val="solid"/>
              <a:miter lim="800000"/>
              <a:headEnd/>
              <a:tailEnd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174" name="矩形: 圆角 214">
              <a:extLst>
                <a:ext uri="{FF2B5EF4-FFF2-40B4-BE49-F238E27FC236}">
                  <a16:creationId xmlns:a16="http://schemas.microsoft.com/office/drawing/2014/main" xmlns="" id="{334ED5A5-423C-4986-A5FB-D430CE3EBA00}"/>
                </a:ext>
              </a:extLst>
            </p:cNvPr>
            <p:cNvSpPr/>
            <p:nvPr/>
          </p:nvSpPr>
          <p:spPr>
            <a:xfrm>
              <a:off x="6099682" y="3698435"/>
              <a:ext cx="1245546" cy="769187"/>
            </a:xfrm>
            <a:prstGeom prst="roundRect">
              <a:avLst>
                <a:gd name="adj" fmla="val 0"/>
              </a:avLst>
            </a:prstGeom>
            <a:grpFill/>
            <a:ln w="3175">
              <a:noFill/>
              <a:prstDash val="solid"/>
              <a:miter lim="800000"/>
              <a:headEnd/>
              <a:tailEnd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175" name="矩形: 圆角 220">
              <a:extLst>
                <a:ext uri="{FF2B5EF4-FFF2-40B4-BE49-F238E27FC236}">
                  <a16:creationId xmlns:a16="http://schemas.microsoft.com/office/drawing/2014/main" xmlns="" id="{1FBDB71B-CEF6-4BF0-B060-3BDF0766C9EA}"/>
                </a:ext>
              </a:extLst>
            </p:cNvPr>
            <p:cNvSpPr/>
            <p:nvPr/>
          </p:nvSpPr>
          <p:spPr>
            <a:xfrm>
              <a:off x="4809084" y="3700762"/>
              <a:ext cx="1245546" cy="770746"/>
            </a:xfrm>
            <a:prstGeom prst="roundRect">
              <a:avLst>
                <a:gd name="adj" fmla="val 0"/>
              </a:avLst>
            </a:prstGeom>
            <a:grpFill/>
            <a:ln w="3175">
              <a:noFill/>
              <a:prstDash val="solid"/>
              <a:miter lim="800000"/>
              <a:headEnd/>
              <a:tailEnd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</p:grpSp>
      <p:grpSp>
        <p:nvGrpSpPr>
          <p:cNvPr id="257" name="Group 4">
            <a:extLst>
              <a:ext uri="{FF2B5EF4-FFF2-40B4-BE49-F238E27FC236}">
                <a16:creationId xmlns:a16="http://schemas.microsoft.com/office/drawing/2014/main" xmlns="" id="{5D99EDE5-5665-4402-BBED-F200EB0B0415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8132956" y="2009760"/>
            <a:ext cx="3385944" cy="2144238"/>
            <a:chOff x="442" y="1130"/>
            <a:chExt cx="4123" cy="2611"/>
          </a:xfrm>
        </p:grpSpPr>
        <p:sp>
          <p:nvSpPr>
            <p:cNvPr id="280" name="Freeform 5">
              <a:extLst>
                <a:ext uri="{FF2B5EF4-FFF2-40B4-BE49-F238E27FC236}">
                  <a16:creationId xmlns:a16="http://schemas.microsoft.com/office/drawing/2014/main" xmlns="" id="{6F073218-B0F8-45B9-B973-291A14130716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" y="1141"/>
              <a:ext cx="4099" cy="258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1" name="Freeform 6">
              <a:extLst>
                <a:ext uri="{FF2B5EF4-FFF2-40B4-BE49-F238E27FC236}">
                  <a16:creationId xmlns:a16="http://schemas.microsoft.com/office/drawing/2014/main" xmlns="" id="{D17E6052-019D-42A8-A670-0A4424305550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" y="1130"/>
              <a:ext cx="4123" cy="261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EAECE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2" name="Rectangle 7">
              <a:extLst>
                <a:ext uri="{FF2B5EF4-FFF2-40B4-BE49-F238E27FC236}">
                  <a16:creationId xmlns:a16="http://schemas.microsoft.com/office/drawing/2014/main" xmlns="" id="{C23CBD80-5DED-4D66-92C3-0AE094F8A0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3" name="Rectangle 8">
              <a:extLst>
                <a:ext uri="{FF2B5EF4-FFF2-40B4-BE49-F238E27FC236}">
                  <a16:creationId xmlns:a16="http://schemas.microsoft.com/office/drawing/2014/main" xmlns="" id="{75708DB0-A6E5-4916-84A4-9D09F62507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4" name="Rectangle 9">
              <a:extLst>
                <a:ext uri="{FF2B5EF4-FFF2-40B4-BE49-F238E27FC236}">
                  <a16:creationId xmlns:a16="http://schemas.microsoft.com/office/drawing/2014/main" xmlns="" id="{959B0638-E82F-461D-B9E0-EE580A7C6F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solidFill>
              <a:srgbClr val="CC4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5" name="Rectangle 10">
              <a:extLst>
                <a:ext uri="{FF2B5EF4-FFF2-40B4-BE49-F238E27FC236}">
                  <a16:creationId xmlns:a16="http://schemas.microsoft.com/office/drawing/2014/main" xmlns="" id="{84928E87-6D83-4B26-8582-A3F8CD551FD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6" name="Rectangle 11">
              <a:extLst>
                <a:ext uri="{FF2B5EF4-FFF2-40B4-BE49-F238E27FC236}">
                  <a16:creationId xmlns:a16="http://schemas.microsoft.com/office/drawing/2014/main" xmlns="" id="{C2FB9B08-124C-49C0-BD2C-65B1B92211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907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7" name="Rectangle 12">
              <a:extLst>
                <a:ext uri="{FF2B5EF4-FFF2-40B4-BE49-F238E27FC236}">
                  <a16:creationId xmlns:a16="http://schemas.microsoft.com/office/drawing/2014/main" xmlns="" id="{05886495-E147-46C3-9263-810A692B895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2512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8" name="Rectangle 13">
              <a:extLst>
                <a:ext uri="{FF2B5EF4-FFF2-40B4-BE49-F238E27FC236}">
                  <a16:creationId xmlns:a16="http://schemas.microsoft.com/office/drawing/2014/main" xmlns="" id="{5BD3562E-BE44-4331-BA0B-2BD97D94A9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3116"/>
              <a:ext cx="666" cy="503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9" name="Oval 14">
              <a:extLst>
                <a:ext uri="{FF2B5EF4-FFF2-40B4-BE49-F238E27FC236}">
                  <a16:creationId xmlns:a16="http://schemas.microsoft.com/office/drawing/2014/main" xmlns="" id="{9228A63F-DD82-4252-8206-9F1487F09FB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1" y="1268"/>
              <a:ext cx="62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0" name="Oval 15">
              <a:extLst>
                <a:ext uri="{FF2B5EF4-FFF2-40B4-BE49-F238E27FC236}">
                  <a16:creationId xmlns:a16="http://schemas.microsoft.com/office/drawing/2014/main" xmlns="" id="{B0888EF7-9A67-407F-8019-55106DDE5C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0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1" name="Oval 16">
              <a:extLst>
                <a:ext uri="{FF2B5EF4-FFF2-40B4-BE49-F238E27FC236}">
                  <a16:creationId xmlns:a16="http://schemas.microsoft.com/office/drawing/2014/main" xmlns="" id="{54F1C281-1007-4485-95A3-9EBD0832C5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2" name="Freeform 17">
              <a:extLst>
                <a:ext uri="{FF2B5EF4-FFF2-40B4-BE49-F238E27FC236}">
                  <a16:creationId xmlns:a16="http://schemas.microsoft.com/office/drawing/2014/main" xmlns="" id="{F49FB17B-C2BA-4E54-8940-6C96D778CDF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28" y="1909"/>
              <a:ext cx="3001" cy="1721"/>
            </a:xfrm>
            <a:custGeom>
              <a:avLst/>
              <a:gdLst>
                <a:gd name="T0" fmla="*/ 81 w 3119"/>
                <a:gd name="T1" fmla="*/ 1764 h 1788"/>
                <a:gd name="T2" fmla="*/ 41 w 3119"/>
                <a:gd name="T3" fmla="*/ 1747 h 1788"/>
                <a:gd name="T4" fmla="*/ 24 w 3119"/>
                <a:gd name="T5" fmla="*/ 1706 h 1788"/>
                <a:gd name="T6" fmla="*/ 24 w 3119"/>
                <a:gd name="T7" fmla="*/ 81 h 1788"/>
                <a:gd name="T8" fmla="*/ 41 w 3119"/>
                <a:gd name="T9" fmla="*/ 41 h 1788"/>
                <a:gd name="T10" fmla="*/ 81 w 3119"/>
                <a:gd name="T11" fmla="*/ 24 h 1788"/>
                <a:gd name="T12" fmla="*/ 3037 w 3119"/>
                <a:gd name="T13" fmla="*/ 24 h 1788"/>
                <a:gd name="T14" fmla="*/ 3078 w 3119"/>
                <a:gd name="T15" fmla="*/ 41 h 1788"/>
                <a:gd name="T16" fmla="*/ 3095 w 3119"/>
                <a:gd name="T17" fmla="*/ 81 h 1788"/>
                <a:gd name="T18" fmla="*/ 3095 w 3119"/>
                <a:gd name="T19" fmla="*/ 1706 h 1788"/>
                <a:gd name="T20" fmla="*/ 3078 w 3119"/>
                <a:gd name="T21" fmla="*/ 1747 h 1788"/>
                <a:gd name="T22" fmla="*/ 3037 w 3119"/>
                <a:gd name="T23" fmla="*/ 1764 h 1788"/>
                <a:gd name="T24" fmla="*/ 3037 w 3119"/>
                <a:gd name="T25" fmla="*/ 1764 h 1788"/>
                <a:gd name="T26" fmla="*/ 81 w 3119"/>
                <a:gd name="T27" fmla="*/ 1764 h 1788"/>
                <a:gd name="T28" fmla="*/ 3037 w 3119"/>
                <a:gd name="T29" fmla="*/ 0 h 1788"/>
                <a:gd name="T30" fmla="*/ 3037 w 3119"/>
                <a:gd name="T31" fmla="*/ 0 h 1788"/>
                <a:gd name="T32" fmla="*/ 81 w 3119"/>
                <a:gd name="T33" fmla="*/ 0 h 1788"/>
                <a:gd name="T34" fmla="*/ 24 w 3119"/>
                <a:gd name="T35" fmla="*/ 24 h 1788"/>
                <a:gd name="T36" fmla="*/ 0 w 3119"/>
                <a:gd name="T37" fmla="*/ 81 h 1788"/>
                <a:gd name="T38" fmla="*/ 0 w 3119"/>
                <a:gd name="T39" fmla="*/ 1706 h 1788"/>
                <a:gd name="T40" fmla="*/ 24 w 3119"/>
                <a:gd name="T41" fmla="*/ 1764 h 1788"/>
                <a:gd name="T42" fmla="*/ 81 w 3119"/>
                <a:gd name="T43" fmla="*/ 1788 h 1788"/>
                <a:gd name="T44" fmla="*/ 81 w 3119"/>
                <a:gd name="T45" fmla="*/ 1788 h 1788"/>
                <a:gd name="T46" fmla="*/ 3037 w 3119"/>
                <a:gd name="T47" fmla="*/ 1788 h 1788"/>
                <a:gd name="T48" fmla="*/ 3095 w 3119"/>
                <a:gd name="T49" fmla="*/ 1764 h 1788"/>
                <a:gd name="T50" fmla="*/ 3119 w 3119"/>
                <a:gd name="T51" fmla="*/ 1706 h 1788"/>
                <a:gd name="T52" fmla="*/ 3119 w 3119"/>
                <a:gd name="T53" fmla="*/ 81 h 1788"/>
                <a:gd name="T54" fmla="*/ 3095 w 3119"/>
                <a:gd name="T55" fmla="*/ 24 h 1788"/>
                <a:gd name="T56" fmla="*/ 3037 w 3119"/>
                <a:gd name="T57" fmla="*/ 0 h 1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119" h="1788">
                  <a:moveTo>
                    <a:pt x="81" y="1764"/>
                  </a:moveTo>
                  <a:cubicBezTo>
                    <a:pt x="65" y="1764"/>
                    <a:pt x="51" y="1757"/>
                    <a:pt x="41" y="1747"/>
                  </a:cubicBezTo>
                  <a:cubicBezTo>
                    <a:pt x="30" y="1737"/>
                    <a:pt x="24" y="1722"/>
                    <a:pt x="24" y="1706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66"/>
                    <a:pt x="30" y="51"/>
                    <a:pt x="41" y="41"/>
                  </a:cubicBezTo>
                  <a:cubicBezTo>
                    <a:pt x="51" y="30"/>
                    <a:pt x="65" y="24"/>
                    <a:pt x="81" y="24"/>
                  </a:cubicBezTo>
                  <a:cubicBezTo>
                    <a:pt x="3037" y="24"/>
                    <a:pt x="3037" y="24"/>
                    <a:pt x="3037" y="24"/>
                  </a:cubicBezTo>
                  <a:cubicBezTo>
                    <a:pt x="3053" y="24"/>
                    <a:pt x="3068" y="30"/>
                    <a:pt x="3078" y="41"/>
                  </a:cubicBezTo>
                  <a:cubicBezTo>
                    <a:pt x="3089" y="51"/>
                    <a:pt x="3095" y="66"/>
                    <a:pt x="3095" y="81"/>
                  </a:cubicBezTo>
                  <a:cubicBezTo>
                    <a:pt x="3095" y="1706"/>
                    <a:pt x="3095" y="1706"/>
                    <a:pt x="3095" y="1706"/>
                  </a:cubicBezTo>
                  <a:cubicBezTo>
                    <a:pt x="3095" y="1722"/>
                    <a:pt x="3089" y="1737"/>
                    <a:pt x="3078" y="1747"/>
                  </a:cubicBezTo>
                  <a:cubicBezTo>
                    <a:pt x="3068" y="1757"/>
                    <a:pt x="3053" y="1764"/>
                    <a:pt x="3037" y="1764"/>
                  </a:cubicBezTo>
                  <a:cubicBezTo>
                    <a:pt x="3037" y="1764"/>
                    <a:pt x="3037" y="1764"/>
                    <a:pt x="3037" y="1764"/>
                  </a:cubicBezTo>
                  <a:cubicBezTo>
                    <a:pt x="81" y="1764"/>
                    <a:pt x="81" y="1764"/>
                    <a:pt x="81" y="1764"/>
                  </a:cubicBezTo>
                  <a:moveTo>
                    <a:pt x="3037" y="0"/>
                  </a:moveTo>
                  <a:cubicBezTo>
                    <a:pt x="3037" y="0"/>
                    <a:pt x="3037" y="0"/>
                    <a:pt x="3037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59" y="0"/>
                    <a:pt x="38" y="9"/>
                    <a:pt x="24" y="24"/>
                  </a:cubicBezTo>
                  <a:cubicBezTo>
                    <a:pt x="9" y="39"/>
                    <a:pt x="0" y="59"/>
                    <a:pt x="0" y="81"/>
                  </a:cubicBezTo>
                  <a:cubicBezTo>
                    <a:pt x="0" y="1706"/>
                    <a:pt x="0" y="1706"/>
                    <a:pt x="0" y="1706"/>
                  </a:cubicBezTo>
                  <a:cubicBezTo>
                    <a:pt x="0" y="1729"/>
                    <a:pt x="9" y="1749"/>
                    <a:pt x="24" y="1764"/>
                  </a:cubicBezTo>
                  <a:cubicBezTo>
                    <a:pt x="38" y="1779"/>
                    <a:pt x="59" y="1788"/>
                    <a:pt x="81" y="1788"/>
                  </a:cubicBezTo>
                  <a:cubicBezTo>
                    <a:pt x="81" y="1788"/>
                    <a:pt x="81" y="1788"/>
                    <a:pt x="81" y="1788"/>
                  </a:cubicBezTo>
                  <a:cubicBezTo>
                    <a:pt x="3037" y="1788"/>
                    <a:pt x="3037" y="1788"/>
                    <a:pt x="3037" y="1788"/>
                  </a:cubicBezTo>
                  <a:cubicBezTo>
                    <a:pt x="3060" y="1788"/>
                    <a:pt x="3080" y="1779"/>
                    <a:pt x="3095" y="1764"/>
                  </a:cubicBezTo>
                  <a:cubicBezTo>
                    <a:pt x="3110" y="1749"/>
                    <a:pt x="3119" y="1729"/>
                    <a:pt x="3119" y="1706"/>
                  </a:cubicBezTo>
                  <a:cubicBezTo>
                    <a:pt x="3119" y="81"/>
                    <a:pt x="3119" y="81"/>
                    <a:pt x="3119" y="81"/>
                  </a:cubicBezTo>
                  <a:cubicBezTo>
                    <a:pt x="3119" y="59"/>
                    <a:pt x="3110" y="39"/>
                    <a:pt x="3095" y="24"/>
                  </a:cubicBezTo>
                  <a:cubicBezTo>
                    <a:pt x="3080" y="9"/>
                    <a:pt x="3060" y="0"/>
                    <a:pt x="3037" y="0"/>
                  </a:cubicBezTo>
                </a:path>
              </a:pathLst>
            </a:custGeom>
            <a:solidFill>
              <a:srgbClr val="F6F7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3" name="Freeform 18">
              <a:extLst>
                <a:ext uri="{FF2B5EF4-FFF2-40B4-BE49-F238E27FC236}">
                  <a16:creationId xmlns:a16="http://schemas.microsoft.com/office/drawing/2014/main" xmlns="" id="{5869D22B-EAFC-4262-BDC0-F899AC99BD5E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3" y="1431"/>
              <a:ext cx="526" cy="163"/>
            </a:xfrm>
            <a:custGeom>
              <a:avLst/>
              <a:gdLst>
                <a:gd name="T0" fmla="*/ 520 w 547"/>
                <a:gd name="T1" fmla="*/ 170 h 170"/>
                <a:gd name="T2" fmla="*/ 27 w 547"/>
                <a:gd name="T3" fmla="*/ 170 h 170"/>
                <a:gd name="T4" fmla="*/ 0 w 547"/>
                <a:gd name="T5" fmla="*/ 143 h 170"/>
                <a:gd name="T6" fmla="*/ 0 w 547"/>
                <a:gd name="T7" fmla="*/ 27 h 170"/>
                <a:gd name="T8" fmla="*/ 27 w 547"/>
                <a:gd name="T9" fmla="*/ 0 h 170"/>
                <a:gd name="T10" fmla="*/ 520 w 547"/>
                <a:gd name="T11" fmla="*/ 0 h 170"/>
                <a:gd name="T12" fmla="*/ 547 w 547"/>
                <a:gd name="T13" fmla="*/ 27 h 170"/>
                <a:gd name="T14" fmla="*/ 547 w 547"/>
                <a:gd name="T15" fmla="*/ 143 h 170"/>
                <a:gd name="T16" fmla="*/ 520 w 547"/>
                <a:gd name="T17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7" h="170">
                  <a:moveTo>
                    <a:pt x="520" y="170"/>
                  </a:moveTo>
                  <a:cubicBezTo>
                    <a:pt x="27" y="170"/>
                    <a:pt x="27" y="170"/>
                    <a:pt x="27" y="170"/>
                  </a:cubicBezTo>
                  <a:cubicBezTo>
                    <a:pt x="12" y="170"/>
                    <a:pt x="0" y="158"/>
                    <a:pt x="0" y="143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520" y="0"/>
                    <a:pt x="520" y="0"/>
                    <a:pt x="520" y="0"/>
                  </a:cubicBezTo>
                  <a:cubicBezTo>
                    <a:pt x="535" y="0"/>
                    <a:pt x="547" y="12"/>
                    <a:pt x="547" y="27"/>
                  </a:cubicBezTo>
                  <a:cubicBezTo>
                    <a:pt x="547" y="143"/>
                    <a:pt x="547" y="143"/>
                    <a:pt x="547" y="143"/>
                  </a:cubicBezTo>
                  <a:cubicBezTo>
                    <a:pt x="547" y="158"/>
                    <a:pt x="535" y="170"/>
                    <a:pt x="520" y="170"/>
                  </a:cubicBezTo>
                  <a:close/>
                </a:path>
              </a:pathLst>
            </a:cu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4" name="Rectangle 19">
              <a:extLst>
                <a:ext uri="{FF2B5EF4-FFF2-40B4-BE49-F238E27FC236}">
                  <a16:creationId xmlns:a16="http://schemas.microsoft.com/office/drawing/2014/main" xmlns="" id="{284CDF8C-AD81-436A-A41D-6F1B40607EF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0" y="1490"/>
              <a:ext cx="254" cy="2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5" name="Freeform 20">
              <a:extLst>
                <a:ext uri="{FF2B5EF4-FFF2-40B4-BE49-F238E27FC236}">
                  <a16:creationId xmlns:a16="http://schemas.microsoft.com/office/drawing/2014/main" xmlns="" id="{3AA9633E-7139-4C56-8A41-3EF65253ACE2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" y="1474"/>
              <a:ext cx="242" cy="49"/>
            </a:xfrm>
            <a:custGeom>
              <a:avLst/>
              <a:gdLst>
                <a:gd name="T0" fmla="*/ 227 w 251"/>
                <a:gd name="T1" fmla="*/ 0 h 51"/>
                <a:gd name="T2" fmla="*/ 24 w 251"/>
                <a:gd name="T3" fmla="*/ 0 h 51"/>
                <a:gd name="T4" fmla="*/ 0 w 251"/>
                <a:gd name="T5" fmla="*/ 24 h 51"/>
                <a:gd name="T6" fmla="*/ 0 w 251"/>
                <a:gd name="T7" fmla="*/ 27 h 51"/>
                <a:gd name="T8" fmla="*/ 24 w 251"/>
                <a:gd name="T9" fmla="*/ 51 h 51"/>
                <a:gd name="T10" fmla="*/ 227 w 251"/>
                <a:gd name="T11" fmla="*/ 51 h 51"/>
                <a:gd name="T12" fmla="*/ 251 w 251"/>
                <a:gd name="T13" fmla="*/ 27 h 51"/>
                <a:gd name="T14" fmla="*/ 251 w 251"/>
                <a:gd name="T15" fmla="*/ 24 h 51"/>
                <a:gd name="T16" fmla="*/ 227 w 251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1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1" y="41"/>
                    <a:pt x="251" y="27"/>
                  </a:cubicBezTo>
                  <a:cubicBezTo>
                    <a:pt x="251" y="24"/>
                    <a:pt x="251" y="24"/>
                    <a:pt x="251" y="24"/>
                  </a:cubicBezTo>
                  <a:cubicBezTo>
                    <a:pt x="251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6" name="Freeform 21">
              <a:extLst>
                <a:ext uri="{FF2B5EF4-FFF2-40B4-BE49-F238E27FC236}">
                  <a16:creationId xmlns:a16="http://schemas.microsoft.com/office/drawing/2014/main" xmlns="" id="{4F02D331-FEEB-42DE-8D84-CF4DD863C92D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4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0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39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39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7" name="Freeform 22">
              <a:extLst>
                <a:ext uri="{FF2B5EF4-FFF2-40B4-BE49-F238E27FC236}">
                  <a16:creationId xmlns:a16="http://schemas.microsoft.com/office/drawing/2014/main" xmlns="" id="{20BB9D68-E92F-4F7B-9BE5-D372EEE33BD8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2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8" name="Freeform 23">
              <a:extLst>
                <a:ext uri="{FF2B5EF4-FFF2-40B4-BE49-F238E27FC236}">
                  <a16:creationId xmlns:a16="http://schemas.microsoft.com/office/drawing/2014/main" xmlns="" id="{9442FBA8-0559-474B-813E-FFE85177BC10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0" y="1474"/>
              <a:ext cx="241" cy="49"/>
            </a:xfrm>
            <a:custGeom>
              <a:avLst/>
              <a:gdLst>
                <a:gd name="T0" fmla="*/ 227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7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7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258" name="组合 257">
            <a:extLst>
              <a:ext uri="{FF2B5EF4-FFF2-40B4-BE49-F238E27FC236}">
                <a16:creationId xmlns:a16="http://schemas.microsoft.com/office/drawing/2014/main" xmlns="" id="{12F3709B-7144-4A35-8495-F9DC9A56CCA9}"/>
              </a:ext>
            </a:extLst>
          </p:cNvPr>
          <p:cNvGrpSpPr/>
          <p:nvPr/>
        </p:nvGrpSpPr>
        <p:grpSpPr>
          <a:xfrm>
            <a:off x="9116938" y="2901309"/>
            <a:ext cx="1925728" cy="945441"/>
            <a:chOff x="2500753" y="4459347"/>
            <a:chExt cx="1037259" cy="509245"/>
          </a:xfrm>
        </p:grpSpPr>
        <p:sp>
          <p:nvSpPr>
            <p:cNvPr id="269" name="圆角矩形 13">
              <a:extLst>
                <a:ext uri="{FF2B5EF4-FFF2-40B4-BE49-F238E27FC236}">
                  <a16:creationId xmlns:a16="http://schemas.microsoft.com/office/drawing/2014/main" xmlns="" id="{DFC50B86-7A86-40E2-89B7-607E5C30BCE1}"/>
                </a:ext>
              </a:extLst>
            </p:cNvPr>
            <p:cNvSpPr/>
            <p:nvPr/>
          </p:nvSpPr>
          <p:spPr>
            <a:xfrm>
              <a:off x="2858479" y="4607362"/>
              <a:ext cx="321807" cy="209620"/>
            </a:xfrm>
            <a:prstGeom prst="roundRect">
              <a:avLst>
                <a:gd name="adj" fmla="val 13146"/>
              </a:avLst>
            </a:prstGeom>
            <a:blipFill>
              <a:blip r:embed="rId5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3175">
              <a:noFill/>
              <a:prstDash val="solid"/>
              <a:miter lim="800000"/>
              <a:headEnd/>
              <a:tailEnd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rtlCol="0" anchor="ctr"/>
            <a:lstStyle/>
            <a:p>
              <a:pPr defTabSz="914377"/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270" name="圆角矩形 13">
              <a:extLst>
                <a:ext uri="{FF2B5EF4-FFF2-40B4-BE49-F238E27FC236}">
                  <a16:creationId xmlns:a16="http://schemas.microsoft.com/office/drawing/2014/main" xmlns="" id="{EFE5C7B6-B4C5-40D3-AF95-621D61C9E20C}"/>
                </a:ext>
              </a:extLst>
            </p:cNvPr>
            <p:cNvSpPr/>
            <p:nvPr/>
          </p:nvSpPr>
          <p:spPr>
            <a:xfrm>
              <a:off x="2500753" y="4459347"/>
              <a:ext cx="1037259" cy="90268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1" name="圆角矩形 13">
              <a:extLst>
                <a:ext uri="{FF2B5EF4-FFF2-40B4-BE49-F238E27FC236}">
                  <a16:creationId xmlns:a16="http://schemas.microsoft.com/office/drawing/2014/main" xmlns="" id="{9BED3B69-FFEE-4099-AD37-7E491CABCF9A}"/>
                </a:ext>
              </a:extLst>
            </p:cNvPr>
            <p:cNvSpPr/>
            <p:nvPr/>
          </p:nvSpPr>
          <p:spPr>
            <a:xfrm>
              <a:off x="2500753" y="4874729"/>
              <a:ext cx="1037259" cy="93863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2" name="圆角矩形 13">
              <a:extLst>
                <a:ext uri="{FF2B5EF4-FFF2-40B4-BE49-F238E27FC236}">
                  <a16:creationId xmlns:a16="http://schemas.microsoft.com/office/drawing/2014/main" xmlns="" id="{20628E42-2348-4C5A-8F7F-2916329DD59D}"/>
                </a:ext>
              </a:extLst>
            </p:cNvPr>
            <p:cNvSpPr/>
            <p:nvPr/>
          </p:nvSpPr>
          <p:spPr>
            <a:xfrm flipV="1">
              <a:off x="2510491" y="4628992"/>
              <a:ext cx="161439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3" name="圆角矩形 13">
              <a:extLst>
                <a:ext uri="{FF2B5EF4-FFF2-40B4-BE49-F238E27FC236}">
                  <a16:creationId xmlns:a16="http://schemas.microsoft.com/office/drawing/2014/main" xmlns="" id="{AB519081-8A1A-46F4-AC11-1210196C787F}"/>
                </a:ext>
              </a:extLst>
            </p:cNvPr>
            <p:cNvSpPr/>
            <p:nvPr/>
          </p:nvSpPr>
          <p:spPr>
            <a:xfrm flipV="1">
              <a:off x="2510490" y="4677599"/>
              <a:ext cx="24993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4" name="圆角矩形 13">
              <a:extLst>
                <a:ext uri="{FF2B5EF4-FFF2-40B4-BE49-F238E27FC236}">
                  <a16:creationId xmlns:a16="http://schemas.microsoft.com/office/drawing/2014/main" xmlns="" id="{DF1F84DA-2293-4CD3-872B-5672F6A8B96E}"/>
                </a:ext>
              </a:extLst>
            </p:cNvPr>
            <p:cNvSpPr/>
            <p:nvPr/>
          </p:nvSpPr>
          <p:spPr>
            <a:xfrm flipV="1">
              <a:off x="2510491" y="4729262"/>
              <a:ext cx="210364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5" name="圆角矩形 13">
              <a:extLst>
                <a:ext uri="{FF2B5EF4-FFF2-40B4-BE49-F238E27FC236}">
                  <a16:creationId xmlns:a16="http://schemas.microsoft.com/office/drawing/2014/main" xmlns="" id="{653894EC-0520-4549-928F-FCB3D7C85927}"/>
                </a:ext>
              </a:extLst>
            </p:cNvPr>
            <p:cNvSpPr/>
            <p:nvPr/>
          </p:nvSpPr>
          <p:spPr>
            <a:xfrm flipV="1">
              <a:off x="2507377" y="4781554"/>
              <a:ext cx="16630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6" name="圆角矩形 13">
              <a:extLst>
                <a:ext uri="{FF2B5EF4-FFF2-40B4-BE49-F238E27FC236}">
                  <a16:creationId xmlns:a16="http://schemas.microsoft.com/office/drawing/2014/main" xmlns="" id="{9272F1A9-D4FD-4426-AD24-92E4FAF0AFC5}"/>
                </a:ext>
              </a:extLst>
            </p:cNvPr>
            <p:cNvSpPr/>
            <p:nvPr/>
          </p:nvSpPr>
          <p:spPr>
            <a:xfrm flipV="1">
              <a:off x="3272597" y="4628992"/>
              <a:ext cx="161439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7" name="圆角矩形 13">
              <a:extLst>
                <a:ext uri="{FF2B5EF4-FFF2-40B4-BE49-F238E27FC236}">
                  <a16:creationId xmlns:a16="http://schemas.microsoft.com/office/drawing/2014/main" xmlns="" id="{1FAEA06F-DE0C-4186-974C-3C476B64E534}"/>
                </a:ext>
              </a:extLst>
            </p:cNvPr>
            <p:cNvSpPr/>
            <p:nvPr/>
          </p:nvSpPr>
          <p:spPr>
            <a:xfrm flipV="1">
              <a:off x="3272596" y="4677599"/>
              <a:ext cx="24993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8" name="圆角矩形 13">
              <a:extLst>
                <a:ext uri="{FF2B5EF4-FFF2-40B4-BE49-F238E27FC236}">
                  <a16:creationId xmlns:a16="http://schemas.microsoft.com/office/drawing/2014/main" xmlns="" id="{3616EAA9-E3A1-4402-9609-0D6DB16CD471}"/>
                </a:ext>
              </a:extLst>
            </p:cNvPr>
            <p:cNvSpPr/>
            <p:nvPr/>
          </p:nvSpPr>
          <p:spPr>
            <a:xfrm flipV="1">
              <a:off x="3272597" y="4729262"/>
              <a:ext cx="210364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9" name="圆角矩形 13">
              <a:extLst>
                <a:ext uri="{FF2B5EF4-FFF2-40B4-BE49-F238E27FC236}">
                  <a16:creationId xmlns:a16="http://schemas.microsoft.com/office/drawing/2014/main" xmlns="" id="{52CDB398-4ACB-42F4-962C-1AA5DD4A91A7}"/>
                </a:ext>
              </a:extLst>
            </p:cNvPr>
            <p:cNvSpPr/>
            <p:nvPr/>
          </p:nvSpPr>
          <p:spPr>
            <a:xfrm flipV="1">
              <a:off x="3269483" y="4781554"/>
              <a:ext cx="16630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299" name="矩形: 圆角 222">
            <a:extLst>
              <a:ext uri="{FF2B5EF4-FFF2-40B4-BE49-F238E27FC236}">
                <a16:creationId xmlns:a16="http://schemas.microsoft.com/office/drawing/2014/main" xmlns="" id="{0A12A380-0BE1-43C8-A4C8-77A088F1AFCB}"/>
              </a:ext>
            </a:extLst>
          </p:cNvPr>
          <p:cNvSpPr/>
          <p:nvPr/>
        </p:nvSpPr>
        <p:spPr>
          <a:xfrm>
            <a:off x="6107764" y="2831615"/>
            <a:ext cx="1245546" cy="770746"/>
          </a:xfrm>
          <a:prstGeom prst="roundRect">
            <a:avLst>
              <a:gd name="adj" fmla="val 0"/>
            </a:avLst>
          </a:prstGeom>
          <a:noFill/>
          <a:ln w="28575" cap="flat" cmpd="sng" algn="ctr">
            <a:solidFill>
              <a:srgbClr val="CC4A4A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21703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更改图示中的插图  </a:t>
            </a:r>
            <a:r>
              <a:rPr lang="en-US" altLang="zh-CN" sz="2800" b="1" dirty="0"/>
              <a:t>Replace Vectors</a:t>
            </a:r>
            <a:endParaRPr lang="zh-CN" altLang="en-US" sz="2800" b="1" dirty="0"/>
          </a:p>
        </p:txBody>
      </p:sp>
      <p:sp>
        <p:nvSpPr>
          <p:cNvPr id="351" name="文本框 350"/>
          <p:cNvSpPr txBox="1"/>
          <p:nvPr/>
        </p:nvSpPr>
        <p:spPr>
          <a:xfrm>
            <a:off x="959849" y="4667862"/>
            <a:ext cx="3089340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解除组合，选中图示中的插图</a:t>
            </a:r>
            <a:endParaRPr lang="en-US" altLang="zh-CN" sz="1000" dirty="0"/>
          </a:p>
          <a:p>
            <a:r>
              <a:rPr lang="en-US" altLang="zh-CN" sz="1000" dirty="0"/>
              <a:t>Ungroup the elements in the diagram and select the vector that need to be replaced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673100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530" name="矩形 529">
            <a:extLst>
              <a:ext uri="{FF2B5EF4-FFF2-40B4-BE49-F238E27FC236}">
                <a16:creationId xmlns:a16="http://schemas.microsoft.com/office/drawing/2014/main" xmlns="" id="{D544CC29-B618-4FEC-9019-507758A2C346}"/>
              </a:ext>
            </a:extLst>
          </p:cNvPr>
          <p:cNvSpPr/>
          <p:nvPr/>
        </p:nvSpPr>
        <p:spPr>
          <a:xfrm>
            <a:off x="4745932" y="2018794"/>
            <a:ext cx="2700136" cy="2783090"/>
          </a:xfrm>
          <a:prstGeom prst="rect">
            <a:avLst/>
          </a:prstGeom>
          <a:solidFill>
            <a:schemeClr val="bg1"/>
          </a:solidFill>
          <a:ln w="12700" cap="flat" cmpd="sng" algn="ctr">
            <a:gradFill flip="none" rotWithShape="1">
              <a:gsLst>
                <a:gs pos="0">
                  <a:schemeClr val="accent1">
                    <a:lumMod val="0"/>
                    <a:lumOff val="100000"/>
                    <a:alpha val="0"/>
                  </a:schemeClr>
                </a:gs>
                <a:gs pos="51000">
                  <a:srgbClr val="CC4B4A"/>
                </a:gs>
              </a:gsLst>
              <a:lin ang="16200000" scaled="1"/>
              <a:tileRect/>
            </a:gra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1" name="矩形 530">
            <a:extLst>
              <a:ext uri="{FF2B5EF4-FFF2-40B4-BE49-F238E27FC236}">
                <a16:creationId xmlns:a16="http://schemas.microsoft.com/office/drawing/2014/main" xmlns="" id="{6981A32D-467A-4673-AE41-0197613DA6E5}"/>
              </a:ext>
            </a:extLst>
          </p:cNvPr>
          <p:cNvSpPr/>
          <p:nvPr/>
        </p:nvSpPr>
        <p:spPr>
          <a:xfrm>
            <a:off x="4745932" y="2018794"/>
            <a:ext cx="2700136" cy="202647"/>
          </a:xfrm>
          <a:prstGeom prst="rect">
            <a:avLst/>
          </a:prstGeom>
          <a:solidFill>
            <a:srgbClr val="CE4C4B"/>
          </a:solidFill>
          <a:ln w="12700" cap="flat" cmpd="sng" algn="ctr">
            <a:solidFill>
              <a:srgbClr val="CE4C4B"/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r>
              <a:rPr lang="zh-CN" altLang="en-US" sz="1000" kern="0" dirty="0">
                <a:solidFill>
                  <a:srgbClr val="FFFFFF"/>
                </a:solidFill>
                <a:latin typeface="Arial"/>
                <a:ea typeface="微软雅黑"/>
              </a:rPr>
              <a:t>插图库 </a:t>
            </a:r>
            <a:r>
              <a:rPr lang="en-US" altLang="zh-CN" sz="1000" kern="0" dirty="0">
                <a:solidFill>
                  <a:srgbClr val="FFFFFF"/>
                </a:solidFill>
                <a:latin typeface="Arial"/>
                <a:ea typeface="微软雅黑"/>
              </a:rPr>
              <a:t>/ Vector Library</a:t>
            </a:r>
            <a:endParaRPr lang="zh-CN" altLang="en-US" sz="1000" kern="0" dirty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3" name="乘号 532">
            <a:extLst>
              <a:ext uri="{FF2B5EF4-FFF2-40B4-BE49-F238E27FC236}">
                <a16:creationId xmlns:a16="http://schemas.microsoft.com/office/drawing/2014/main" xmlns="" id="{2DAEDA58-EF2A-40FF-A29F-F6B53347C5CF}"/>
              </a:ext>
            </a:extLst>
          </p:cNvPr>
          <p:cNvSpPr/>
          <p:nvPr/>
        </p:nvSpPr>
        <p:spPr>
          <a:xfrm>
            <a:off x="7275789" y="2051656"/>
            <a:ext cx="136922" cy="136922"/>
          </a:xfrm>
          <a:prstGeom prst="mathMultiply">
            <a:avLst>
              <a:gd name="adj1" fmla="val 13304"/>
            </a:avLst>
          </a:prstGeom>
          <a:solidFill>
            <a:srgbClr val="CE4C4B">
              <a:lumMod val="60000"/>
              <a:lumOff val="4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4" name="push-pin-pointing-down_8930">
            <a:extLst>
              <a:ext uri="{FF2B5EF4-FFF2-40B4-BE49-F238E27FC236}">
                <a16:creationId xmlns:a16="http://schemas.microsoft.com/office/drawing/2014/main" xmlns="" id="{613F05E8-ABBF-4CDF-9AF2-BC93E58A0FF2}"/>
              </a:ext>
            </a:extLst>
          </p:cNvPr>
          <p:cNvSpPr>
            <a:spLocks noChangeAspect="1"/>
          </p:cNvSpPr>
          <p:nvPr/>
        </p:nvSpPr>
        <p:spPr bwMode="auto">
          <a:xfrm>
            <a:off x="7071719" y="2066769"/>
            <a:ext cx="105878" cy="105381"/>
          </a:xfrm>
          <a:prstGeom prst="ellipse">
            <a:avLst/>
          </a:prstGeom>
          <a:noFill/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r>
              <a:rPr lang="en-US" altLang="zh-CN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rPr>
              <a:t>?</a:t>
            </a:r>
            <a:endParaRPr lang="zh-CN" altLang="en-US" sz="1400" b="1" dirty="0">
              <a:solidFill>
                <a:srgbClr val="CE4C4B">
                  <a:lumMod val="20000"/>
                  <a:lumOff val="80000"/>
                </a:srgbClr>
              </a:solidFill>
              <a:latin typeface="Arial"/>
              <a:ea typeface="微软雅黑"/>
            </a:endParaRPr>
          </a:p>
        </p:txBody>
      </p:sp>
      <p:cxnSp>
        <p:nvCxnSpPr>
          <p:cNvPr id="535" name="直接连接符 534">
            <a:extLst>
              <a:ext uri="{FF2B5EF4-FFF2-40B4-BE49-F238E27FC236}">
                <a16:creationId xmlns:a16="http://schemas.microsoft.com/office/drawing/2014/main" xmlns="" id="{B965E895-3A05-439E-920E-0D00464467EB}"/>
              </a:ext>
            </a:extLst>
          </p:cNvPr>
          <p:cNvCxnSpPr>
            <a:cxnSpLocks/>
          </p:cNvCxnSpPr>
          <p:nvPr/>
        </p:nvCxnSpPr>
        <p:spPr>
          <a:xfrm>
            <a:off x="7231993" y="2072052"/>
            <a:ext cx="0" cy="100097"/>
          </a:xfrm>
          <a:prstGeom prst="line">
            <a:avLst/>
          </a:prstGeom>
          <a:noFill/>
          <a:ln w="6350" cap="flat" cmpd="sng" algn="ctr">
            <a:solidFill>
              <a:srgbClr val="CE4C4B">
                <a:lumMod val="60000"/>
                <a:lumOff val="40000"/>
              </a:srgbClr>
            </a:solidFill>
            <a:prstDash val="solid"/>
            <a:miter lim="800000"/>
          </a:ln>
          <a:effectLst/>
        </p:spPr>
      </p:cxn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F11E68A0-3699-439D-A2B5-0F56A0C033AF}"/>
              </a:ext>
            </a:extLst>
          </p:cNvPr>
          <p:cNvGrpSpPr/>
          <p:nvPr/>
        </p:nvGrpSpPr>
        <p:grpSpPr>
          <a:xfrm>
            <a:off x="4838699" y="2321739"/>
            <a:ext cx="2521499" cy="393791"/>
            <a:chOff x="4807641" y="2321739"/>
            <a:chExt cx="2552558" cy="393791"/>
          </a:xfrm>
        </p:grpSpPr>
        <p:sp>
          <p:nvSpPr>
            <p:cNvPr id="532" name="矩形 531">
              <a:extLst>
                <a:ext uri="{FF2B5EF4-FFF2-40B4-BE49-F238E27FC236}">
                  <a16:creationId xmlns:a16="http://schemas.microsoft.com/office/drawing/2014/main" xmlns="" id="{B3571D0C-C65B-468E-B369-37EBD78D7853}"/>
                </a:ext>
              </a:extLst>
            </p:cNvPr>
            <p:cNvSpPr/>
            <p:nvPr/>
          </p:nvSpPr>
          <p:spPr>
            <a:xfrm>
              <a:off x="4809084" y="2321739"/>
              <a:ext cx="1666655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6" name="矩形 535">
              <a:extLst>
                <a:ext uri="{FF2B5EF4-FFF2-40B4-BE49-F238E27FC236}">
                  <a16:creationId xmlns:a16="http://schemas.microsoft.com/office/drawing/2014/main" xmlns="" id="{34C6448E-F878-4415-95EB-A4E7C002AA70}"/>
                </a:ext>
              </a:extLst>
            </p:cNvPr>
            <p:cNvSpPr/>
            <p:nvPr/>
          </p:nvSpPr>
          <p:spPr>
            <a:xfrm>
              <a:off x="4807641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7" name="矩形 536">
              <a:extLst>
                <a:ext uri="{FF2B5EF4-FFF2-40B4-BE49-F238E27FC236}">
                  <a16:creationId xmlns:a16="http://schemas.microsoft.com/office/drawing/2014/main" xmlns="" id="{954E08D0-3B42-4331-8B25-B5CD95D0EF30}"/>
                </a:ext>
              </a:extLst>
            </p:cNvPr>
            <p:cNvSpPr/>
            <p:nvPr/>
          </p:nvSpPr>
          <p:spPr>
            <a:xfrm>
              <a:off x="6643166" y="2323967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8" name="矩形 537">
              <a:extLst>
                <a:ext uri="{FF2B5EF4-FFF2-40B4-BE49-F238E27FC236}">
                  <a16:creationId xmlns:a16="http://schemas.microsoft.com/office/drawing/2014/main" xmlns="" id="{0AB04C5E-5920-4F66-B57B-BDF87B47DF29}"/>
                </a:ext>
              </a:extLst>
            </p:cNvPr>
            <p:cNvSpPr/>
            <p:nvPr/>
          </p:nvSpPr>
          <p:spPr>
            <a:xfrm>
              <a:off x="5725404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9" name="矩形 538">
              <a:extLst>
                <a:ext uri="{FF2B5EF4-FFF2-40B4-BE49-F238E27FC236}">
                  <a16:creationId xmlns:a16="http://schemas.microsoft.com/office/drawing/2014/main" xmlns="" id="{C20F0B39-78DD-4F4D-98AE-AF0E2488ED5C}"/>
                </a:ext>
              </a:extLst>
            </p:cNvPr>
            <p:cNvSpPr/>
            <p:nvPr/>
          </p:nvSpPr>
          <p:spPr>
            <a:xfrm>
              <a:off x="6643167" y="2550423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17" name="箭头: 右 16">
            <a:extLst>
              <a:ext uri="{FF2B5EF4-FFF2-40B4-BE49-F238E27FC236}">
                <a16:creationId xmlns:a16="http://schemas.microsoft.com/office/drawing/2014/main" xmlns="" id="{C18997BC-8A46-4480-BDE2-8A42CE9D6E96}"/>
              </a:ext>
            </a:extLst>
          </p:cNvPr>
          <p:cNvSpPr/>
          <p:nvPr/>
        </p:nvSpPr>
        <p:spPr>
          <a:xfrm>
            <a:off x="4337497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2" name="箭头: 右 611">
            <a:extLst>
              <a:ext uri="{FF2B5EF4-FFF2-40B4-BE49-F238E27FC236}">
                <a16:creationId xmlns:a16="http://schemas.microsoft.com/office/drawing/2014/main" xmlns="" id="{80BFC189-8365-4FF6-91BD-F51DDDDCF48C}"/>
              </a:ext>
            </a:extLst>
          </p:cNvPr>
          <p:cNvSpPr/>
          <p:nvPr/>
        </p:nvSpPr>
        <p:spPr>
          <a:xfrm>
            <a:off x="7704524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3" name="文本框 612">
            <a:extLst>
              <a:ext uri="{FF2B5EF4-FFF2-40B4-BE49-F238E27FC236}">
                <a16:creationId xmlns:a16="http://schemas.microsoft.com/office/drawing/2014/main" xmlns="" id="{8AD2200D-CA44-4767-84EF-C1856654B4FA}"/>
              </a:ext>
            </a:extLst>
          </p:cNvPr>
          <p:cNvSpPr txBox="1"/>
          <p:nvPr/>
        </p:nvSpPr>
        <p:spPr>
          <a:xfrm>
            <a:off x="5032681" y="4667862"/>
            <a:ext cx="2413387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点击</a:t>
            </a:r>
            <a:r>
              <a:rPr lang="en-US" altLang="zh-CN" sz="1000" dirty="0"/>
              <a:t>iSlide 【</a:t>
            </a:r>
            <a:r>
              <a:rPr lang="zh-CN" altLang="en-US" sz="1000" dirty="0"/>
              <a:t>插图库</a:t>
            </a:r>
            <a:r>
              <a:rPr lang="en-US" altLang="zh-CN" sz="1000" dirty="0"/>
              <a:t>】</a:t>
            </a:r>
            <a:r>
              <a:rPr lang="zh-CN" altLang="en-US" sz="1000" dirty="0"/>
              <a:t>中的插图替换</a:t>
            </a:r>
            <a:endParaRPr lang="en-US" altLang="zh-CN" sz="1000" dirty="0"/>
          </a:p>
          <a:p>
            <a:r>
              <a:rPr lang="en-US" altLang="zh-CN" sz="1000" dirty="0"/>
              <a:t>Click the target vector in iSlide “Vector Library” to insert it into the diagram</a:t>
            </a:r>
            <a:endParaRPr lang="zh-CN" altLang="en-US" sz="1000" dirty="0"/>
          </a:p>
        </p:txBody>
      </p:sp>
      <p:sp>
        <p:nvSpPr>
          <p:cNvPr id="614" name="椭圆 613">
            <a:extLst>
              <a:ext uri="{FF2B5EF4-FFF2-40B4-BE49-F238E27FC236}">
                <a16:creationId xmlns:a16="http://schemas.microsoft.com/office/drawing/2014/main" xmlns="" id="{0EF98DBB-FD28-4F75-8C30-91D37F4F411F}"/>
              </a:ext>
            </a:extLst>
          </p:cNvPr>
          <p:cNvSpPr/>
          <p:nvPr/>
        </p:nvSpPr>
        <p:spPr>
          <a:xfrm>
            <a:off x="4745932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615" name="文本框 614">
            <a:extLst>
              <a:ext uri="{FF2B5EF4-FFF2-40B4-BE49-F238E27FC236}">
                <a16:creationId xmlns:a16="http://schemas.microsoft.com/office/drawing/2014/main" xmlns="" id="{EEB175D3-D48A-4111-896F-C8DF596AF06D}"/>
              </a:ext>
            </a:extLst>
          </p:cNvPr>
          <p:cNvSpPr txBox="1"/>
          <p:nvPr/>
        </p:nvSpPr>
        <p:spPr>
          <a:xfrm>
            <a:off x="8429560" y="4744806"/>
            <a:ext cx="308934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替换成功</a:t>
            </a:r>
            <a:endParaRPr lang="en-US" altLang="zh-CN" sz="1000" dirty="0"/>
          </a:p>
          <a:p>
            <a:r>
              <a:rPr lang="en-US" altLang="zh-CN" sz="1000" dirty="0"/>
              <a:t>Done</a:t>
            </a:r>
            <a:endParaRPr lang="zh-CN" altLang="en-US" sz="1000" dirty="0"/>
          </a:p>
        </p:txBody>
      </p:sp>
      <p:sp>
        <p:nvSpPr>
          <p:cNvPr id="616" name="椭圆 615">
            <a:extLst>
              <a:ext uri="{FF2B5EF4-FFF2-40B4-BE49-F238E27FC236}">
                <a16:creationId xmlns:a16="http://schemas.microsoft.com/office/drawing/2014/main" xmlns="" id="{B2712F4C-9095-4058-8D4F-160AE7823303}"/>
              </a:ext>
            </a:extLst>
          </p:cNvPr>
          <p:cNvSpPr/>
          <p:nvPr/>
        </p:nvSpPr>
        <p:spPr>
          <a:xfrm>
            <a:off x="8142811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3</a:t>
            </a:r>
            <a:endParaRPr lang="zh-CN" altLang="en-US" sz="1400" dirty="0"/>
          </a:p>
        </p:txBody>
      </p:sp>
      <p:sp>
        <p:nvSpPr>
          <p:cNvPr id="618" name="矩形 617">
            <a:extLst>
              <a:ext uri="{FF2B5EF4-FFF2-40B4-BE49-F238E27FC236}">
                <a16:creationId xmlns:a16="http://schemas.microsoft.com/office/drawing/2014/main" xmlns="" id="{4D01F01E-C352-49D4-BCC6-FBC90ECFD7D4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grpSp>
        <p:nvGrpSpPr>
          <p:cNvPr id="202" name="Group 4">
            <a:extLst>
              <a:ext uri="{FF2B5EF4-FFF2-40B4-BE49-F238E27FC236}">
                <a16:creationId xmlns:a16="http://schemas.microsoft.com/office/drawing/2014/main" xmlns="" id="{7BAB53CA-2CE6-4B21-AEC7-0A596E6B54A4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673099" y="2009754"/>
            <a:ext cx="3385938" cy="2144224"/>
            <a:chOff x="442" y="1130"/>
            <a:chExt cx="4123" cy="2611"/>
          </a:xfrm>
        </p:grpSpPr>
        <p:sp>
          <p:nvSpPr>
            <p:cNvPr id="217" name="Freeform 5">
              <a:extLst>
                <a:ext uri="{FF2B5EF4-FFF2-40B4-BE49-F238E27FC236}">
                  <a16:creationId xmlns:a16="http://schemas.microsoft.com/office/drawing/2014/main" xmlns="" id="{663AB67E-B93F-4A9B-92EE-58D0E2D2BE37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" y="1141"/>
              <a:ext cx="4099" cy="258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8" name="Freeform 6">
              <a:extLst>
                <a:ext uri="{FF2B5EF4-FFF2-40B4-BE49-F238E27FC236}">
                  <a16:creationId xmlns:a16="http://schemas.microsoft.com/office/drawing/2014/main" xmlns="" id="{C64C7F5E-AB12-44B8-A2CA-2038D58AD4B3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" y="1130"/>
              <a:ext cx="4123" cy="261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EAECE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9" name="Rectangle 7">
              <a:extLst>
                <a:ext uri="{FF2B5EF4-FFF2-40B4-BE49-F238E27FC236}">
                  <a16:creationId xmlns:a16="http://schemas.microsoft.com/office/drawing/2014/main" xmlns="" id="{220BD6B8-8427-4C26-A2B9-440CE442B10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0" name="Rectangle 8">
              <a:extLst>
                <a:ext uri="{FF2B5EF4-FFF2-40B4-BE49-F238E27FC236}">
                  <a16:creationId xmlns:a16="http://schemas.microsoft.com/office/drawing/2014/main" xmlns="" id="{8FA2B56D-8274-4816-B514-A733962325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1" name="Rectangle 9">
              <a:extLst>
                <a:ext uri="{FF2B5EF4-FFF2-40B4-BE49-F238E27FC236}">
                  <a16:creationId xmlns:a16="http://schemas.microsoft.com/office/drawing/2014/main" xmlns="" id="{1487F237-5DF3-4A3C-8B5A-8ABDD7816A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solidFill>
              <a:srgbClr val="CC4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2" name="Rectangle 10">
              <a:extLst>
                <a:ext uri="{FF2B5EF4-FFF2-40B4-BE49-F238E27FC236}">
                  <a16:creationId xmlns:a16="http://schemas.microsoft.com/office/drawing/2014/main" xmlns="" id="{2310BB76-95C6-4249-AED3-AE6203897E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3" name="Rectangle 11">
              <a:extLst>
                <a:ext uri="{FF2B5EF4-FFF2-40B4-BE49-F238E27FC236}">
                  <a16:creationId xmlns:a16="http://schemas.microsoft.com/office/drawing/2014/main" xmlns="" id="{66FF99B7-8257-4C10-BB2B-14C796787D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907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4" name="Rectangle 12">
              <a:extLst>
                <a:ext uri="{FF2B5EF4-FFF2-40B4-BE49-F238E27FC236}">
                  <a16:creationId xmlns:a16="http://schemas.microsoft.com/office/drawing/2014/main" xmlns="" id="{FE044FBD-1A1E-43DA-ADDB-A32A1701BD5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2512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5" name="Rectangle 13">
              <a:extLst>
                <a:ext uri="{FF2B5EF4-FFF2-40B4-BE49-F238E27FC236}">
                  <a16:creationId xmlns:a16="http://schemas.microsoft.com/office/drawing/2014/main" xmlns="" id="{59B8E2D7-56D0-4CDC-8012-FBCDEA8BDF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3116"/>
              <a:ext cx="666" cy="503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6" name="Oval 14">
              <a:extLst>
                <a:ext uri="{FF2B5EF4-FFF2-40B4-BE49-F238E27FC236}">
                  <a16:creationId xmlns:a16="http://schemas.microsoft.com/office/drawing/2014/main" xmlns="" id="{194625DD-9908-4950-B5FE-F7742FCDE7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1" y="1268"/>
              <a:ext cx="62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7" name="Oval 15">
              <a:extLst>
                <a:ext uri="{FF2B5EF4-FFF2-40B4-BE49-F238E27FC236}">
                  <a16:creationId xmlns:a16="http://schemas.microsoft.com/office/drawing/2014/main" xmlns="" id="{6D5D9AA3-4FFA-4288-9335-5DCA5945E1C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0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8" name="Oval 16">
              <a:extLst>
                <a:ext uri="{FF2B5EF4-FFF2-40B4-BE49-F238E27FC236}">
                  <a16:creationId xmlns:a16="http://schemas.microsoft.com/office/drawing/2014/main" xmlns="" id="{E990C791-CEC5-49C1-B87F-9D5BCE7AB1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9" name="Freeform 17">
              <a:extLst>
                <a:ext uri="{FF2B5EF4-FFF2-40B4-BE49-F238E27FC236}">
                  <a16:creationId xmlns:a16="http://schemas.microsoft.com/office/drawing/2014/main" xmlns="" id="{6B976D12-057F-4F8B-BE8A-C2BDD8F755D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28" y="1909"/>
              <a:ext cx="3001" cy="1721"/>
            </a:xfrm>
            <a:custGeom>
              <a:avLst/>
              <a:gdLst>
                <a:gd name="T0" fmla="*/ 81 w 3119"/>
                <a:gd name="T1" fmla="*/ 1764 h 1788"/>
                <a:gd name="T2" fmla="*/ 41 w 3119"/>
                <a:gd name="T3" fmla="*/ 1747 h 1788"/>
                <a:gd name="T4" fmla="*/ 24 w 3119"/>
                <a:gd name="T5" fmla="*/ 1706 h 1788"/>
                <a:gd name="T6" fmla="*/ 24 w 3119"/>
                <a:gd name="T7" fmla="*/ 81 h 1788"/>
                <a:gd name="T8" fmla="*/ 41 w 3119"/>
                <a:gd name="T9" fmla="*/ 41 h 1788"/>
                <a:gd name="T10" fmla="*/ 81 w 3119"/>
                <a:gd name="T11" fmla="*/ 24 h 1788"/>
                <a:gd name="T12" fmla="*/ 3037 w 3119"/>
                <a:gd name="T13" fmla="*/ 24 h 1788"/>
                <a:gd name="T14" fmla="*/ 3078 w 3119"/>
                <a:gd name="T15" fmla="*/ 41 h 1788"/>
                <a:gd name="T16" fmla="*/ 3095 w 3119"/>
                <a:gd name="T17" fmla="*/ 81 h 1788"/>
                <a:gd name="T18" fmla="*/ 3095 w 3119"/>
                <a:gd name="T19" fmla="*/ 1706 h 1788"/>
                <a:gd name="T20" fmla="*/ 3078 w 3119"/>
                <a:gd name="T21" fmla="*/ 1747 h 1788"/>
                <a:gd name="T22" fmla="*/ 3037 w 3119"/>
                <a:gd name="T23" fmla="*/ 1764 h 1788"/>
                <a:gd name="T24" fmla="*/ 3037 w 3119"/>
                <a:gd name="T25" fmla="*/ 1764 h 1788"/>
                <a:gd name="T26" fmla="*/ 81 w 3119"/>
                <a:gd name="T27" fmla="*/ 1764 h 1788"/>
                <a:gd name="T28" fmla="*/ 3037 w 3119"/>
                <a:gd name="T29" fmla="*/ 0 h 1788"/>
                <a:gd name="T30" fmla="*/ 3037 w 3119"/>
                <a:gd name="T31" fmla="*/ 0 h 1788"/>
                <a:gd name="T32" fmla="*/ 81 w 3119"/>
                <a:gd name="T33" fmla="*/ 0 h 1788"/>
                <a:gd name="T34" fmla="*/ 24 w 3119"/>
                <a:gd name="T35" fmla="*/ 24 h 1788"/>
                <a:gd name="T36" fmla="*/ 0 w 3119"/>
                <a:gd name="T37" fmla="*/ 81 h 1788"/>
                <a:gd name="T38" fmla="*/ 0 w 3119"/>
                <a:gd name="T39" fmla="*/ 1706 h 1788"/>
                <a:gd name="T40" fmla="*/ 24 w 3119"/>
                <a:gd name="T41" fmla="*/ 1764 h 1788"/>
                <a:gd name="T42" fmla="*/ 81 w 3119"/>
                <a:gd name="T43" fmla="*/ 1788 h 1788"/>
                <a:gd name="T44" fmla="*/ 81 w 3119"/>
                <a:gd name="T45" fmla="*/ 1788 h 1788"/>
                <a:gd name="T46" fmla="*/ 3037 w 3119"/>
                <a:gd name="T47" fmla="*/ 1788 h 1788"/>
                <a:gd name="T48" fmla="*/ 3095 w 3119"/>
                <a:gd name="T49" fmla="*/ 1764 h 1788"/>
                <a:gd name="T50" fmla="*/ 3119 w 3119"/>
                <a:gd name="T51" fmla="*/ 1706 h 1788"/>
                <a:gd name="T52" fmla="*/ 3119 w 3119"/>
                <a:gd name="T53" fmla="*/ 81 h 1788"/>
                <a:gd name="T54" fmla="*/ 3095 w 3119"/>
                <a:gd name="T55" fmla="*/ 24 h 1788"/>
                <a:gd name="T56" fmla="*/ 3037 w 3119"/>
                <a:gd name="T57" fmla="*/ 0 h 1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119" h="1788">
                  <a:moveTo>
                    <a:pt x="81" y="1764"/>
                  </a:moveTo>
                  <a:cubicBezTo>
                    <a:pt x="65" y="1764"/>
                    <a:pt x="51" y="1757"/>
                    <a:pt x="41" y="1747"/>
                  </a:cubicBezTo>
                  <a:cubicBezTo>
                    <a:pt x="30" y="1737"/>
                    <a:pt x="24" y="1722"/>
                    <a:pt x="24" y="1706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66"/>
                    <a:pt x="30" y="51"/>
                    <a:pt x="41" y="41"/>
                  </a:cubicBezTo>
                  <a:cubicBezTo>
                    <a:pt x="51" y="30"/>
                    <a:pt x="65" y="24"/>
                    <a:pt x="81" y="24"/>
                  </a:cubicBezTo>
                  <a:cubicBezTo>
                    <a:pt x="3037" y="24"/>
                    <a:pt x="3037" y="24"/>
                    <a:pt x="3037" y="24"/>
                  </a:cubicBezTo>
                  <a:cubicBezTo>
                    <a:pt x="3053" y="24"/>
                    <a:pt x="3068" y="30"/>
                    <a:pt x="3078" y="41"/>
                  </a:cubicBezTo>
                  <a:cubicBezTo>
                    <a:pt x="3089" y="51"/>
                    <a:pt x="3095" y="66"/>
                    <a:pt x="3095" y="81"/>
                  </a:cubicBezTo>
                  <a:cubicBezTo>
                    <a:pt x="3095" y="1706"/>
                    <a:pt x="3095" y="1706"/>
                    <a:pt x="3095" y="1706"/>
                  </a:cubicBezTo>
                  <a:cubicBezTo>
                    <a:pt x="3095" y="1722"/>
                    <a:pt x="3089" y="1737"/>
                    <a:pt x="3078" y="1747"/>
                  </a:cubicBezTo>
                  <a:cubicBezTo>
                    <a:pt x="3068" y="1757"/>
                    <a:pt x="3053" y="1764"/>
                    <a:pt x="3037" y="1764"/>
                  </a:cubicBezTo>
                  <a:cubicBezTo>
                    <a:pt x="3037" y="1764"/>
                    <a:pt x="3037" y="1764"/>
                    <a:pt x="3037" y="1764"/>
                  </a:cubicBezTo>
                  <a:cubicBezTo>
                    <a:pt x="81" y="1764"/>
                    <a:pt x="81" y="1764"/>
                    <a:pt x="81" y="1764"/>
                  </a:cubicBezTo>
                  <a:moveTo>
                    <a:pt x="3037" y="0"/>
                  </a:moveTo>
                  <a:cubicBezTo>
                    <a:pt x="3037" y="0"/>
                    <a:pt x="3037" y="0"/>
                    <a:pt x="3037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59" y="0"/>
                    <a:pt x="38" y="9"/>
                    <a:pt x="24" y="24"/>
                  </a:cubicBezTo>
                  <a:cubicBezTo>
                    <a:pt x="9" y="39"/>
                    <a:pt x="0" y="59"/>
                    <a:pt x="0" y="81"/>
                  </a:cubicBezTo>
                  <a:cubicBezTo>
                    <a:pt x="0" y="1706"/>
                    <a:pt x="0" y="1706"/>
                    <a:pt x="0" y="1706"/>
                  </a:cubicBezTo>
                  <a:cubicBezTo>
                    <a:pt x="0" y="1729"/>
                    <a:pt x="9" y="1749"/>
                    <a:pt x="24" y="1764"/>
                  </a:cubicBezTo>
                  <a:cubicBezTo>
                    <a:pt x="38" y="1779"/>
                    <a:pt x="59" y="1788"/>
                    <a:pt x="81" y="1788"/>
                  </a:cubicBezTo>
                  <a:cubicBezTo>
                    <a:pt x="81" y="1788"/>
                    <a:pt x="81" y="1788"/>
                    <a:pt x="81" y="1788"/>
                  </a:cubicBezTo>
                  <a:cubicBezTo>
                    <a:pt x="3037" y="1788"/>
                    <a:pt x="3037" y="1788"/>
                    <a:pt x="3037" y="1788"/>
                  </a:cubicBezTo>
                  <a:cubicBezTo>
                    <a:pt x="3060" y="1788"/>
                    <a:pt x="3080" y="1779"/>
                    <a:pt x="3095" y="1764"/>
                  </a:cubicBezTo>
                  <a:cubicBezTo>
                    <a:pt x="3110" y="1749"/>
                    <a:pt x="3119" y="1729"/>
                    <a:pt x="3119" y="1706"/>
                  </a:cubicBezTo>
                  <a:cubicBezTo>
                    <a:pt x="3119" y="81"/>
                    <a:pt x="3119" y="81"/>
                    <a:pt x="3119" y="81"/>
                  </a:cubicBezTo>
                  <a:cubicBezTo>
                    <a:pt x="3119" y="59"/>
                    <a:pt x="3110" y="39"/>
                    <a:pt x="3095" y="24"/>
                  </a:cubicBezTo>
                  <a:cubicBezTo>
                    <a:pt x="3080" y="9"/>
                    <a:pt x="3060" y="0"/>
                    <a:pt x="3037" y="0"/>
                  </a:cubicBezTo>
                </a:path>
              </a:pathLst>
            </a:custGeom>
            <a:solidFill>
              <a:srgbClr val="F6F7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0" name="Freeform 18">
              <a:extLst>
                <a:ext uri="{FF2B5EF4-FFF2-40B4-BE49-F238E27FC236}">
                  <a16:creationId xmlns:a16="http://schemas.microsoft.com/office/drawing/2014/main" xmlns="" id="{02B68954-1C30-4237-AFAE-42A4B34396B7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3" y="1431"/>
              <a:ext cx="526" cy="163"/>
            </a:xfrm>
            <a:custGeom>
              <a:avLst/>
              <a:gdLst>
                <a:gd name="T0" fmla="*/ 520 w 547"/>
                <a:gd name="T1" fmla="*/ 170 h 170"/>
                <a:gd name="T2" fmla="*/ 27 w 547"/>
                <a:gd name="T3" fmla="*/ 170 h 170"/>
                <a:gd name="T4" fmla="*/ 0 w 547"/>
                <a:gd name="T5" fmla="*/ 143 h 170"/>
                <a:gd name="T6" fmla="*/ 0 w 547"/>
                <a:gd name="T7" fmla="*/ 27 h 170"/>
                <a:gd name="T8" fmla="*/ 27 w 547"/>
                <a:gd name="T9" fmla="*/ 0 h 170"/>
                <a:gd name="T10" fmla="*/ 520 w 547"/>
                <a:gd name="T11" fmla="*/ 0 h 170"/>
                <a:gd name="T12" fmla="*/ 547 w 547"/>
                <a:gd name="T13" fmla="*/ 27 h 170"/>
                <a:gd name="T14" fmla="*/ 547 w 547"/>
                <a:gd name="T15" fmla="*/ 143 h 170"/>
                <a:gd name="T16" fmla="*/ 520 w 547"/>
                <a:gd name="T17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7" h="170">
                  <a:moveTo>
                    <a:pt x="520" y="170"/>
                  </a:moveTo>
                  <a:cubicBezTo>
                    <a:pt x="27" y="170"/>
                    <a:pt x="27" y="170"/>
                    <a:pt x="27" y="170"/>
                  </a:cubicBezTo>
                  <a:cubicBezTo>
                    <a:pt x="12" y="170"/>
                    <a:pt x="0" y="158"/>
                    <a:pt x="0" y="143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520" y="0"/>
                    <a:pt x="520" y="0"/>
                    <a:pt x="520" y="0"/>
                  </a:cubicBezTo>
                  <a:cubicBezTo>
                    <a:pt x="535" y="0"/>
                    <a:pt x="547" y="12"/>
                    <a:pt x="547" y="27"/>
                  </a:cubicBezTo>
                  <a:cubicBezTo>
                    <a:pt x="547" y="143"/>
                    <a:pt x="547" y="143"/>
                    <a:pt x="547" y="143"/>
                  </a:cubicBezTo>
                  <a:cubicBezTo>
                    <a:pt x="547" y="158"/>
                    <a:pt x="535" y="170"/>
                    <a:pt x="520" y="170"/>
                  </a:cubicBezTo>
                  <a:close/>
                </a:path>
              </a:pathLst>
            </a:cu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1" name="Rectangle 19">
              <a:extLst>
                <a:ext uri="{FF2B5EF4-FFF2-40B4-BE49-F238E27FC236}">
                  <a16:creationId xmlns:a16="http://schemas.microsoft.com/office/drawing/2014/main" xmlns="" id="{9AEF6CA1-B76C-4E7D-97B1-E64E95E3F7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0" y="1490"/>
              <a:ext cx="254" cy="2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2" name="Freeform 20">
              <a:extLst>
                <a:ext uri="{FF2B5EF4-FFF2-40B4-BE49-F238E27FC236}">
                  <a16:creationId xmlns:a16="http://schemas.microsoft.com/office/drawing/2014/main" xmlns="" id="{FEB04C3B-E090-4F8E-9FD8-C09BE82F796D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" y="1474"/>
              <a:ext cx="242" cy="49"/>
            </a:xfrm>
            <a:custGeom>
              <a:avLst/>
              <a:gdLst>
                <a:gd name="T0" fmla="*/ 227 w 251"/>
                <a:gd name="T1" fmla="*/ 0 h 51"/>
                <a:gd name="T2" fmla="*/ 24 w 251"/>
                <a:gd name="T3" fmla="*/ 0 h 51"/>
                <a:gd name="T4" fmla="*/ 0 w 251"/>
                <a:gd name="T5" fmla="*/ 24 h 51"/>
                <a:gd name="T6" fmla="*/ 0 w 251"/>
                <a:gd name="T7" fmla="*/ 27 h 51"/>
                <a:gd name="T8" fmla="*/ 24 w 251"/>
                <a:gd name="T9" fmla="*/ 51 h 51"/>
                <a:gd name="T10" fmla="*/ 227 w 251"/>
                <a:gd name="T11" fmla="*/ 51 h 51"/>
                <a:gd name="T12" fmla="*/ 251 w 251"/>
                <a:gd name="T13" fmla="*/ 27 h 51"/>
                <a:gd name="T14" fmla="*/ 251 w 251"/>
                <a:gd name="T15" fmla="*/ 24 h 51"/>
                <a:gd name="T16" fmla="*/ 227 w 251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1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1" y="41"/>
                    <a:pt x="251" y="27"/>
                  </a:cubicBezTo>
                  <a:cubicBezTo>
                    <a:pt x="251" y="24"/>
                    <a:pt x="251" y="24"/>
                    <a:pt x="251" y="24"/>
                  </a:cubicBezTo>
                  <a:cubicBezTo>
                    <a:pt x="251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3" name="Freeform 21">
              <a:extLst>
                <a:ext uri="{FF2B5EF4-FFF2-40B4-BE49-F238E27FC236}">
                  <a16:creationId xmlns:a16="http://schemas.microsoft.com/office/drawing/2014/main" xmlns="" id="{F7505594-0B5C-4570-B61E-5423971C8739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4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0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39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39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4" name="Freeform 22">
              <a:extLst>
                <a:ext uri="{FF2B5EF4-FFF2-40B4-BE49-F238E27FC236}">
                  <a16:creationId xmlns:a16="http://schemas.microsoft.com/office/drawing/2014/main" xmlns="" id="{5DC06A08-16DA-4970-B1B7-EC867C0103FC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2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5" name="Freeform 23">
              <a:extLst>
                <a:ext uri="{FF2B5EF4-FFF2-40B4-BE49-F238E27FC236}">
                  <a16:creationId xmlns:a16="http://schemas.microsoft.com/office/drawing/2014/main" xmlns="" id="{456779F5-4CE4-414F-B037-BDEA5A31579A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0" y="1474"/>
              <a:ext cx="241" cy="49"/>
            </a:xfrm>
            <a:custGeom>
              <a:avLst/>
              <a:gdLst>
                <a:gd name="T0" fmla="*/ 227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7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7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119" name="组合 118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E5AC498F-B9CE-4D82-9841-93E965A1D51D}"/>
              </a:ext>
            </a:extLst>
          </p:cNvPr>
          <p:cNvGrpSpPr/>
          <p:nvPr/>
        </p:nvGrpSpPr>
        <p:grpSpPr>
          <a:xfrm>
            <a:off x="2390718" y="3167761"/>
            <a:ext cx="439014" cy="405868"/>
            <a:chOff x="3614738" y="1136650"/>
            <a:chExt cx="4983163" cy="4606926"/>
          </a:xfrm>
        </p:grpSpPr>
        <p:sp>
          <p:nvSpPr>
            <p:cNvPr id="120" name="is1íḍe">
              <a:extLst>
                <a:ext uri="{FF2B5EF4-FFF2-40B4-BE49-F238E27FC236}">
                  <a16:creationId xmlns:a16="http://schemas.microsoft.com/office/drawing/2014/main" xmlns="" id="{E746F0D0-FA5D-408B-8511-0E42D1A5B609}"/>
                </a:ext>
              </a:extLst>
            </p:cNvPr>
            <p:cNvSpPr/>
            <p:nvPr/>
          </p:nvSpPr>
          <p:spPr bwMode="auto">
            <a:xfrm>
              <a:off x="3614738" y="2106613"/>
              <a:ext cx="749300" cy="3636963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1" name="í$1idè">
              <a:extLst>
                <a:ext uri="{FF2B5EF4-FFF2-40B4-BE49-F238E27FC236}">
                  <a16:creationId xmlns:a16="http://schemas.microsoft.com/office/drawing/2014/main" xmlns="" id="{F00AB4E4-BA3E-4CDD-9ACA-12BA5E61DCE3}"/>
                </a:ext>
              </a:extLst>
            </p:cNvPr>
            <p:cNvSpPr/>
            <p:nvPr/>
          </p:nvSpPr>
          <p:spPr bwMode="auto">
            <a:xfrm>
              <a:off x="3614738" y="2106613"/>
              <a:ext cx="749300" cy="1123950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2" name="ïšļíḋe">
              <a:extLst>
                <a:ext uri="{FF2B5EF4-FFF2-40B4-BE49-F238E27FC236}">
                  <a16:creationId xmlns:a16="http://schemas.microsoft.com/office/drawing/2014/main" xmlns="" id="{8708DA73-E4AC-4DD9-B843-CDB0DFA39650}"/>
                </a:ext>
              </a:extLst>
            </p:cNvPr>
            <p:cNvSpPr/>
            <p:nvPr/>
          </p:nvSpPr>
          <p:spPr bwMode="auto">
            <a:xfrm>
              <a:off x="4651376" y="2459038"/>
              <a:ext cx="771525" cy="3284538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3" name="îŝ1iḑé">
              <a:extLst>
                <a:ext uri="{FF2B5EF4-FFF2-40B4-BE49-F238E27FC236}">
                  <a16:creationId xmlns:a16="http://schemas.microsoft.com/office/drawing/2014/main" xmlns="" id="{1802FD17-16BD-4864-A285-38C9A90334C6}"/>
                </a:ext>
              </a:extLst>
            </p:cNvPr>
            <p:cNvSpPr/>
            <p:nvPr/>
          </p:nvSpPr>
          <p:spPr bwMode="auto">
            <a:xfrm>
              <a:off x="4651376" y="2459038"/>
              <a:ext cx="771525" cy="573088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4" name="iṥľiďè">
              <a:extLst>
                <a:ext uri="{FF2B5EF4-FFF2-40B4-BE49-F238E27FC236}">
                  <a16:creationId xmlns:a16="http://schemas.microsoft.com/office/drawing/2014/main" xmlns="" id="{A949737D-C8B3-48DA-AA04-DB7F6311C1C8}"/>
                </a:ext>
              </a:extLst>
            </p:cNvPr>
            <p:cNvSpPr/>
            <p:nvPr/>
          </p:nvSpPr>
          <p:spPr bwMode="auto">
            <a:xfrm>
              <a:off x="5708651" y="2833688"/>
              <a:ext cx="750888" cy="2909888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5" name="ïšļiḓè">
              <a:extLst>
                <a:ext uri="{FF2B5EF4-FFF2-40B4-BE49-F238E27FC236}">
                  <a16:creationId xmlns:a16="http://schemas.microsoft.com/office/drawing/2014/main" xmlns="" id="{92024690-AFB4-4847-9F3E-A0401F3EDBD4}"/>
                </a:ext>
              </a:extLst>
            </p:cNvPr>
            <p:cNvSpPr/>
            <p:nvPr/>
          </p:nvSpPr>
          <p:spPr bwMode="auto">
            <a:xfrm>
              <a:off x="5708651" y="2833688"/>
              <a:ext cx="750888" cy="661988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6" name="î$ḷîdê">
              <a:extLst>
                <a:ext uri="{FF2B5EF4-FFF2-40B4-BE49-F238E27FC236}">
                  <a16:creationId xmlns:a16="http://schemas.microsoft.com/office/drawing/2014/main" xmlns="" id="{15BF9794-1FDA-4552-A8FB-CFB42FBA178A}"/>
                </a:ext>
              </a:extLst>
            </p:cNvPr>
            <p:cNvSpPr/>
            <p:nvPr/>
          </p:nvSpPr>
          <p:spPr bwMode="auto">
            <a:xfrm>
              <a:off x="6745288" y="3605213"/>
              <a:ext cx="750888" cy="2138363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7" name="ïṡḻïdê">
              <a:extLst>
                <a:ext uri="{FF2B5EF4-FFF2-40B4-BE49-F238E27FC236}">
                  <a16:creationId xmlns:a16="http://schemas.microsoft.com/office/drawing/2014/main" xmlns="" id="{83DCA01B-9CCC-4D73-9860-EC8FAA2519FF}"/>
                </a:ext>
              </a:extLst>
            </p:cNvPr>
            <p:cNvSpPr/>
            <p:nvPr/>
          </p:nvSpPr>
          <p:spPr bwMode="auto">
            <a:xfrm>
              <a:off x="6745288" y="3605213"/>
              <a:ext cx="750888" cy="396875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8" name="ïšľïḑè">
              <a:extLst>
                <a:ext uri="{FF2B5EF4-FFF2-40B4-BE49-F238E27FC236}">
                  <a16:creationId xmlns:a16="http://schemas.microsoft.com/office/drawing/2014/main" xmlns="" id="{442C0180-70FE-4AB6-9CEA-E20EB97855AE}"/>
                </a:ext>
              </a:extLst>
            </p:cNvPr>
            <p:cNvSpPr/>
            <p:nvPr/>
          </p:nvSpPr>
          <p:spPr bwMode="auto">
            <a:xfrm>
              <a:off x="7781926" y="4464050"/>
              <a:ext cx="771525" cy="1279525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9" name="ïSľíḍê">
              <a:extLst>
                <a:ext uri="{FF2B5EF4-FFF2-40B4-BE49-F238E27FC236}">
                  <a16:creationId xmlns:a16="http://schemas.microsoft.com/office/drawing/2014/main" xmlns="" id="{CB3C8AE9-9B38-4A66-9FCC-E6259D9343E8}"/>
                </a:ext>
              </a:extLst>
            </p:cNvPr>
            <p:cNvSpPr/>
            <p:nvPr/>
          </p:nvSpPr>
          <p:spPr bwMode="auto">
            <a:xfrm>
              <a:off x="7781926" y="4464050"/>
              <a:ext cx="771525" cy="331788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0" name="îṡlïḋe">
              <a:extLst>
                <a:ext uri="{FF2B5EF4-FFF2-40B4-BE49-F238E27FC236}">
                  <a16:creationId xmlns:a16="http://schemas.microsoft.com/office/drawing/2014/main" xmlns="" id="{8E2D6C5E-7508-4A46-A221-5DEB09E1A43D}"/>
                </a:ext>
              </a:extLst>
            </p:cNvPr>
            <p:cNvSpPr/>
            <p:nvPr/>
          </p:nvSpPr>
          <p:spPr bwMode="auto">
            <a:xfrm>
              <a:off x="3657601" y="1136650"/>
              <a:ext cx="4940300" cy="2865438"/>
            </a:xfrm>
            <a:custGeom>
              <a:avLst/>
              <a:gdLst>
                <a:gd name="T0" fmla="*/ 3112 w 3112"/>
                <a:gd name="T1" fmla="*/ 1305 h 1805"/>
                <a:gd name="T2" fmla="*/ 3112 w 3112"/>
                <a:gd name="T3" fmla="*/ 1805 h 1805"/>
                <a:gd name="T4" fmla="*/ 2612 w 3112"/>
                <a:gd name="T5" fmla="*/ 1624 h 1805"/>
                <a:gd name="T6" fmla="*/ 2765 w 3112"/>
                <a:gd name="T7" fmla="*/ 1527 h 1805"/>
                <a:gd name="T8" fmla="*/ 2515 w 3112"/>
                <a:gd name="T9" fmla="*/ 1166 h 1805"/>
                <a:gd name="T10" fmla="*/ 2195 w 3112"/>
                <a:gd name="T11" fmla="*/ 1222 h 1805"/>
                <a:gd name="T12" fmla="*/ 1890 w 3112"/>
                <a:gd name="T13" fmla="*/ 764 h 1805"/>
                <a:gd name="T14" fmla="*/ 1570 w 3112"/>
                <a:gd name="T15" fmla="*/ 875 h 1805"/>
                <a:gd name="T16" fmla="*/ 1084 w 3112"/>
                <a:gd name="T17" fmla="*/ 417 h 1805"/>
                <a:gd name="T18" fmla="*/ 848 w 3112"/>
                <a:gd name="T19" fmla="*/ 556 h 1805"/>
                <a:gd name="T20" fmla="*/ 0 w 3112"/>
                <a:gd name="T21" fmla="*/ 236 h 1805"/>
                <a:gd name="T22" fmla="*/ 84 w 3112"/>
                <a:gd name="T23" fmla="*/ 0 h 1805"/>
                <a:gd name="T24" fmla="*/ 820 w 3112"/>
                <a:gd name="T25" fmla="*/ 278 h 1805"/>
                <a:gd name="T26" fmla="*/ 1112 w 3112"/>
                <a:gd name="T27" fmla="*/ 111 h 1805"/>
                <a:gd name="T28" fmla="*/ 1626 w 3112"/>
                <a:gd name="T29" fmla="*/ 583 h 1805"/>
                <a:gd name="T30" fmla="*/ 1987 w 3112"/>
                <a:gd name="T31" fmla="*/ 458 h 1805"/>
                <a:gd name="T32" fmla="*/ 2320 w 3112"/>
                <a:gd name="T33" fmla="*/ 944 h 1805"/>
                <a:gd name="T34" fmla="*/ 2626 w 3112"/>
                <a:gd name="T35" fmla="*/ 875 h 1805"/>
                <a:gd name="T36" fmla="*/ 2973 w 3112"/>
                <a:gd name="T37" fmla="*/ 1388 h 1805"/>
                <a:gd name="T38" fmla="*/ 3112 w 3112"/>
                <a:gd name="T39" fmla="*/ 1305 h 18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112" h="1805">
                  <a:moveTo>
                    <a:pt x="3112" y="1305"/>
                  </a:moveTo>
                  <a:lnTo>
                    <a:pt x="3112" y="1805"/>
                  </a:lnTo>
                  <a:lnTo>
                    <a:pt x="2612" y="1624"/>
                  </a:lnTo>
                  <a:lnTo>
                    <a:pt x="2765" y="1527"/>
                  </a:lnTo>
                  <a:lnTo>
                    <a:pt x="2515" y="1166"/>
                  </a:lnTo>
                  <a:lnTo>
                    <a:pt x="2195" y="1222"/>
                  </a:lnTo>
                  <a:lnTo>
                    <a:pt x="1890" y="764"/>
                  </a:lnTo>
                  <a:lnTo>
                    <a:pt x="1570" y="875"/>
                  </a:lnTo>
                  <a:lnTo>
                    <a:pt x="1084" y="417"/>
                  </a:lnTo>
                  <a:lnTo>
                    <a:pt x="848" y="556"/>
                  </a:lnTo>
                  <a:lnTo>
                    <a:pt x="0" y="236"/>
                  </a:lnTo>
                  <a:lnTo>
                    <a:pt x="84" y="0"/>
                  </a:lnTo>
                  <a:lnTo>
                    <a:pt x="820" y="278"/>
                  </a:lnTo>
                  <a:lnTo>
                    <a:pt x="1112" y="111"/>
                  </a:lnTo>
                  <a:lnTo>
                    <a:pt x="1626" y="583"/>
                  </a:lnTo>
                  <a:lnTo>
                    <a:pt x="1987" y="458"/>
                  </a:lnTo>
                  <a:lnTo>
                    <a:pt x="2320" y="944"/>
                  </a:lnTo>
                  <a:lnTo>
                    <a:pt x="2626" y="875"/>
                  </a:lnTo>
                  <a:lnTo>
                    <a:pt x="2973" y="1388"/>
                  </a:lnTo>
                  <a:lnTo>
                    <a:pt x="3112" y="1305"/>
                  </a:lnTo>
                  <a:close/>
                </a:path>
              </a:pathLst>
            </a:custGeom>
            <a:solidFill>
              <a:srgbClr val="FD5A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146" name="圆角矩形 13">
            <a:extLst>
              <a:ext uri="{FF2B5EF4-FFF2-40B4-BE49-F238E27FC236}">
                <a16:creationId xmlns:a16="http://schemas.microsoft.com/office/drawing/2014/main" xmlns="" id="{81513953-70B2-48A8-A3EE-F35E79F3EA1A}"/>
              </a:ext>
            </a:extLst>
          </p:cNvPr>
          <p:cNvSpPr/>
          <p:nvPr/>
        </p:nvSpPr>
        <p:spPr>
          <a:xfrm>
            <a:off x="1657082" y="2901312"/>
            <a:ext cx="1925727" cy="167586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47" name="圆角矩形 13">
            <a:extLst>
              <a:ext uri="{FF2B5EF4-FFF2-40B4-BE49-F238E27FC236}">
                <a16:creationId xmlns:a16="http://schemas.microsoft.com/office/drawing/2014/main" xmlns="" id="{B2F0769A-074B-4509-8A83-A3B68F1DDF8C}"/>
              </a:ext>
            </a:extLst>
          </p:cNvPr>
          <p:cNvSpPr/>
          <p:nvPr/>
        </p:nvSpPr>
        <p:spPr>
          <a:xfrm>
            <a:off x="1657082" y="3672495"/>
            <a:ext cx="1925729" cy="174262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48" name="圆角矩形 13">
            <a:extLst>
              <a:ext uri="{FF2B5EF4-FFF2-40B4-BE49-F238E27FC236}">
                <a16:creationId xmlns:a16="http://schemas.microsoft.com/office/drawing/2014/main" xmlns="" id="{39E0EA4B-DC96-437B-B781-3E87770D033B}"/>
              </a:ext>
            </a:extLst>
          </p:cNvPr>
          <p:cNvSpPr/>
          <p:nvPr/>
        </p:nvSpPr>
        <p:spPr>
          <a:xfrm flipV="1">
            <a:off x="1675161" y="3216278"/>
            <a:ext cx="299719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49" name="圆角矩形 13">
            <a:extLst>
              <a:ext uri="{FF2B5EF4-FFF2-40B4-BE49-F238E27FC236}">
                <a16:creationId xmlns:a16="http://schemas.microsoft.com/office/drawing/2014/main" xmlns="" id="{B1EC389E-AF74-4DD3-B73A-D61B60C4A20A}"/>
              </a:ext>
            </a:extLst>
          </p:cNvPr>
          <p:cNvSpPr/>
          <p:nvPr/>
        </p:nvSpPr>
        <p:spPr>
          <a:xfrm flipV="1">
            <a:off x="1675159" y="3306520"/>
            <a:ext cx="464014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0" name="圆角矩形 13">
            <a:extLst>
              <a:ext uri="{FF2B5EF4-FFF2-40B4-BE49-F238E27FC236}">
                <a16:creationId xmlns:a16="http://schemas.microsoft.com/office/drawing/2014/main" xmlns="" id="{E27FE8F4-4B6A-43B0-951C-14B0F45CEACE}"/>
              </a:ext>
            </a:extLst>
          </p:cNvPr>
          <p:cNvSpPr/>
          <p:nvPr/>
        </p:nvSpPr>
        <p:spPr>
          <a:xfrm flipV="1">
            <a:off x="1675161" y="3402435"/>
            <a:ext cx="3905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1" name="圆角矩形 13">
            <a:extLst>
              <a:ext uri="{FF2B5EF4-FFF2-40B4-BE49-F238E27FC236}">
                <a16:creationId xmlns:a16="http://schemas.microsoft.com/office/drawing/2014/main" xmlns="" id="{4122DC90-CE9D-4F97-9410-2720031E9F0B}"/>
              </a:ext>
            </a:extLst>
          </p:cNvPr>
          <p:cNvSpPr/>
          <p:nvPr/>
        </p:nvSpPr>
        <p:spPr>
          <a:xfrm flipV="1">
            <a:off x="1669382" y="3499532"/>
            <a:ext cx="3087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2" name="圆角矩形 13">
            <a:extLst>
              <a:ext uri="{FF2B5EF4-FFF2-40B4-BE49-F238E27FC236}">
                <a16:creationId xmlns:a16="http://schemas.microsoft.com/office/drawing/2014/main" xmlns="" id="{4E83F853-49C9-4D20-BAC9-54711F2DDCB7}"/>
              </a:ext>
            </a:extLst>
          </p:cNvPr>
          <p:cNvSpPr/>
          <p:nvPr/>
        </p:nvSpPr>
        <p:spPr>
          <a:xfrm flipV="1">
            <a:off x="3090054" y="3216294"/>
            <a:ext cx="299719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3" name="圆角矩形 13">
            <a:extLst>
              <a:ext uri="{FF2B5EF4-FFF2-40B4-BE49-F238E27FC236}">
                <a16:creationId xmlns:a16="http://schemas.microsoft.com/office/drawing/2014/main" xmlns="" id="{B213D3D0-2CB6-4F44-ADA8-79C62AD27DA5}"/>
              </a:ext>
            </a:extLst>
          </p:cNvPr>
          <p:cNvSpPr/>
          <p:nvPr/>
        </p:nvSpPr>
        <p:spPr>
          <a:xfrm flipV="1">
            <a:off x="3090052" y="3306532"/>
            <a:ext cx="464014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4" name="圆角矩形 13">
            <a:extLst>
              <a:ext uri="{FF2B5EF4-FFF2-40B4-BE49-F238E27FC236}">
                <a16:creationId xmlns:a16="http://schemas.microsoft.com/office/drawing/2014/main" xmlns="" id="{3388A7F4-9A03-458D-B81F-D0A66AD00DEC}"/>
              </a:ext>
            </a:extLst>
          </p:cNvPr>
          <p:cNvSpPr/>
          <p:nvPr/>
        </p:nvSpPr>
        <p:spPr>
          <a:xfrm flipV="1">
            <a:off x="3090060" y="3402433"/>
            <a:ext cx="390553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5" name="圆角矩形 13">
            <a:extLst>
              <a:ext uri="{FF2B5EF4-FFF2-40B4-BE49-F238E27FC236}">
                <a16:creationId xmlns:a16="http://schemas.microsoft.com/office/drawing/2014/main" xmlns="" id="{B9675173-E392-4F0C-8ECB-FCB0F920DFCD}"/>
              </a:ext>
            </a:extLst>
          </p:cNvPr>
          <p:cNvSpPr/>
          <p:nvPr/>
        </p:nvSpPr>
        <p:spPr>
          <a:xfrm flipV="1">
            <a:off x="3084286" y="3499435"/>
            <a:ext cx="3087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73" name="矩形: 圆角 220">
            <a:extLst>
              <a:ext uri="{FF2B5EF4-FFF2-40B4-BE49-F238E27FC236}">
                <a16:creationId xmlns:a16="http://schemas.microsoft.com/office/drawing/2014/main" xmlns="" id="{DA8C2CCC-4E6B-48A2-B973-98D9D84F3256}"/>
              </a:ext>
            </a:extLst>
          </p:cNvPr>
          <p:cNvSpPr/>
          <p:nvPr/>
        </p:nvSpPr>
        <p:spPr>
          <a:xfrm>
            <a:off x="4838054" y="2831615"/>
            <a:ext cx="1235067" cy="770746"/>
          </a:xfrm>
          <a:prstGeom prst="roundRect">
            <a:avLst>
              <a:gd name="adj" fmla="val 0"/>
            </a:avLst>
          </a:prstGeom>
          <a:gradFill>
            <a:gsLst>
              <a:gs pos="0">
                <a:schemeClr val="accent1">
                  <a:lumMod val="0"/>
                  <a:lumOff val="100000"/>
                  <a:alpha val="0"/>
                </a:schemeClr>
              </a:gs>
              <a:gs pos="57000">
                <a:schemeClr val="bg1">
                  <a:lumMod val="85000"/>
                </a:schemeClr>
              </a:gs>
            </a:gsLst>
            <a:lin ang="16200000" scaled="1"/>
          </a:gradFill>
          <a:ln w="3175">
            <a:noFill/>
            <a:prstDash val="solid"/>
            <a:miter lim="800000"/>
            <a:headEnd/>
            <a:tailEnd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74" name="矩形: 圆角 214">
            <a:extLst>
              <a:ext uri="{FF2B5EF4-FFF2-40B4-BE49-F238E27FC236}">
                <a16:creationId xmlns:a16="http://schemas.microsoft.com/office/drawing/2014/main" xmlns="" id="{334ED5A5-423C-4986-A5FB-D430CE3EBA00}"/>
              </a:ext>
            </a:extLst>
          </p:cNvPr>
          <p:cNvSpPr/>
          <p:nvPr/>
        </p:nvSpPr>
        <p:spPr>
          <a:xfrm>
            <a:off x="6117793" y="3697710"/>
            <a:ext cx="1235067" cy="769187"/>
          </a:xfrm>
          <a:prstGeom prst="roundRect">
            <a:avLst>
              <a:gd name="adj" fmla="val 0"/>
            </a:avLst>
          </a:prstGeom>
          <a:gradFill>
            <a:gsLst>
              <a:gs pos="0">
                <a:schemeClr val="accent1">
                  <a:lumMod val="0"/>
                  <a:lumOff val="100000"/>
                  <a:alpha val="0"/>
                </a:schemeClr>
              </a:gs>
              <a:gs pos="57000">
                <a:schemeClr val="bg1">
                  <a:lumMod val="85000"/>
                </a:schemeClr>
              </a:gs>
            </a:gsLst>
            <a:lin ang="16200000" scaled="1"/>
          </a:gradFill>
          <a:ln w="3175">
            <a:noFill/>
            <a:prstDash val="solid"/>
            <a:miter lim="800000"/>
            <a:headEnd/>
            <a:tailEnd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75" name="矩形: 圆角 220">
            <a:extLst>
              <a:ext uri="{FF2B5EF4-FFF2-40B4-BE49-F238E27FC236}">
                <a16:creationId xmlns:a16="http://schemas.microsoft.com/office/drawing/2014/main" xmlns="" id="{1FBDB71B-CEF6-4BF0-B060-3BDF0766C9EA}"/>
              </a:ext>
            </a:extLst>
          </p:cNvPr>
          <p:cNvSpPr/>
          <p:nvPr/>
        </p:nvSpPr>
        <p:spPr>
          <a:xfrm>
            <a:off x="4838054" y="3700037"/>
            <a:ext cx="1235067" cy="770746"/>
          </a:xfrm>
          <a:prstGeom prst="roundRect">
            <a:avLst>
              <a:gd name="adj" fmla="val 0"/>
            </a:avLst>
          </a:prstGeom>
          <a:gradFill>
            <a:gsLst>
              <a:gs pos="0">
                <a:schemeClr val="accent1">
                  <a:lumMod val="0"/>
                  <a:lumOff val="100000"/>
                  <a:alpha val="0"/>
                </a:schemeClr>
              </a:gs>
              <a:gs pos="57000">
                <a:schemeClr val="bg1">
                  <a:lumMod val="85000"/>
                </a:schemeClr>
              </a:gs>
            </a:gsLst>
            <a:lin ang="16200000" scaled="1"/>
          </a:gradFill>
          <a:ln w="3175">
            <a:noFill/>
            <a:prstDash val="solid"/>
            <a:miter lim="800000"/>
            <a:headEnd/>
            <a:tailEnd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grpSp>
        <p:nvGrpSpPr>
          <p:cNvPr id="257" name="Group 4">
            <a:extLst>
              <a:ext uri="{FF2B5EF4-FFF2-40B4-BE49-F238E27FC236}">
                <a16:creationId xmlns:a16="http://schemas.microsoft.com/office/drawing/2014/main" xmlns="" id="{5D99EDE5-5665-4402-BBED-F200EB0B0415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8132956" y="2009760"/>
            <a:ext cx="3385944" cy="2144238"/>
            <a:chOff x="442" y="1130"/>
            <a:chExt cx="4123" cy="2611"/>
          </a:xfrm>
        </p:grpSpPr>
        <p:sp>
          <p:nvSpPr>
            <p:cNvPr id="280" name="Freeform 5">
              <a:extLst>
                <a:ext uri="{FF2B5EF4-FFF2-40B4-BE49-F238E27FC236}">
                  <a16:creationId xmlns:a16="http://schemas.microsoft.com/office/drawing/2014/main" xmlns="" id="{6F073218-B0F8-45B9-B973-291A14130716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" y="1141"/>
              <a:ext cx="4099" cy="258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1" name="Freeform 6">
              <a:extLst>
                <a:ext uri="{FF2B5EF4-FFF2-40B4-BE49-F238E27FC236}">
                  <a16:creationId xmlns:a16="http://schemas.microsoft.com/office/drawing/2014/main" xmlns="" id="{D17E6052-019D-42A8-A670-0A4424305550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" y="1130"/>
              <a:ext cx="4123" cy="261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EAECE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2" name="Rectangle 7">
              <a:extLst>
                <a:ext uri="{FF2B5EF4-FFF2-40B4-BE49-F238E27FC236}">
                  <a16:creationId xmlns:a16="http://schemas.microsoft.com/office/drawing/2014/main" xmlns="" id="{C23CBD80-5DED-4D66-92C3-0AE094F8A0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3" name="Rectangle 8">
              <a:extLst>
                <a:ext uri="{FF2B5EF4-FFF2-40B4-BE49-F238E27FC236}">
                  <a16:creationId xmlns:a16="http://schemas.microsoft.com/office/drawing/2014/main" xmlns="" id="{75708DB0-A6E5-4916-84A4-9D09F62507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4" name="Rectangle 9">
              <a:extLst>
                <a:ext uri="{FF2B5EF4-FFF2-40B4-BE49-F238E27FC236}">
                  <a16:creationId xmlns:a16="http://schemas.microsoft.com/office/drawing/2014/main" xmlns="" id="{959B0638-E82F-461D-B9E0-EE580A7C6F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solidFill>
              <a:srgbClr val="CC4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5" name="Rectangle 10">
              <a:extLst>
                <a:ext uri="{FF2B5EF4-FFF2-40B4-BE49-F238E27FC236}">
                  <a16:creationId xmlns:a16="http://schemas.microsoft.com/office/drawing/2014/main" xmlns="" id="{84928E87-6D83-4B26-8582-A3F8CD551FD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6" name="Rectangle 11">
              <a:extLst>
                <a:ext uri="{FF2B5EF4-FFF2-40B4-BE49-F238E27FC236}">
                  <a16:creationId xmlns:a16="http://schemas.microsoft.com/office/drawing/2014/main" xmlns="" id="{C2FB9B08-124C-49C0-BD2C-65B1B92211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907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7" name="Rectangle 12">
              <a:extLst>
                <a:ext uri="{FF2B5EF4-FFF2-40B4-BE49-F238E27FC236}">
                  <a16:creationId xmlns:a16="http://schemas.microsoft.com/office/drawing/2014/main" xmlns="" id="{05886495-E147-46C3-9263-810A692B895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2512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8" name="Rectangle 13">
              <a:extLst>
                <a:ext uri="{FF2B5EF4-FFF2-40B4-BE49-F238E27FC236}">
                  <a16:creationId xmlns:a16="http://schemas.microsoft.com/office/drawing/2014/main" xmlns="" id="{5BD3562E-BE44-4331-BA0B-2BD97D94A9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3116"/>
              <a:ext cx="666" cy="503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9" name="Oval 14">
              <a:extLst>
                <a:ext uri="{FF2B5EF4-FFF2-40B4-BE49-F238E27FC236}">
                  <a16:creationId xmlns:a16="http://schemas.microsoft.com/office/drawing/2014/main" xmlns="" id="{9228A63F-DD82-4252-8206-9F1487F09FB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1" y="1268"/>
              <a:ext cx="62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0" name="Oval 15">
              <a:extLst>
                <a:ext uri="{FF2B5EF4-FFF2-40B4-BE49-F238E27FC236}">
                  <a16:creationId xmlns:a16="http://schemas.microsoft.com/office/drawing/2014/main" xmlns="" id="{B0888EF7-9A67-407F-8019-55106DDE5C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0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1" name="Oval 16">
              <a:extLst>
                <a:ext uri="{FF2B5EF4-FFF2-40B4-BE49-F238E27FC236}">
                  <a16:creationId xmlns:a16="http://schemas.microsoft.com/office/drawing/2014/main" xmlns="" id="{54F1C281-1007-4485-95A3-9EBD0832C5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2" name="Freeform 17">
              <a:extLst>
                <a:ext uri="{FF2B5EF4-FFF2-40B4-BE49-F238E27FC236}">
                  <a16:creationId xmlns:a16="http://schemas.microsoft.com/office/drawing/2014/main" xmlns="" id="{F49FB17B-C2BA-4E54-8940-6C96D778CDF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28" y="1909"/>
              <a:ext cx="3001" cy="1721"/>
            </a:xfrm>
            <a:custGeom>
              <a:avLst/>
              <a:gdLst>
                <a:gd name="T0" fmla="*/ 81 w 3119"/>
                <a:gd name="T1" fmla="*/ 1764 h 1788"/>
                <a:gd name="T2" fmla="*/ 41 w 3119"/>
                <a:gd name="T3" fmla="*/ 1747 h 1788"/>
                <a:gd name="T4" fmla="*/ 24 w 3119"/>
                <a:gd name="T5" fmla="*/ 1706 h 1788"/>
                <a:gd name="T6" fmla="*/ 24 w 3119"/>
                <a:gd name="T7" fmla="*/ 81 h 1788"/>
                <a:gd name="T8" fmla="*/ 41 w 3119"/>
                <a:gd name="T9" fmla="*/ 41 h 1788"/>
                <a:gd name="T10" fmla="*/ 81 w 3119"/>
                <a:gd name="T11" fmla="*/ 24 h 1788"/>
                <a:gd name="T12" fmla="*/ 3037 w 3119"/>
                <a:gd name="T13" fmla="*/ 24 h 1788"/>
                <a:gd name="T14" fmla="*/ 3078 w 3119"/>
                <a:gd name="T15" fmla="*/ 41 h 1788"/>
                <a:gd name="T16" fmla="*/ 3095 w 3119"/>
                <a:gd name="T17" fmla="*/ 81 h 1788"/>
                <a:gd name="T18" fmla="*/ 3095 w 3119"/>
                <a:gd name="T19" fmla="*/ 1706 h 1788"/>
                <a:gd name="T20" fmla="*/ 3078 w 3119"/>
                <a:gd name="T21" fmla="*/ 1747 h 1788"/>
                <a:gd name="T22" fmla="*/ 3037 w 3119"/>
                <a:gd name="T23" fmla="*/ 1764 h 1788"/>
                <a:gd name="T24" fmla="*/ 3037 w 3119"/>
                <a:gd name="T25" fmla="*/ 1764 h 1788"/>
                <a:gd name="T26" fmla="*/ 81 w 3119"/>
                <a:gd name="T27" fmla="*/ 1764 h 1788"/>
                <a:gd name="T28" fmla="*/ 3037 w 3119"/>
                <a:gd name="T29" fmla="*/ 0 h 1788"/>
                <a:gd name="T30" fmla="*/ 3037 w 3119"/>
                <a:gd name="T31" fmla="*/ 0 h 1788"/>
                <a:gd name="T32" fmla="*/ 81 w 3119"/>
                <a:gd name="T33" fmla="*/ 0 h 1788"/>
                <a:gd name="T34" fmla="*/ 24 w 3119"/>
                <a:gd name="T35" fmla="*/ 24 h 1788"/>
                <a:gd name="T36" fmla="*/ 0 w 3119"/>
                <a:gd name="T37" fmla="*/ 81 h 1788"/>
                <a:gd name="T38" fmla="*/ 0 w 3119"/>
                <a:gd name="T39" fmla="*/ 1706 h 1788"/>
                <a:gd name="T40" fmla="*/ 24 w 3119"/>
                <a:gd name="T41" fmla="*/ 1764 h 1788"/>
                <a:gd name="T42" fmla="*/ 81 w 3119"/>
                <a:gd name="T43" fmla="*/ 1788 h 1788"/>
                <a:gd name="T44" fmla="*/ 81 w 3119"/>
                <a:gd name="T45" fmla="*/ 1788 h 1788"/>
                <a:gd name="T46" fmla="*/ 3037 w 3119"/>
                <a:gd name="T47" fmla="*/ 1788 h 1788"/>
                <a:gd name="T48" fmla="*/ 3095 w 3119"/>
                <a:gd name="T49" fmla="*/ 1764 h 1788"/>
                <a:gd name="T50" fmla="*/ 3119 w 3119"/>
                <a:gd name="T51" fmla="*/ 1706 h 1788"/>
                <a:gd name="T52" fmla="*/ 3119 w 3119"/>
                <a:gd name="T53" fmla="*/ 81 h 1788"/>
                <a:gd name="T54" fmla="*/ 3095 w 3119"/>
                <a:gd name="T55" fmla="*/ 24 h 1788"/>
                <a:gd name="T56" fmla="*/ 3037 w 3119"/>
                <a:gd name="T57" fmla="*/ 0 h 1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119" h="1788">
                  <a:moveTo>
                    <a:pt x="81" y="1764"/>
                  </a:moveTo>
                  <a:cubicBezTo>
                    <a:pt x="65" y="1764"/>
                    <a:pt x="51" y="1757"/>
                    <a:pt x="41" y="1747"/>
                  </a:cubicBezTo>
                  <a:cubicBezTo>
                    <a:pt x="30" y="1737"/>
                    <a:pt x="24" y="1722"/>
                    <a:pt x="24" y="1706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66"/>
                    <a:pt x="30" y="51"/>
                    <a:pt x="41" y="41"/>
                  </a:cubicBezTo>
                  <a:cubicBezTo>
                    <a:pt x="51" y="30"/>
                    <a:pt x="65" y="24"/>
                    <a:pt x="81" y="24"/>
                  </a:cubicBezTo>
                  <a:cubicBezTo>
                    <a:pt x="3037" y="24"/>
                    <a:pt x="3037" y="24"/>
                    <a:pt x="3037" y="24"/>
                  </a:cubicBezTo>
                  <a:cubicBezTo>
                    <a:pt x="3053" y="24"/>
                    <a:pt x="3068" y="30"/>
                    <a:pt x="3078" y="41"/>
                  </a:cubicBezTo>
                  <a:cubicBezTo>
                    <a:pt x="3089" y="51"/>
                    <a:pt x="3095" y="66"/>
                    <a:pt x="3095" y="81"/>
                  </a:cubicBezTo>
                  <a:cubicBezTo>
                    <a:pt x="3095" y="1706"/>
                    <a:pt x="3095" y="1706"/>
                    <a:pt x="3095" y="1706"/>
                  </a:cubicBezTo>
                  <a:cubicBezTo>
                    <a:pt x="3095" y="1722"/>
                    <a:pt x="3089" y="1737"/>
                    <a:pt x="3078" y="1747"/>
                  </a:cubicBezTo>
                  <a:cubicBezTo>
                    <a:pt x="3068" y="1757"/>
                    <a:pt x="3053" y="1764"/>
                    <a:pt x="3037" y="1764"/>
                  </a:cubicBezTo>
                  <a:cubicBezTo>
                    <a:pt x="3037" y="1764"/>
                    <a:pt x="3037" y="1764"/>
                    <a:pt x="3037" y="1764"/>
                  </a:cubicBezTo>
                  <a:cubicBezTo>
                    <a:pt x="81" y="1764"/>
                    <a:pt x="81" y="1764"/>
                    <a:pt x="81" y="1764"/>
                  </a:cubicBezTo>
                  <a:moveTo>
                    <a:pt x="3037" y="0"/>
                  </a:moveTo>
                  <a:cubicBezTo>
                    <a:pt x="3037" y="0"/>
                    <a:pt x="3037" y="0"/>
                    <a:pt x="3037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59" y="0"/>
                    <a:pt x="38" y="9"/>
                    <a:pt x="24" y="24"/>
                  </a:cubicBezTo>
                  <a:cubicBezTo>
                    <a:pt x="9" y="39"/>
                    <a:pt x="0" y="59"/>
                    <a:pt x="0" y="81"/>
                  </a:cubicBezTo>
                  <a:cubicBezTo>
                    <a:pt x="0" y="1706"/>
                    <a:pt x="0" y="1706"/>
                    <a:pt x="0" y="1706"/>
                  </a:cubicBezTo>
                  <a:cubicBezTo>
                    <a:pt x="0" y="1729"/>
                    <a:pt x="9" y="1749"/>
                    <a:pt x="24" y="1764"/>
                  </a:cubicBezTo>
                  <a:cubicBezTo>
                    <a:pt x="38" y="1779"/>
                    <a:pt x="59" y="1788"/>
                    <a:pt x="81" y="1788"/>
                  </a:cubicBezTo>
                  <a:cubicBezTo>
                    <a:pt x="81" y="1788"/>
                    <a:pt x="81" y="1788"/>
                    <a:pt x="81" y="1788"/>
                  </a:cubicBezTo>
                  <a:cubicBezTo>
                    <a:pt x="3037" y="1788"/>
                    <a:pt x="3037" y="1788"/>
                    <a:pt x="3037" y="1788"/>
                  </a:cubicBezTo>
                  <a:cubicBezTo>
                    <a:pt x="3060" y="1788"/>
                    <a:pt x="3080" y="1779"/>
                    <a:pt x="3095" y="1764"/>
                  </a:cubicBezTo>
                  <a:cubicBezTo>
                    <a:pt x="3110" y="1749"/>
                    <a:pt x="3119" y="1729"/>
                    <a:pt x="3119" y="1706"/>
                  </a:cubicBezTo>
                  <a:cubicBezTo>
                    <a:pt x="3119" y="81"/>
                    <a:pt x="3119" y="81"/>
                    <a:pt x="3119" y="81"/>
                  </a:cubicBezTo>
                  <a:cubicBezTo>
                    <a:pt x="3119" y="59"/>
                    <a:pt x="3110" y="39"/>
                    <a:pt x="3095" y="24"/>
                  </a:cubicBezTo>
                  <a:cubicBezTo>
                    <a:pt x="3080" y="9"/>
                    <a:pt x="3060" y="0"/>
                    <a:pt x="3037" y="0"/>
                  </a:cubicBezTo>
                </a:path>
              </a:pathLst>
            </a:custGeom>
            <a:solidFill>
              <a:srgbClr val="F6F7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3" name="Freeform 18">
              <a:extLst>
                <a:ext uri="{FF2B5EF4-FFF2-40B4-BE49-F238E27FC236}">
                  <a16:creationId xmlns:a16="http://schemas.microsoft.com/office/drawing/2014/main" xmlns="" id="{5869D22B-EAFC-4262-BDC0-F899AC99BD5E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3" y="1431"/>
              <a:ext cx="526" cy="163"/>
            </a:xfrm>
            <a:custGeom>
              <a:avLst/>
              <a:gdLst>
                <a:gd name="T0" fmla="*/ 520 w 547"/>
                <a:gd name="T1" fmla="*/ 170 h 170"/>
                <a:gd name="T2" fmla="*/ 27 w 547"/>
                <a:gd name="T3" fmla="*/ 170 h 170"/>
                <a:gd name="T4" fmla="*/ 0 w 547"/>
                <a:gd name="T5" fmla="*/ 143 h 170"/>
                <a:gd name="T6" fmla="*/ 0 w 547"/>
                <a:gd name="T7" fmla="*/ 27 h 170"/>
                <a:gd name="T8" fmla="*/ 27 w 547"/>
                <a:gd name="T9" fmla="*/ 0 h 170"/>
                <a:gd name="T10" fmla="*/ 520 w 547"/>
                <a:gd name="T11" fmla="*/ 0 h 170"/>
                <a:gd name="T12" fmla="*/ 547 w 547"/>
                <a:gd name="T13" fmla="*/ 27 h 170"/>
                <a:gd name="T14" fmla="*/ 547 w 547"/>
                <a:gd name="T15" fmla="*/ 143 h 170"/>
                <a:gd name="T16" fmla="*/ 520 w 547"/>
                <a:gd name="T17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7" h="170">
                  <a:moveTo>
                    <a:pt x="520" y="170"/>
                  </a:moveTo>
                  <a:cubicBezTo>
                    <a:pt x="27" y="170"/>
                    <a:pt x="27" y="170"/>
                    <a:pt x="27" y="170"/>
                  </a:cubicBezTo>
                  <a:cubicBezTo>
                    <a:pt x="12" y="170"/>
                    <a:pt x="0" y="158"/>
                    <a:pt x="0" y="143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520" y="0"/>
                    <a:pt x="520" y="0"/>
                    <a:pt x="520" y="0"/>
                  </a:cubicBezTo>
                  <a:cubicBezTo>
                    <a:pt x="535" y="0"/>
                    <a:pt x="547" y="12"/>
                    <a:pt x="547" y="27"/>
                  </a:cubicBezTo>
                  <a:cubicBezTo>
                    <a:pt x="547" y="143"/>
                    <a:pt x="547" y="143"/>
                    <a:pt x="547" y="143"/>
                  </a:cubicBezTo>
                  <a:cubicBezTo>
                    <a:pt x="547" y="158"/>
                    <a:pt x="535" y="170"/>
                    <a:pt x="520" y="170"/>
                  </a:cubicBezTo>
                  <a:close/>
                </a:path>
              </a:pathLst>
            </a:cu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4" name="Rectangle 19">
              <a:extLst>
                <a:ext uri="{FF2B5EF4-FFF2-40B4-BE49-F238E27FC236}">
                  <a16:creationId xmlns:a16="http://schemas.microsoft.com/office/drawing/2014/main" xmlns="" id="{284CDF8C-AD81-436A-A41D-6F1B40607EF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0" y="1490"/>
              <a:ext cx="254" cy="2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5" name="Freeform 20">
              <a:extLst>
                <a:ext uri="{FF2B5EF4-FFF2-40B4-BE49-F238E27FC236}">
                  <a16:creationId xmlns:a16="http://schemas.microsoft.com/office/drawing/2014/main" xmlns="" id="{3AA9633E-7139-4C56-8A41-3EF65253ACE2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" y="1474"/>
              <a:ext cx="242" cy="49"/>
            </a:xfrm>
            <a:custGeom>
              <a:avLst/>
              <a:gdLst>
                <a:gd name="T0" fmla="*/ 227 w 251"/>
                <a:gd name="T1" fmla="*/ 0 h 51"/>
                <a:gd name="T2" fmla="*/ 24 w 251"/>
                <a:gd name="T3" fmla="*/ 0 h 51"/>
                <a:gd name="T4" fmla="*/ 0 w 251"/>
                <a:gd name="T5" fmla="*/ 24 h 51"/>
                <a:gd name="T6" fmla="*/ 0 w 251"/>
                <a:gd name="T7" fmla="*/ 27 h 51"/>
                <a:gd name="T8" fmla="*/ 24 w 251"/>
                <a:gd name="T9" fmla="*/ 51 h 51"/>
                <a:gd name="T10" fmla="*/ 227 w 251"/>
                <a:gd name="T11" fmla="*/ 51 h 51"/>
                <a:gd name="T12" fmla="*/ 251 w 251"/>
                <a:gd name="T13" fmla="*/ 27 h 51"/>
                <a:gd name="T14" fmla="*/ 251 w 251"/>
                <a:gd name="T15" fmla="*/ 24 h 51"/>
                <a:gd name="T16" fmla="*/ 227 w 251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1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1" y="41"/>
                    <a:pt x="251" y="27"/>
                  </a:cubicBezTo>
                  <a:cubicBezTo>
                    <a:pt x="251" y="24"/>
                    <a:pt x="251" y="24"/>
                    <a:pt x="251" y="24"/>
                  </a:cubicBezTo>
                  <a:cubicBezTo>
                    <a:pt x="251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6" name="Freeform 21">
              <a:extLst>
                <a:ext uri="{FF2B5EF4-FFF2-40B4-BE49-F238E27FC236}">
                  <a16:creationId xmlns:a16="http://schemas.microsoft.com/office/drawing/2014/main" xmlns="" id="{4F02D331-FEEB-42DE-8D84-CF4DD863C92D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4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0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39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39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7" name="Freeform 22">
              <a:extLst>
                <a:ext uri="{FF2B5EF4-FFF2-40B4-BE49-F238E27FC236}">
                  <a16:creationId xmlns:a16="http://schemas.microsoft.com/office/drawing/2014/main" xmlns="" id="{20BB9D68-E92F-4F7B-9BE5-D372EEE33BD8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2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8" name="Freeform 23">
              <a:extLst>
                <a:ext uri="{FF2B5EF4-FFF2-40B4-BE49-F238E27FC236}">
                  <a16:creationId xmlns:a16="http://schemas.microsoft.com/office/drawing/2014/main" xmlns="" id="{9442FBA8-0559-474B-813E-FFE85177BC10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0" y="1474"/>
              <a:ext cx="241" cy="49"/>
            </a:xfrm>
            <a:custGeom>
              <a:avLst/>
              <a:gdLst>
                <a:gd name="T0" fmla="*/ 227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7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7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270" name="圆角矩形 13">
            <a:extLst>
              <a:ext uri="{FF2B5EF4-FFF2-40B4-BE49-F238E27FC236}">
                <a16:creationId xmlns:a16="http://schemas.microsoft.com/office/drawing/2014/main" xmlns="" id="{EFE5C7B6-B4C5-40D3-AF95-621D61C9E20C}"/>
              </a:ext>
            </a:extLst>
          </p:cNvPr>
          <p:cNvSpPr/>
          <p:nvPr/>
        </p:nvSpPr>
        <p:spPr>
          <a:xfrm>
            <a:off x="9116938" y="2901309"/>
            <a:ext cx="1925728" cy="167587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1" name="圆角矩形 13">
            <a:extLst>
              <a:ext uri="{FF2B5EF4-FFF2-40B4-BE49-F238E27FC236}">
                <a16:creationId xmlns:a16="http://schemas.microsoft.com/office/drawing/2014/main" xmlns="" id="{9BED3B69-FFEE-4099-AD37-7E491CABCF9A}"/>
              </a:ext>
            </a:extLst>
          </p:cNvPr>
          <p:cNvSpPr/>
          <p:nvPr/>
        </p:nvSpPr>
        <p:spPr>
          <a:xfrm>
            <a:off x="9116938" y="3672488"/>
            <a:ext cx="1925728" cy="174262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2" name="圆角矩形 13">
            <a:extLst>
              <a:ext uri="{FF2B5EF4-FFF2-40B4-BE49-F238E27FC236}">
                <a16:creationId xmlns:a16="http://schemas.microsoft.com/office/drawing/2014/main" xmlns="" id="{20628E42-2348-4C5A-8F7F-2916329DD59D}"/>
              </a:ext>
            </a:extLst>
          </p:cNvPr>
          <p:cNvSpPr/>
          <p:nvPr/>
        </p:nvSpPr>
        <p:spPr>
          <a:xfrm flipV="1">
            <a:off x="9135017" y="3216264"/>
            <a:ext cx="299720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3" name="圆角矩形 13">
            <a:extLst>
              <a:ext uri="{FF2B5EF4-FFF2-40B4-BE49-F238E27FC236}">
                <a16:creationId xmlns:a16="http://schemas.microsoft.com/office/drawing/2014/main" xmlns="" id="{AB519081-8A1A-46F4-AC11-1210196C787F}"/>
              </a:ext>
            </a:extLst>
          </p:cNvPr>
          <p:cNvSpPr/>
          <p:nvPr/>
        </p:nvSpPr>
        <p:spPr>
          <a:xfrm flipV="1">
            <a:off x="9135015" y="3306506"/>
            <a:ext cx="464014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4" name="圆角矩形 13">
            <a:extLst>
              <a:ext uri="{FF2B5EF4-FFF2-40B4-BE49-F238E27FC236}">
                <a16:creationId xmlns:a16="http://schemas.microsoft.com/office/drawing/2014/main" xmlns="" id="{DF1F84DA-2293-4CD3-872B-5672F6A8B96E}"/>
              </a:ext>
            </a:extLst>
          </p:cNvPr>
          <p:cNvSpPr/>
          <p:nvPr/>
        </p:nvSpPr>
        <p:spPr>
          <a:xfrm flipV="1">
            <a:off x="9135017" y="3402421"/>
            <a:ext cx="390552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5" name="圆角矩形 13">
            <a:extLst>
              <a:ext uri="{FF2B5EF4-FFF2-40B4-BE49-F238E27FC236}">
                <a16:creationId xmlns:a16="http://schemas.microsoft.com/office/drawing/2014/main" xmlns="" id="{653894EC-0520-4549-928F-FCB3D7C85927}"/>
              </a:ext>
            </a:extLst>
          </p:cNvPr>
          <p:cNvSpPr/>
          <p:nvPr/>
        </p:nvSpPr>
        <p:spPr>
          <a:xfrm flipV="1">
            <a:off x="9129236" y="3499504"/>
            <a:ext cx="3087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6" name="圆角矩形 13">
            <a:extLst>
              <a:ext uri="{FF2B5EF4-FFF2-40B4-BE49-F238E27FC236}">
                <a16:creationId xmlns:a16="http://schemas.microsoft.com/office/drawing/2014/main" xmlns="" id="{9272F1A9-D4FD-4426-AD24-92E4FAF0AFC5}"/>
              </a:ext>
            </a:extLst>
          </p:cNvPr>
          <p:cNvSpPr/>
          <p:nvPr/>
        </p:nvSpPr>
        <p:spPr>
          <a:xfrm flipV="1">
            <a:off x="10549909" y="3216264"/>
            <a:ext cx="299720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7" name="圆角矩形 13">
            <a:extLst>
              <a:ext uri="{FF2B5EF4-FFF2-40B4-BE49-F238E27FC236}">
                <a16:creationId xmlns:a16="http://schemas.microsoft.com/office/drawing/2014/main" xmlns="" id="{1FAEA06F-DE0C-4186-974C-3C476B64E534}"/>
              </a:ext>
            </a:extLst>
          </p:cNvPr>
          <p:cNvSpPr/>
          <p:nvPr/>
        </p:nvSpPr>
        <p:spPr>
          <a:xfrm flipV="1">
            <a:off x="10549907" y="3306506"/>
            <a:ext cx="464014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8" name="圆角矩形 13">
            <a:extLst>
              <a:ext uri="{FF2B5EF4-FFF2-40B4-BE49-F238E27FC236}">
                <a16:creationId xmlns:a16="http://schemas.microsoft.com/office/drawing/2014/main" xmlns="" id="{3616EAA9-E3A1-4402-9609-0D6DB16CD471}"/>
              </a:ext>
            </a:extLst>
          </p:cNvPr>
          <p:cNvSpPr/>
          <p:nvPr/>
        </p:nvSpPr>
        <p:spPr>
          <a:xfrm flipV="1">
            <a:off x="10549909" y="3402421"/>
            <a:ext cx="390552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9" name="圆角矩形 13">
            <a:extLst>
              <a:ext uri="{FF2B5EF4-FFF2-40B4-BE49-F238E27FC236}">
                <a16:creationId xmlns:a16="http://schemas.microsoft.com/office/drawing/2014/main" xmlns="" id="{52CDB398-4ACB-42F4-962C-1AA5DD4A91A7}"/>
              </a:ext>
            </a:extLst>
          </p:cNvPr>
          <p:cNvSpPr/>
          <p:nvPr/>
        </p:nvSpPr>
        <p:spPr>
          <a:xfrm flipV="1">
            <a:off x="10544127" y="3499504"/>
            <a:ext cx="3087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grpSp>
        <p:nvGrpSpPr>
          <p:cNvPr id="131" name="组合 130">
            <a:extLst>
              <a:ext uri="{FF2B5EF4-FFF2-40B4-BE49-F238E27FC236}">
                <a16:creationId xmlns:a16="http://schemas.microsoft.com/office/drawing/2014/main" xmlns="" id="{25379345-913D-466D-82C5-CA951F781224}"/>
              </a:ext>
            </a:extLst>
          </p:cNvPr>
          <p:cNvGrpSpPr/>
          <p:nvPr/>
        </p:nvGrpSpPr>
        <p:grpSpPr>
          <a:xfrm>
            <a:off x="2313599" y="3091768"/>
            <a:ext cx="551992" cy="551940"/>
            <a:chOff x="4979129" y="5045363"/>
            <a:chExt cx="209362" cy="209343"/>
          </a:xfrm>
        </p:grpSpPr>
        <p:sp>
          <p:nvSpPr>
            <p:cNvPr id="132" name="矩形 131">
              <a:extLst>
                <a:ext uri="{FF2B5EF4-FFF2-40B4-BE49-F238E27FC236}">
                  <a16:creationId xmlns:a16="http://schemas.microsoft.com/office/drawing/2014/main" xmlns="" id="{C047AC8F-2B14-4112-8666-7E8202E8D8AE}"/>
                </a:ext>
              </a:extLst>
            </p:cNvPr>
            <p:cNvSpPr/>
            <p:nvPr/>
          </p:nvSpPr>
          <p:spPr>
            <a:xfrm>
              <a:off x="5001989" y="5068223"/>
              <a:ext cx="164175" cy="164176"/>
            </a:xfrm>
            <a:prstGeom prst="rect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33" name="椭圆 132">
              <a:extLst>
                <a:ext uri="{FF2B5EF4-FFF2-40B4-BE49-F238E27FC236}">
                  <a16:creationId xmlns:a16="http://schemas.microsoft.com/office/drawing/2014/main" xmlns="" id="{00A6EB33-9B4F-4C99-927E-0FBD0C41D2CE}"/>
                </a:ext>
              </a:extLst>
            </p:cNvPr>
            <p:cNvSpPr/>
            <p:nvPr/>
          </p:nvSpPr>
          <p:spPr>
            <a:xfrm flipH="1">
              <a:off x="4979129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椭圆 133">
              <a:extLst>
                <a:ext uri="{FF2B5EF4-FFF2-40B4-BE49-F238E27FC236}">
                  <a16:creationId xmlns:a16="http://schemas.microsoft.com/office/drawing/2014/main" xmlns="" id="{23DCFEA5-4ACF-412F-977A-B26480A3F685}"/>
                </a:ext>
              </a:extLst>
            </p:cNvPr>
            <p:cNvSpPr/>
            <p:nvPr/>
          </p:nvSpPr>
          <p:spPr>
            <a:xfrm flipH="1">
              <a:off x="5060950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椭圆 134">
              <a:extLst>
                <a:ext uri="{FF2B5EF4-FFF2-40B4-BE49-F238E27FC236}">
                  <a16:creationId xmlns:a16="http://schemas.microsoft.com/office/drawing/2014/main" xmlns="" id="{1F796639-EB6D-4861-A7B7-304B1D12EB80}"/>
                </a:ext>
              </a:extLst>
            </p:cNvPr>
            <p:cNvSpPr/>
            <p:nvPr/>
          </p:nvSpPr>
          <p:spPr>
            <a:xfrm flipH="1">
              <a:off x="5142771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椭圆 135">
              <a:extLst>
                <a:ext uri="{FF2B5EF4-FFF2-40B4-BE49-F238E27FC236}">
                  <a16:creationId xmlns:a16="http://schemas.microsoft.com/office/drawing/2014/main" xmlns="" id="{773D1385-F0E0-43B6-8601-495C042222B8}"/>
                </a:ext>
              </a:extLst>
            </p:cNvPr>
            <p:cNvSpPr/>
            <p:nvPr/>
          </p:nvSpPr>
          <p:spPr>
            <a:xfrm flipH="1">
              <a:off x="4979129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椭圆 136">
              <a:extLst>
                <a:ext uri="{FF2B5EF4-FFF2-40B4-BE49-F238E27FC236}">
                  <a16:creationId xmlns:a16="http://schemas.microsoft.com/office/drawing/2014/main" xmlns="" id="{86E3186A-5165-45B6-A06B-B96339B5EB30}"/>
                </a:ext>
              </a:extLst>
            </p:cNvPr>
            <p:cNvSpPr/>
            <p:nvPr/>
          </p:nvSpPr>
          <p:spPr>
            <a:xfrm flipH="1">
              <a:off x="5060950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椭圆 137">
              <a:extLst>
                <a:ext uri="{FF2B5EF4-FFF2-40B4-BE49-F238E27FC236}">
                  <a16:creationId xmlns:a16="http://schemas.microsoft.com/office/drawing/2014/main" xmlns="" id="{EFE51572-3A6F-485D-B283-0C3278860EC6}"/>
                </a:ext>
              </a:extLst>
            </p:cNvPr>
            <p:cNvSpPr/>
            <p:nvPr/>
          </p:nvSpPr>
          <p:spPr>
            <a:xfrm flipH="1">
              <a:off x="5142771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椭圆 138">
              <a:extLst>
                <a:ext uri="{FF2B5EF4-FFF2-40B4-BE49-F238E27FC236}">
                  <a16:creationId xmlns:a16="http://schemas.microsoft.com/office/drawing/2014/main" xmlns="" id="{39513497-104D-4483-9ABD-E5C9F61DCA74}"/>
                </a:ext>
              </a:extLst>
            </p:cNvPr>
            <p:cNvSpPr/>
            <p:nvPr/>
          </p:nvSpPr>
          <p:spPr>
            <a:xfrm flipH="1">
              <a:off x="4979129" y="51236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椭圆 139">
              <a:extLst>
                <a:ext uri="{FF2B5EF4-FFF2-40B4-BE49-F238E27FC236}">
                  <a16:creationId xmlns:a16="http://schemas.microsoft.com/office/drawing/2014/main" xmlns="" id="{060A4325-84EB-41DB-8DFF-CFA581DDFD27}"/>
                </a:ext>
              </a:extLst>
            </p:cNvPr>
            <p:cNvSpPr/>
            <p:nvPr/>
          </p:nvSpPr>
          <p:spPr>
            <a:xfrm flipH="1">
              <a:off x="5142771" y="51236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88" name="矩形: 圆角 222">
            <a:extLst>
              <a:ext uri="{FF2B5EF4-FFF2-40B4-BE49-F238E27FC236}">
                <a16:creationId xmlns:a16="http://schemas.microsoft.com/office/drawing/2014/main" xmlns="" id="{8038B63F-B795-4CE5-9A90-CFC3DCA9C0A7}"/>
              </a:ext>
            </a:extLst>
          </p:cNvPr>
          <p:cNvSpPr/>
          <p:nvPr/>
        </p:nvSpPr>
        <p:spPr>
          <a:xfrm>
            <a:off x="6107764" y="2831615"/>
            <a:ext cx="1245546" cy="770746"/>
          </a:xfrm>
          <a:prstGeom prst="roundRect">
            <a:avLst>
              <a:gd name="adj" fmla="val 0"/>
            </a:avLst>
          </a:prstGeom>
          <a:noFill/>
          <a:ln w="28575" cap="flat" cmpd="sng" algn="ctr">
            <a:solidFill>
              <a:srgbClr val="CC4A4A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359C16FC-7786-4655-90AD-CC6D98EF9F9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15318" y="2902713"/>
            <a:ext cx="816935" cy="585267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5DCB6568-CE07-4D73-ACF6-91C4A57491D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809823" y="3134391"/>
            <a:ext cx="597460" cy="432854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0915419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5A56F34-943B-4203-B6C6-2FF6C3A5B7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8B63A2D2-E6C5-4CE4-A15B-9264951B87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C3FFCBCB-07DC-4797-82F6-3E2F323BDE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4</a:t>
            </a:fld>
            <a:endParaRPr lang="zh-CN" altLang="en-US"/>
          </a:p>
        </p:txBody>
      </p:sp>
      <p:grpSp>
        <p:nvGrpSpPr>
          <p:cNvPr id="5" name="ff1e3181-a27c-4d46-8bdc-5582a6bfb10e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CE227E51-6C72-4CE0-A5EF-1FB314D0D5D2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5" y="1580521"/>
            <a:ext cx="10863250" cy="4348792"/>
            <a:chOff x="669925" y="1580521"/>
            <a:chExt cx="10863250" cy="4348792"/>
          </a:xfrm>
        </p:grpSpPr>
        <p:sp>
          <p:nvSpPr>
            <p:cNvPr id="6" name="ïşļïdé">
              <a:extLst>
                <a:ext uri="{FF2B5EF4-FFF2-40B4-BE49-F238E27FC236}">
                  <a16:creationId xmlns:a16="http://schemas.microsoft.com/office/drawing/2014/main" xmlns="" id="{C6C5DD6C-C331-4884-92B3-2AA8430D7452}"/>
                </a:ext>
              </a:extLst>
            </p:cNvPr>
            <p:cNvSpPr txBox="1"/>
            <p:nvPr/>
          </p:nvSpPr>
          <p:spPr>
            <a:xfrm>
              <a:off x="8343575" y="2963156"/>
              <a:ext cx="3189600" cy="516005"/>
            </a:xfrm>
            <a:prstGeom prst="rect">
              <a:avLst/>
            </a:prstGeom>
            <a:noFill/>
          </p:spPr>
          <p:txBody>
            <a:bodyPr wrap="square" lIns="90000" tIns="46800" rIns="90000" bIns="46800">
              <a:normAutofit fontScale="92500" lnSpcReduction="20000"/>
            </a:bodyPr>
            <a:lstStyle/>
            <a:p>
              <a:pPr marL="171450" indent="-171450" algn="r">
                <a:lnSpc>
                  <a:spcPct val="17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Supporting text here.</a:t>
              </a:r>
              <a:endParaRPr lang="zh-CN" altLang="en-US" sz="1000" dirty="0"/>
            </a:p>
            <a:p>
              <a:pPr marL="171450" indent="-171450" algn="r">
                <a:lnSpc>
                  <a:spcPct val="17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When you copy &amp; paste, choose "keep text only" option.</a:t>
              </a:r>
              <a:endParaRPr lang="zh-CN" altLang="en-US" sz="1000" dirty="0"/>
            </a:p>
          </p:txBody>
        </p:sp>
        <p:sp>
          <p:nvSpPr>
            <p:cNvPr id="7" name="ïṣľïďè">
              <a:extLst>
                <a:ext uri="{FF2B5EF4-FFF2-40B4-BE49-F238E27FC236}">
                  <a16:creationId xmlns:a16="http://schemas.microsoft.com/office/drawing/2014/main" xmlns="" id="{21A52BA4-3198-4CE5-9AD8-09AD19A7A261}"/>
                </a:ext>
              </a:extLst>
            </p:cNvPr>
            <p:cNvSpPr/>
            <p:nvPr/>
          </p:nvSpPr>
          <p:spPr>
            <a:xfrm>
              <a:off x="8343575" y="2576695"/>
              <a:ext cx="3189600" cy="386462"/>
            </a:xfrm>
            <a:prstGeom prst="rect">
              <a:avLst/>
            </a:prstGeom>
          </p:spPr>
          <p:txBody>
            <a:bodyPr wrap="none" lIns="90000" tIns="46800" rIns="90000" bIns="46800">
              <a:normAutofit/>
            </a:bodyPr>
            <a:lstStyle/>
            <a:p>
              <a:pPr algn="r"/>
              <a:r>
                <a:rPr lang="en-US" altLang="zh-CN" sz="1600" b="1" dirty="0"/>
                <a:t>Text here</a:t>
              </a:r>
              <a:endParaRPr lang="zh-CN" altLang="en-US" sz="1600" b="1" dirty="0"/>
            </a:p>
          </p:txBody>
        </p:sp>
        <p:sp>
          <p:nvSpPr>
            <p:cNvPr id="8" name="íšlíḋe">
              <a:extLst>
                <a:ext uri="{FF2B5EF4-FFF2-40B4-BE49-F238E27FC236}">
                  <a16:creationId xmlns:a16="http://schemas.microsoft.com/office/drawing/2014/main" xmlns="" id="{DC63A749-2A11-418E-B2B6-6CF326EE8C27}"/>
                </a:ext>
              </a:extLst>
            </p:cNvPr>
            <p:cNvSpPr txBox="1"/>
            <p:nvPr/>
          </p:nvSpPr>
          <p:spPr>
            <a:xfrm>
              <a:off x="8343575" y="4287064"/>
              <a:ext cx="3189600" cy="516005"/>
            </a:xfrm>
            <a:prstGeom prst="rect">
              <a:avLst/>
            </a:prstGeom>
            <a:noFill/>
          </p:spPr>
          <p:txBody>
            <a:bodyPr wrap="square" lIns="90000" tIns="46800" rIns="90000" bIns="46800">
              <a:normAutofit fontScale="92500" lnSpcReduction="20000"/>
            </a:bodyPr>
            <a:lstStyle/>
            <a:p>
              <a:pPr marL="171450" indent="-171450" algn="r">
                <a:lnSpc>
                  <a:spcPct val="17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Supporting text here.</a:t>
              </a:r>
              <a:endParaRPr lang="zh-CN" altLang="en-US" sz="1000" dirty="0"/>
            </a:p>
            <a:p>
              <a:pPr marL="171450" indent="-171450" algn="r">
                <a:lnSpc>
                  <a:spcPct val="17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When you copy &amp; paste, choose "keep text only" option.</a:t>
              </a:r>
              <a:endParaRPr lang="zh-CN" altLang="en-US" sz="1000" dirty="0"/>
            </a:p>
          </p:txBody>
        </p:sp>
        <p:sp>
          <p:nvSpPr>
            <p:cNvPr id="9" name="íṩḷîde">
              <a:extLst>
                <a:ext uri="{FF2B5EF4-FFF2-40B4-BE49-F238E27FC236}">
                  <a16:creationId xmlns:a16="http://schemas.microsoft.com/office/drawing/2014/main" xmlns="" id="{8DE54EF5-2300-4E43-B87B-5A14F58702ED}"/>
                </a:ext>
              </a:extLst>
            </p:cNvPr>
            <p:cNvSpPr/>
            <p:nvPr/>
          </p:nvSpPr>
          <p:spPr>
            <a:xfrm>
              <a:off x="8343575" y="3900603"/>
              <a:ext cx="3189600" cy="386462"/>
            </a:xfrm>
            <a:prstGeom prst="rect">
              <a:avLst/>
            </a:prstGeom>
          </p:spPr>
          <p:txBody>
            <a:bodyPr wrap="none" lIns="90000" tIns="46800" rIns="90000" bIns="46800">
              <a:normAutofit/>
            </a:bodyPr>
            <a:lstStyle/>
            <a:p>
              <a:pPr algn="r"/>
              <a:r>
                <a:rPr lang="en-US" altLang="zh-CN" sz="1600" b="1" dirty="0"/>
                <a:t>Text here</a:t>
              </a:r>
              <a:endParaRPr lang="zh-CN" altLang="en-US" sz="1600" b="1" dirty="0"/>
            </a:p>
          </p:txBody>
        </p: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xmlns="" id="{F77BFC53-FF29-4ABF-A290-FE81CFB1AADC}"/>
                </a:ext>
              </a:extLst>
            </p:cNvPr>
            <p:cNvCxnSpPr/>
            <p:nvPr/>
          </p:nvCxnSpPr>
          <p:spPr>
            <a:xfrm>
              <a:off x="9084903" y="3668207"/>
              <a:ext cx="2448272" cy="0"/>
            </a:xfrm>
            <a:prstGeom prst="line">
              <a:avLst/>
            </a:prstGeom>
            <a:ln>
              <a:solidFill>
                <a:schemeClr val="tx1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ïśļîḑe">
              <a:extLst>
                <a:ext uri="{FF2B5EF4-FFF2-40B4-BE49-F238E27FC236}">
                  <a16:creationId xmlns:a16="http://schemas.microsoft.com/office/drawing/2014/main" xmlns="" id="{3C991B6F-546C-472B-B9C7-9E4273D8D03E}"/>
                </a:ext>
              </a:extLst>
            </p:cNvPr>
            <p:cNvSpPr txBox="1"/>
            <p:nvPr/>
          </p:nvSpPr>
          <p:spPr>
            <a:xfrm>
              <a:off x="669925" y="2963156"/>
              <a:ext cx="3190189" cy="516005"/>
            </a:xfrm>
            <a:prstGeom prst="rect">
              <a:avLst/>
            </a:prstGeom>
            <a:noFill/>
          </p:spPr>
          <p:txBody>
            <a:bodyPr wrap="square" lIns="90000" tIns="46800" rIns="90000" bIns="46800">
              <a:normAutofit fontScale="92500" lnSpcReduction="20000"/>
            </a:bodyPr>
            <a:lstStyle/>
            <a:p>
              <a:pPr marL="171450" indent="-171450">
                <a:lnSpc>
                  <a:spcPct val="17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Supporting text here.</a:t>
              </a:r>
              <a:endParaRPr lang="zh-CN" altLang="en-US" sz="1000" dirty="0"/>
            </a:p>
            <a:p>
              <a:pPr marL="171450" indent="-171450">
                <a:lnSpc>
                  <a:spcPct val="17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When you copy &amp; paste, choose "keep text only" option.</a:t>
              </a:r>
              <a:endParaRPr lang="zh-CN" altLang="en-US" sz="1000" dirty="0"/>
            </a:p>
          </p:txBody>
        </p:sp>
        <p:sp>
          <p:nvSpPr>
            <p:cNvPr id="12" name="í$ḷïḍê">
              <a:extLst>
                <a:ext uri="{FF2B5EF4-FFF2-40B4-BE49-F238E27FC236}">
                  <a16:creationId xmlns:a16="http://schemas.microsoft.com/office/drawing/2014/main" xmlns="" id="{B1B08A4A-3BAC-43D6-9AE4-6E7FDD3BCA74}"/>
                </a:ext>
              </a:extLst>
            </p:cNvPr>
            <p:cNvSpPr/>
            <p:nvPr/>
          </p:nvSpPr>
          <p:spPr>
            <a:xfrm>
              <a:off x="669925" y="2576695"/>
              <a:ext cx="3190189" cy="386462"/>
            </a:xfrm>
            <a:prstGeom prst="rect">
              <a:avLst/>
            </a:prstGeom>
          </p:spPr>
          <p:txBody>
            <a:bodyPr wrap="none" lIns="90000" tIns="46800" rIns="90000" bIns="46800">
              <a:normAutofit/>
            </a:bodyPr>
            <a:lstStyle/>
            <a:p>
              <a:r>
                <a:rPr lang="en-US" altLang="zh-CN" sz="1600" b="1" dirty="0"/>
                <a:t>Text here</a:t>
              </a:r>
              <a:endParaRPr lang="zh-CN" altLang="en-US" sz="1600" b="1" dirty="0"/>
            </a:p>
          </p:txBody>
        </p:sp>
        <p:sp>
          <p:nvSpPr>
            <p:cNvPr id="13" name="iṩ1ídé">
              <a:extLst>
                <a:ext uri="{FF2B5EF4-FFF2-40B4-BE49-F238E27FC236}">
                  <a16:creationId xmlns:a16="http://schemas.microsoft.com/office/drawing/2014/main" xmlns="" id="{0A58FF6A-3921-42A1-9A45-87DFD1471D12}"/>
                </a:ext>
              </a:extLst>
            </p:cNvPr>
            <p:cNvSpPr txBox="1"/>
            <p:nvPr/>
          </p:nvSpPr>
          <p:spPr>
            <a:xfrm>
              <a:off x="669925" y="4287064"/>
              <a:ext cx="3190189" cy="516005"/>
            </a:xfrm>
            <a:prstGeom prst="rect">
              <a:avLst/>
            </a:prstGeom>
            <a:noFill/>
          </p:spPr>
          <p:txBody>
            <a:bodyPr wrap="square" lIns="90000" tIns="46800" rIns="90000" bIns="46800">
              <a:normAutofit fontScale="92500" lnSpcReduction="20000"/>
            </a:bodyPr>
            <a:lstStyle/>
            <a:p>
              <a:pPr marL="171450" indent="-171450">
                <a:lnSpc>
                  <a:spcPct val="17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Supporting text here.</a:t>
              </a:r>
              <a:endParaRPr lang="zh-CN" altLang="en-US" sz="1000" dirty="0"/>
            </a:p>
            <a:p>
              <a:pPr marL="171450" indent="-171450">
                <a:lnSpc>
                  <a:spcPct val="17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When you copy &amp; paste, choose "keep text only" option.</a:t>
              </a:r>
              <a:endParaRPr lang="zh-CN" altLang="en-US" sz="1000" dirty="0"/>
            </a:p>
          </p:txBody>
        </p:sp>
        <p:sp>
          <p:nvSpPr>
            <p:cNvPr id="14" name="i$ľïḑê">
              <a:extLst>
                <a:ext uri="{FF2B5EF4-FFF2-40B4-BE49-F238E27FC236}">
                  <a16:creationId xmlns:a16="http://schemas.microsoft.com/office/drawing/2014/main" xmlns="" id="{428B40FE-6FC4-4048-B8D9-01CDDBF8E38D}"/>
                </a:ext>
              </a:extLst>
            </p:cNvPr>
            <p:cNvSpPr/>
            <p:nvPr/>
          </p:nvSpPr>
          <p:spPr>
            <a:xfrm>
              <a:off x="669925" y="3900603"/>
              <a:ext cx="3190189" cy="386462"/>
            </a:xfrm>
            <a:prstGeom prst="rect">
              <a:avLst/>
            </a:prstGeom>
          </p:spPr>
          <p:txBody>
            <a:bodyPr wrap="none" lIns="90000" tIns="46800" rIns="90000" bIns="46800">
              <a:normAutofit/>
            </a:bodyPr>
            <a:lstStyle/>
            <a:p>
              <a:r>
                <a:rPr lang="en-US" altLang="zh-CN" sz="1600" b="1" dirty="0"/>
                <a:t>Text here</a:t>
              </a:r>
              <a:endParaRPr lang="zh-CN" altLang="en-US" sz="1600" b="1" dirty="0"/>
            </a:p>
          </p:txBody>
        </p:sp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xmlns="" id="{D0377D3F-C19A-4C0D-BC14-972BF23CD5E2}"/>
                </a:ext>
              </a:extLst>
            </p:cNvPr>
            <p:cNvCxnSpPr/>
            <p:nvPr/>
          </p:nvCxnSpPr>
          <p:spPr>
            <a:xfrm>
              <a:off x="669925" y="3668207"/>
              <a:ext cx="2448272" cy="0"/>
            </a:xfrm>
            <a:prstGeom prst="line">
              <a:avLst/>
            </a:prstGeom>
            <a:ln>
              <a:solidFill>
                <a:schemeClr val="tx1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6" name="ïŝļiḋe">
              <a:extLst>
                <a:ext uri="{FF2B5EF4-FFF2-40B4-BE49-F238E27FC236}">
                  <a16:creationId xmlns:a16="http://schemas.microsoft.com/office/drawing/2014/main" xmlns="" id="{E174C7F8-198D-4D18-8DFB-4A93EC12DDFD}"/>
                </a:ext>
              </a:extLst>
            </p:cNvPr>
            <p:cNvGrpSpPr/>
            <p:nvPr/>
          </p:nvGrpSpPr>
          <p:grpSpPr>
            <a:xfrm>
              <a:off x="3172812" y="1580521"/>
              <a:ext cx="6144009" cy="4348792"/>
              <a:chOff x="438032" y="1580521"/>
              <a:chExt cx="6144009" cy="4348792"/>
            </a:xfrm>
          </p:grpSpPr>
          <p:sp>
            <p:nvSpPr>
              <p:cNvPr id="17" name="íṣḻiḍe">
                <a:extLst>
                  <a:ext uri="{FF2B5EF4-FFF2-40B4-BE49-F238E27FC236}">
                    <a16:creationId xmlns:a16="http://schemas.microsoft.com/office/drawing/2014/main" xmlns="" id="{960BC262-3B68-447B-A716-3BE8D3651B21}"/>
                  </a:ext>
                </a:extLst>
              </p:cNvPr>
              <p:cNvSpPr/>
              <p:nvPr/>
            </p:nvSpPr>
            <p:spPr bwMode="auto">
              <a:xfrm>
                <a:off x="1256566" y="1625600"/>
                <a:ext cx="4289425" cy="4303713"/>
              </a:xfrm>
              <a:custGeom>
                <a:avLst/>
                <a:gdLst>
                  <a:gd name="T0" fmla="*/ 365 w 2340"/>
                  <a:gd name="T1" fmla="*/ 542 h 2348"/>
                  <a:gd name="T2" fmla="*/ 805 w 2340"/>
                  <a:gd name="T3" fmla="*/ 220 h 2348"/>
                  <a:gd name="T4" fmla="*/ 1001 w 2340"/>
                  <a:gd name="T5" fmla="*/ 167 h 2348"/>
                  <a:gd name="T6" fmla="*/ 1122 w 2340"/>
                  <a:gd name="T7" fmla="*/ 155 h 2348"/>
                  <a:gd name="T8" fmla="*/ 1230 w 2340"/>
                  <a:gd name="T9" fmla="*/ 156 h 2348"/>
                  <a:gd name="T10" fmla="*/ 1341 w 2340"/>
                  <a:gd name="T11" fmla="*/ 169 h 2348"/>
                  <a:gd name="T12" fmla="*/ 1513 w 2340"/>
                  <a:gd name="T13" fmla="*/ 215 h 2348"/>
                  <a:gd name="T14" fmla="*/ 1590 w 2340"/>
                  <a:gd name="T15" fmla="*/ 246 h 2348"/>
                  <a:gd name="T16" fmla="*/ 1708 w 2340"/>
                  <a:gd name="T17" fmla="*/ 310 h 2348"/>
                  <a:gd name="T18" fmla="*/ 1818 w 2340"/>
                  <a:gd name="T19" fmla="*/ 389 h 2348"/>
                  <a:gd name="T20" fmla="*/ 1940 w 2340"/>
                  <a:gd name="T21" fmla="*/ 510 h 2348"/>
                  <a:gd name="T22" fmla="*/ 2014 w 2340"/>
                  <a:gd name="T23" fmla="*/ 608 h 2348"/>
                  <a:gd name="T24" fmla="*/ 2076 w 2340"/>
                  <a:gd name="T25" fmla="*/ 714 h 2348"/>
                  <a:gd name="T26" fmla="*/ 2137 w 2340"/>
                  <a:gd name="T27" fmla="*/ 860 h 2348"/>
                  <a:gd name="T28" fmla="*/ 2174 w 2340"/>
                  <a:gd name="T29" fmla="*/ 1015 h 2348"/>
                  <a:gd name="T30" fmla="*/ 2186 w 2340"/>
                  <a:gd name="T31" fmla="*/ 1192 h 2348"/>
                  <a:gd name="T32" fmla="*/ 2174 w 2340"/>
                  <a:gd name="T33" fmla="*/ 1333 h 2348"/>
                  <a:gd name="T34" fmla="*/ 2131 w 2340"/>
                  <a:gd name="T35" fmla="*/ 1505 h 2348"/>
                  <a:gd name="T36" fmla="*/ 2077 w 2340"/>
                  <a:gd name="T37" fmla="*/ 1634 h 2348"/>
                  <a:gd name="T38" fmla="*/ 1985 w 2340"/>
                  <a:gd name="T39" fmla="*/ 1782 h 2348"/>
                  <a:gd name="T40" fmla="*/ 1859 w 2340"/>
                  <a:gd name="T41" fmla="*/ 1922 h 2348"/>
                  <a:gd name="T42" fmla="*/ 1740 w 2340"/>
                  <a:gd name="T43" fmla="*/ 2017 h 2348"/>
                  <a:gd name="T44" fmla="*/ 1611 w 2340"/>
                  <a:gd name="T45" fmla="*/ 2092 h 2348"/>
                  <a:gd name="T46" fmla="*/ 1382 w 2340"/>
                  <a:gd name="T47" fmla="*/ 2171 h 2348"/>
                  <a:gd name="T48" fmla="*/ 1167 w 2340"/>
                  <a:gd name="T49" fmla="*/ 2194 h 2348"/>
                  <a:gd name="T50" fmla="*/ 1018 w 2340"/>
                  <a:gd name="T51" fmla="*/ 2183 h 2348"/>
                  <a:gd name="T52" fmla="*/ 906 w 2340"/>
                  <a:gd name="T53" fmla="*/ 2161 h 2348"/>
                  <a:gd name="T54" fmla="*/ 775 w 2340"/>
                  <a:gd name="T55" fmla="*/ 2117 h 2348"/>
                  <a:gd name="T56" fmla="*/ 669 w 2340"/>
                  <a:gd name="T57" fmla="*/ 2065 h 2348"/>
                  <a:gd name="T58" fmla="*/ 435 w 2340"/>
                  <a:gd name="T59" fmla="*/ 1886 h 2348"/>
                  <a:gd name="T60" fmla="*/ 486 w 2340"/>
                  <a:gd name="T61" fmla="*/ 1739 h 2348"/>
                  <a:gd name="T62" fmla="*/ 283 w 2340"/>
                  <a:gd name="T63" fmla="*/ 1948 h 2348"/>
                  <a:gd name="T64" fmla="*/ 532 w 2340"/>
                  <a:gd name="T65" fmla="*/ 2162 h 2348"/>
                  <a:gd name="T66" fmla="*/ 660 w 2340"/>
                  <a:gd name="T67" fmla="*/ 2234 h 2348"/>
                  <a:gd name="T68" fmla="*/ 836 w 2340"/>
                  <a:gd name="T69" fmla="*/ 2301 h 2348"/>
                  <a:gd name="T70" fmla="*/ 963 w 2340"/>
                  <a:gd name="T71" fmla="*/ 2331 h 2348"/>
                  <a:gd name="T72" fmla="*/ 1098 w 2340"/>
                  <a:gd name="T73" fmla="*/ 2346 h 2348"/>
                  <a:gd name="T74" fmla="*/ 1343 w 2340"/>
                  <a:gd name="T75" fmla="*/ 2335 h 2348"/>
                  <a:gd name="T76" fmla="*/ 1626 w 2340"/>
                  <a:gd name="T77" fmla="*/ 2254 h 2348"/>
                  <a:gd name="T78" fmla="*/ 1795 w 2340"/>
                  <a:gd name="T79" fmla="*/ 2166 h 2348"/>
                  <a:gd name="T80" fmla="*/ 1949 w 2340"/>
                  <a:gd name="T81" fmla="*/ 2049 h 2348"/>
                  <a:gd name="T82" fmla="*/ 2072 w 2340"/>
                  <a:gd name="T83" fmla="*/ 1921 h 2348"/>
                  <a:gd name="T84" fmla="*/ 2195 w 2340"/>
                  <a:gd name="T85" fmla="*/ 1739 h 2348"/>
                  <a:gd name="T86" fmla="*/ 2267 w 2340"/>
                  <a:gd name="T87" fmla="*/ 1583 h 2348"/>
                  <a:gd name="T88" fmla="*/ 2306 w 2340"/>
                  <a:gd name="T89" fmla="*/ 1457 h 2348"/>
                  <a:gd name="T90" fmla="*/ 2336 w 2340"/>
                  <a:gd name="T91" fmla="*/ 1276 h 2348"/>
                  <a:gd name="T92" fmla="*/ 2334 w 2340"/>
                  <a:gd name="T93" fmla="*/ 1052 h 2348"/>
                  <a:gd name="T94" fmla="*/ 2301 w 2340"/>
                  <a:gd name="T95" fmla="*/ 871 h 2348"/>
                  <a:gd name="T96" fmla="*/ 2231 w 2340"/>
                  <a:gd name="T97" fmla="*/ 680 h 2348"/>
                  <a:gd name="T98" fmla="*/ 2164 w 2340"/>
                  <a:gd name="T99" fmla="*/ 556 h 2348"/>
                  <a:gd name="T100" fmla="*/ 2083 w 2340"/>
                  <a:gd name="T101" fmla="*/ 441 h 2348"/>
                  <a:gd name="T102" fmla="*/ 1990 w 2340"/>
                  <a:gd name="T103" fmla="*/ 337 h 2348"/>
                  <a:gd name="T104" fmla="*/ 1854 w 2340"/>
                  <a:gd name="T105" fmla="*/ 223 h 2348"/>
                  <a:gd name="T106" fmla="*/ 1680 w 2340"/>
                  <a:gd name="T107" fmla="*/ 118 h 2348"/>
                  <a:gd name="T108" fmla="*/ 1583 w 2340"/>
                  <a:gd name="T109" fmla="*/ 76 h 2348"/>
                  <a:gd name="T110" fmla="*/ 1439 w 2340"/>
                  <a:gd name="T111" fmla="*/ 32 h 2348"/>
                  <a:gd name="T112" fmla="*/ 1276 w 2340"/>
                  <a:gd name="T113" fmla="*/ 5 h 2348"/>
                  <a:gd name="T114" fmla="*/ 1168 w 2340"/>
                  <a:gd name="T115" fmla="*/ 0 h 2348"/>
                  <a:gd name="T116" fmla="*/ 1045 w 2340"/>
                  <a:gd name="T117" fmla="*/ 6 h 2348"/>
                  <a:gd name="T118" fmla="*/ 844 w 2340"/>
                  <a:gd name="T119" fmla="*/ 45 h 2348"/>
                  <a:gd name="T120" fmla="*/ 579 w 2340"/>
                  <a:gd name="T121" fmla="*/ 157 h 2348"/>
                  <a:gd name="T122" fmla="*/ 3 w 2340"/>
                  <a:gd name="T123" fmla="*/ 1014 h 23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2340" h="2348">
                    <a:moveTo>
                      <a:pt x="153" y="1052"/>
                    </a:moveTo>
                    <a:cubicBezTo>
                      <a:pt x="153" y="1052"/>
                      <a:pt x="154" y="1046"/>
                      <a:pt x="155" y="1035"/>
                    </a:cubicBezTo>
                    <a:cubicBezTo>
                      <a:pt x="157" y="1024"/>
                      <a:pt x="159" y="1007"/>
                      <a:pt x="164" y="985"/>
                    </a:cubicBezTo>
                    <a:cubicBezTo>
                      <a:pt x="172" y="941"/>
                      <a:pt x="186" y="878"/>
                      <a:pt x="217" y="801"/>
                    </a:cubicBezTo>
                    <a:cubicBezTo>
                      <a:pt x="224" y="781"/>
                      <a:pt x="233" y="761"/>
                      <a:pt x="242" y="740"/>
                    </a:cubicBezTo>
                    <a:cubicBezTo>
                      <a:pt x="253" y="720"/>
                      <a:pt x="263" y="698"/>
                      <a:pt x="275" y="677"/>
                    </a:cubicBezTo>
                    <a:cubicBezTo>
                      <a:pt x="300" y="633"/>
                      <a:pt x="329" y="588"/>
                      <a:pt x="365" y="542"/>
                    </a:cubicBezTo>
                    <a:cubicBezTo>
                      <a:pt x="401" y="497"/>
                      <a:pt x="443" y="452"/>
                      <a:pt x="491" y="409"/>
                    </a:cubicBezTo>
                    <a:cubicBezTo>
                      <a:pt x="540" y="366"/>
                      <a:pt x="595" y="326"/>
                      <a:pt x="656" y="290"/>
                    </a:cubicBezTo>
                    <a:cubicBezTo>
                      <a:pt x="672" y="281"/>
                      <a:pt x="688" y="273"/>
                      <a:pt x="704" y="265"/>
                    </a:cubicBezTo>
                    <a:cubicBezTo>
                      <a:pt x="712" y="260"/>
                      <a:pt x="720" y="256"/>
                      <a:pt x="728" y="253"/>
                    </a:cubicBezTo>
                    <a:cubicBezTo>
                      <a:pt x="737" y="249"/>
                      <a:pt x="745" y="245"/>
                      <a:pt x="753" y="241"/>
                    </a:cubicBezTo>
                    <a:cubicBezTo>
                      <a:pt x="762" y="237"/>
                      <a:pt x="770" y="234"/>
                      <a:pt x="779" y="230"/>
                    </a:cubicBezTo>
                    <a:cubicBezTo>
                      <a:pt x="787" y="227"/>
                      <a:pt x="796" y="223"/>
                      <a:pt x="805" y="220"/>
                    </a:cubicBezTo>
                    <a:cubicBezTo>
                      <a:pt x="823" y="213"/>
                      <a:pt x="840" y="207"/>
                      <a:pt x="859" y="201"/>
                    </a:cubicBezTo>
                    <a:cubicBezTo>
                      <a:pt x="868" y="198"/>
                      <a:pt x="877" y="195"/>
                      <a:pt x="886" y="193"/>
                    </a:cubicBezTo>
                    <a:cubicBezTo>
                      <a:pt x="896" y="190"/>
                      <a:pt x="905" y="188"/>
                      <a:pt x="914" y="185"/>
                    </a:cubicBezTo>
                    <a:cubicBezTo>
                      <a:pt x="919" y="184"/>
                      <a:pt x="924" y="183"/>
                      <a:pt x="929" y="182"/>
                    </a:cubicBezTo>
                    <a:cubicBezTo>
                      <a:pt x="933" y="181"/>
                      <a:pt x="938" y="180"/>
                      <a:pt x="943" y="179"/>
                    </a:cubicBezTo>
                    <a:cubicBezTo>
                      <a:pt x="952" y="177"/>
                      <a:pt x="962" y="174"/>
                      <a:pt x="972" y="172"/>
                    </a:cubicBezTo>
                    <a:cubicBezTo>
                      <a:pt x="981" y="170"/>
                      <a:pt x="991" y="169"/>
                      <a:pt x="1001" y="167"/>
                    </a:cubicBezTo>
                    <a:cubicBezTo>
                      <a:pt x="1011" y="166"/>
                      <a:pt x="1021" y="164"/>
                      <a:pt x="1031" y="163"/>
                    </a:cubicBezTo>
                    <a:cubicBezTo>
                      <a:pt x="1041" y="162"/>
                      <a:pt x="1051" y="161"/>
                      <a:pt x="1061" y="159"/>
                    </a:cubicBezTo>
                    <a:cubicBezTo>
                      <a:pt x="1068" y="159"/>
                      <a:pt x="1068" y="159"/>
                      <a:pt x="1068" y="159"/>
                    </a:cubicBezTo>
                    <a:cubicBezTo>
                      <a:pt x="1071" y="158"/>
                      <a:pt x="1073" y="158"/>
                      <a:pt x="1076" y="158"/>
                    </a:cubicBezTo>
                    <a:cubicBezTo>
                      <a:pt x="1081" y="158"/>
                      <a:pt x="1086" y="157"/>
                      <a:pt x="1091" y="157"/>
                    </a:cubicBezTo>
                    <a:cubicBezTo>
                      <a:pt x="1096" y="157"/>
                      <a:pt x="1101" y="156"/>
                      <a:pt x="1106" y="156"/>
                    </a:cubicBezTo>
                    <a:cubicBezTo>
                      <a:pt x="1111" y="156"/>
                      <a:pt x="1116" y="155"/>
                      <a:pt x="1122" y="155"/>
                    </a:cubicBezTo>
                    <a:cubicBezTo>
                      <a:pt x="1132" y="155"/>
                      <a:pt x="1142" y="154"/>
                      <a:pt x="1152" y="154"/>
                    </a:cubicBezTo>
                    <a:cubicBezTo>
                      <a:pt x="1158" y="154"/>
                      <a:pt x="1163" y="154"/>
                      <a:pt x="1168" y="154"/>
                    </a:cubicBezTo>
                    <a:cubicBezTo>
                      <a:pt x="1173" y="154"/>
                      <a:pt x="1178" y="154"/>
                      <a:pt x="1183" y="154"/>
                    </a:cubicBezTo>
                    <a:cubicBezTo>
                      <a:pt x="1194" y="155"/>
                      <a:pt x="1204" y="155"/>
                      <a:pt x="1215" y="155"/>
                    </a:cubicBezTo>
                    <a:cubicBezTo>
                      <a:pt x="1219" y="155"/>
                      <a:pt x="1219" y="155"/>
                      <a:pt x="1219" y="155"/>
                    </a:cubicBezTo>
                    <a:cubicBezTo>
                      <a:pt x="1223" y="156"/>
                      <a:pt x="1223" y="156"/>
                      <a:pt x="1223" y="156"/>
                    </a:cubicBezTo>
                    <a:cubicBezTo>
                      <a:pt x="1230" y="156"/>
                      <a:pt x="1230" y="156"/>
                      <a:pt x="1230" y="156"/>
                    </a:cubicBezTo>
                    <a:cubicBezTo>
                      <a:pt x="1236" y="157"/>
                      <a:pt x="1241" y="157"/>
                      <a:pt x="1246" y="157"/>
                    </a:cubicBezTo>
                    <a:cubicBezTo>
                      <a:pt x="1251" y="158"/>
                      <a:pt x="1257" y="158"/>
                      <a:pt x="1262" y="159"/>
                    </a:cubicBezTo>
                    <a:cubicBezTo>
                      <a:pt x="1270" y="159"/>
                      <a:pt x="1270" y="159"/>
                      <a:pt x="1270" y="159"/>
                    </a:cubicBezTo>
                    <a:cubicBezTo>
                      <a:pt x="1272" y="159"/>
                      <a:pt x="1275" y="160"/>
                      <a:pt x="1278" y="160"/>
                    </a:cubicBezTo>
                    <a:cubicBezTo>
                      <a:pt x="1288" y="161"/>
                      <a:pt x="1299" y="163"/>
                      <a:pt x="1309" y="164"/>
                    </a:cubicBezTo>
                    <a:cubicBezTo>
                      <a:pt x="1314" y="165"/>
                      <a:pt x="1320" y="165"/>
                      <a:pt x="1325" y="166"/>
                    </a:cubicBezTo>
                    <a:cubicBezTo>
                      <a:pt x="1330" y="167"/>
                      <a:pt x="1335" y="168"/>
                      <a:pt x="1341" y="169"/>
                    </a:cubicBezTo>
                    <a:cubicBezTo>
                      <a:pt x="1351" y="171"/>
                      <a:pt x="1362" y="173"/>
                      <a:pt x="1372" y="175"/>
                    </a:cubicBezTo>
                    <a:cubicBezTo>
                      <a:pt x="1383" y="177"/>
                      <a:pt x="1393" y="180"/>
                      <a:pt x="1404" y="182"/>
                    </a:cubicBezTo>
                    <a:cubicBezTo>
                      <a:pt x="1409" y="183"/>
                      <a:pt x="1414" y="184"/>
                      <a:pt x="1419" y="186"/>
                    </a:cubicBezTo>
                    <a:cubicBezTo>
                      <a:pt x="1425" y="187"/>
                      <a:pt x="1430" y="189"/>
                      <a:pt x="1435" y="190"/>
                    </a:cubicBezTo>
                    <a:cubicBezTo>
                      <a:pt x="1446" y="193"/>
                      <a:pt x="1456" y="196"/>
                      <a:pt x="1466" y="199"/>
                    </a:cubicBezTo>
                    <a:cubicBezTo>
                      <a:pt x="1477" y="202"/>
                      <a:pt x="1487" y="206"/>
                      <a:pt x="1498" y="209"/>
                    </a:cubicBezTo>
                    <a:cubicBezTo>
                      <a:pt x="1503" y="211"/>
                      <a:pt x="1508" y="213"/>
                      <a:pt x="1513" y="215"/>
                    </a:cubicBezTo>
                    <a:cubicBezTo>
                      <a:pt x="1516" y="215"/>
                      <a:pt x="1518" y="216"/>
                      <a:pt x="1521" y="217"/>
                    </a:cubicBezTo>
                    <a:cubicBezTo>
                      <a:pt x="1528" y="220"/>
                      <a:pt x="1528" y="220"/>
                      <a:pt x="1528" y="220"/>
                    </a:cubicBezTo>
                    <a:cubicBezTo>
                      <a:pt x="1539" y="224"/>
                      <a:pt x="1549" y="228"/>
                      <a:pt x="1559" y="233"/>
                    </a:cubicBezTo>
                    <a:cubicBezTo>
                      <a:pt x="1563" y="234"/>
                      <a:pt x="1563" y="234"/>
                      <a:pt x="1563" y="234"/>
                    </a:cubicBezTo>
                    <a:cubicBezTo>
                      <a:pt x="1567" y="236"/>
                      <a:pt x="1567" y="236"/>
                      <a:pt x="1567" y="236"/>
                    </a:cubicBezTo>
                    <a:cubicBezTo>
                      <a:pt x="1574" y="239"/>
                      <a:pt x="1574" y="239"/>
                      <a:pt x="1574" y="239"/>
                    </a:cubicBezTo>
                    <a:cubicBezTo>
                      <a:pt x="1590" y="246"/>
                      <a:pt x="1590" y="246"/>
                      <a:pt x="1590" y="246"/>
                    </a:cubicBezTo>
                    <a:cubicBezTo>
                      <a:pt x="1605" y="253"/>
                      <a:pt x="1605" y="253"/>
                      <a:pt x="1605" y="253"/>
                    </a:cubicBezTo>
                    <a:cubicBezTo>
                      <a:pt x="1607" y="254"/>
                      <a:pt x="1610" y="255"/>
                      <a:pt x="1612" y="257"/>
                    </a:cubicBezTo>
                    <a:cubicBezTo>
                      <a:pt x="1620" y="260"/>
                      <a:pt x="1620" y="260"/>
                      <a:pt x="1620" y="260"/>
                    </a:cubicBezTo>
                    <a:cubicBezTo>
                      <a:pt x="1630" y="265"/>
                      <a:pt x="1640" y="270"/>
                      <a:pt x="1649" y="276"/>
                    </a:cubicBezTo>
                    <a:cubicBezTo>
                      <a:pt x="1659" y="281"/>
                      <a:pt x="1669" y="287"/>
                      <a:pt x="1679" y="292"/>
                    </a:cubicBezTo>
                    <a:cubicBezTo>
                      <a:pt x="1693" y="301"/>
                      <a:pt x="1693" y="301"/>
                      <a:pt x="1693" y="301"/>
                    </a:cubicBezTo>
                    <a:cubicBezTo>
                      <a:pt x="1698" y="303"/>
                      <a:pt x="1703" y="307"/>
                      <a:pt x="1708" y="310"/>
                    </a:cubicBezTo>
                    <a:cubicBezTo>
                      <a:pt x="1717" y="316"/>
                      <a:pt x="1727" y="322"/>
                      <a:pt x="1736" y="328"/>
                    </a:cubicBezTo>
                    <a:cubicBezTo>
                      <a:pt x="1745" y="334"/>
                      <a:pt x="1755" y="341"/>
                      <a:pt x="1764" y="348"/>
                    </a:cubicBezTo>
                    <a:cubicBezTo>
                      <a:pt x="1768" y="351"/>
                      <a:pt x="1773" y="354"/>
                      <a:pt x="1778" y="358"/>
                    </a:cubicBezTo>
                    <a:cubicBezTo>
                      <a:pt x="1791" y="368"/>
                      <a:pt x="1791" y="368"/>
                      <a:pt x="1791" y="368"/>
                    </a:cubicBezTo>
                    <a:cubicBezTo>
                      <a:pt x="1804" y="379"/>
                      <a:pt x="1804" y="379"/>
                      <a:pt x="1804" y="379"/>
                    </a:cubicBezTo>
                    <a:cubicBezTo>
                      <a:pt x="1811" y="384"/>
                      <a:pt x="1811" y="384"/>
                      <a:pt x="1811" y="384"/>
                    </a:cubicBezTo>
                    <a:cubicBezTo>
                      <a:pt x="1813" y="386"/>
                      <a:pt x="1816" y="387"/>
                      <a:pt x="1818" y="389"/>
                    </a:cubicBezTo>
                    <a:cubicBezTo>
                      <a:pt x="1835" y="404"/>
                      <a:pt x="1853" y="419"/>
                      <a:pt x="1869" y="435"/>
                    </a:cubicBezTo>
                    <a:cubicBezTo>
                      <a:pt x="1882" y="447"/>
                      <a:pt x="1882" y="447"/>
                      <a:pt x="1882" y="447"/>
                    </a:cubicBezTo>
                    <a:cubicBezTo>
                      <a:pt x="1888" y="453"/>
                      <a:pt x="1888" y="453"/>
                      <a:pt x="1888" y="453"/>
                    </a:cubicBezTo>
                    <a:cubicBezTo>
                      <a:pt x="1894" y="459"/>
                      <a:pt x="1894" y="459"/>
                      <a:pt x="1894" y="459"/>
                    </a:cubicBezTo>
                    <a:cubicBezTo>
                      <a:pt x="1902" y="468"/>
                      <a:pt x="1910" y="476"/>
                      <a:pt x="1918" y="484"/>
                    </a:cubicBezTo>
                    <a:cubicBezTo>
                      <a:pt x="1922" y="489"/>
                      <a:pt x="1925" y="493"/>
                      <a:pt x="1929" y="497"/>
                    </a:cubicBezTo>
                    <a:cubicBezTo>
                      <a:pt x="1940" y="510"/>
                      <a:pt x="1940" y="510"/>
                      <a:pt x="1940" y="510"/>
                    </a:cubicBezTo>
                    <a:cubicBezTo>
                      <a:pt x="1952" y="524"/>
                      <a:pt x="1952" y="524"/>
                      <a:pt x="1952" y="524"/>
                    </a:cubicBezTo>
                    <a:cubicBezTo>
                      <a:pt x="1956" y="528"/>
                      <a:pt x="1959" y="533"/>
                      <a:pt x="1963" y="537"/>
                    </a:cubicBezTo>
                    <a:cubicBezTo>
                      <a:pt x="1970" y="546"/>
                      <a:pt x="1977" y="556"/>
                      <a:pt x="1984" y="565"/>
                    </a:cubicBezTo>
                    <a:cubicBezTo>
                      <a:pt x="1991" y="574"/>
                      <a:pt x="1998" y="584"/>
                      <a:pt x="2004" y="593"/>
                    </a:cubicBezTo>
                    <a:cubicBezTo>
                      <a:pt x="2010" y="600"/>
                      <a:pt x="2010" y="600"/>
                      <a:pt x="2010" y="600"/>
                    </a:cubicBezTo>
                    <a:cubicBezTo>
                      <a:pt x="2012" y="604"/>
                      <a:pt x="2012" y="604"/>
                      <a:pt x="2012" y="604"/>
                    </a:cubicBezTo>
                    <a:cubicBezTo>
                      <a:pt x="2014" y="608"/>
                      <a:pt x="2014" y="608"/>
                      <a:pt x="2014" y="608"/>
                    </a:cubicBezTo>
                    <a:cubicBezTo>
                      <a:pt x="2024" y="622"/>
                      <a:pt x="2024" y="622"/>
                      <a:pt x="2024" y="622"/>
                    </a:cubicBezTo>
                    <a:cubicBezTo>
                      <a:pt x="2033" y="637"/>
                      <a:pt x="2033" y="637"/>
                      <a:pt x="2033" y="637"/>
                    </a:cubicBezTo>
                    <a:cubicBezTo>
                      <a:pt x="2038" y="644"/>
                      <a:pt x="2038" y="644"/>
                      <a:pt x="2038" y="644"/>
                    </a:cubicBezTo>
                    <a:cubicBezTo>
                      <a:pt x="2040" y="647"/>
                      <a:pt x="2041" y="649"/>
                      <a:pt x="2042" y="652"/>
                    </a:cubicBezTo>
                    <a:cubicBezTo>
                      <a:pt x="2048" y="662"/>
                      <a:pt x="2054" y="672"/>
                      <a:pt x="2060" y="682"/>
                    </a:cubicBezTo>
                    <a:cubicBezTo>
                      <a:pt x="2063" y="687"/>
                      <a:pt x="2066" y="693"/>
                      <a:pt x="2068" y="698"/>
                    </a:cubicBezTo>
                    <a:cubicBezTo>
                      <a:pt x="2076" y="714"/>
                      <a:pt x="2076" y="714"/>
                      <a:pt x="2076" y="714"/>
                    </a:cubicBezTo>
                    <a:cubicBezTo>
                      <a:pt x="2084" y="729"/>
                      <a:pt x="2084" y="729"/>
                      <a:pt x="2084" y="729"/>
                    </a:cubicBezTo>
                    <a:cubicBezTo>
                      <a:pt x="2087" y="734"/>
                      <a:pt x="2089" y="740"/>
                      <a:pt x="2092" y="745"/>
                    </a:cubicBezTo>
                    <a:cubicBezTo>
                      <a:pt x="2096" y="756"/>
                      <a:pt x="2101" y="767"/>
                      <a:pt x="2106" y="777"/>
                    </a:cubicBezTo>
                    <a:cubicBezTo>
                      <a:pt x="2110" y="788"/>
                      <a:pt x="2115" y="799"/>
                      <a:pt x="2119" y="810"/>
                    </a:cubicBezTo>
                    <a:cubicBezTo>
                      <a:pt x="2121" y="816"/>
                      <a:pt x="2124" y="821"/>
                      <a:pt x="2125" y="827"/>
                    </a:cubicBezTo>
                    <a:cubicBezTo>
                      <a:pt x="2131" y="843"/>
                      <a:pt x="2131" y="843"/>
                      <a:pt x="2131" y="843"/>
                    </a:cubicBezTo>
                    <a:cubicBezTo>
                      <a:pt x="2137" y="860"/>
                      <a:pt x="2137" y="860"/>
                      <a:pt x="2137" y="860"/>
                    </a:cubicBezTo>
                    <a:cubicBezTo>
                      <a:pt x="2139" y="866"/>
                      <a:pt x="2141" y="871"/>
                      <a:pt x="2142" y="877"/>
                    </a:cubicBezTo>
                    <a:cubicBezTo>
                      <a:pt x="2152" y="911"/>
                      <a:pt x="2152" y="911"/>
                      <a:pt x="2152" y="911"/>
                    </a:cubicBezTo>
                    <a:cubicBezTo>
                      <a:pt x="2154" y="920"/>
                      <a:pt x="2154" y="920"/>
                      <a:pt x="2154" y="920"/>
                    </a:cubicBezTo>
                    <a:cubicBezTo>
                      <a:pt x="2156" y="928"/>
                      <a:pt x="2156" y="928"/>
                      <a:pt x="2156" y="928"/>
                    </a:cubicBezTo>
                    <a:cubicBezTo>
                      <a:pt x="2160" y="945"/>
                      <a:pt x="2160" y="945"/>
                      <a:pt x="2160" y="945"/>
                    </a:cubicBezTo>
                    <a:cubicBezTo>
                      <a:pt x="2163" y="957"/>
                      <a:pt x="2166" y="968"/>
                      <a:pt x="2167" y="980"/>
                    </a:cubicBezTo>
                    <a:cubicBezTo>
                      <a:pt x="2174" y="1015"/>
                      <a:pt x="2174" y="1015"/>
                      <a:pt x="2174" y="1015"/>
                    </a:cubicBezTo>
                    <a:cubicBezTo>
                      <a:pt x="2176" y="1027"/>
                      <a:pt x="2177" y="1038"/>
                      <a:pt x="2178" y="1050"/>
                    </a:cubicBezTo>
                    <a:cubicBezTo>
                      <a:pt x="2181" y="1068"/>
                      <a:pt x="2181" y="1068"/>
                      <a:pt x="2181" y="1068"/>
                    </a:cubicBezTo>
                    <a:cubicBezTo>
                      <a:pt x="2181" y="1074"/>
                      <a:pt x="2182" y="1080"/>
                      <a:pt x="2182" y="1086"/>
                    </a:cubicBezTo>
                    <a:cubicBezTo>
                      <a:pt x="2185" y="1121"/>
                      <a:pt x="2185" y="1121"/>
                      <a:pt x="2185" y="1121"/>
                    </a:cubicBezTo>
                    <a:cubicBezTo>
                      <a:pt x="2186" y="1156"/>
                      <a:pt x="2186" y="1156"/>
                      <a:pt x="2186" y="1156"/>
                    </a:cubicBezTo>
                    <a:cubicBezTo>
                      <a:pt x="2186" y="1174"/>
                      <a:pt x="2186" y="1174"/>
                      <a:pt x="2186" y="1174"/>
                    </a:cubicBezTo>
                    <a:cubicBezTo>
                      <a:pt x="2186" y="1192"/>
                      <a:pt x="2186" y="1192"/>
                      <a:pt x="2186" y="1192"/>
                    </a:cubicBezTo>
                    <a:cubicBezTo>
                      <a:pt x="2185" y="1228"/>
                      <a:pt x="2185" y="1228"/>
                      <a:pt x="2185" y="1228"/>
                    </a:cubicBezTo>
                    <a:cubicBezTo>
                      <a:pt x="2182" y="1263"/>
                      <a:pt x="2182" y="1263"/>
                      <a:pt x="2182" y="1263"/>
                    </a:cubicBezTo>
                    <a:cubicBezTo>
                      <a:pt x="2182" y="1269"/>
                      <a:pt x="2181" y="1275"/>
                      <a:pt x="2181" y="1281"/>
                    </a:cubicBezTo>
                    <a:cubicBezTo>
                      <a:pt x="2178" y="1298"/>
                      <a:pt x="2178" y="1298"/>
                      <a:pt x="2178" y="1298"/>
                    </a:cubicBezTo>
                    <a:cubicBezTo>
                      <a:pt x="2176" y="1316"/>
                      <a:pt x="2176" y="1316"/>
                      <a:pt x="2176" y="1316"/>
                    </a:cubicBezTo>
                    <a:cubicBezTo>
                      <a:pt x="2175" y="1325"/>
                      <a:pt x="2175" y="1325"/>
                      <a:pt x="2175" y="1325"/>
                    </a:cubicBezTo>
                    <a:cubicBezTo>
                      <a:pt x="2175" y="1327"/>
                      <a:pt x="2174" y="1330"/>
                      <a:pt x="2174" y="1333"/>
                    </a:cubicBezTo>
                    <a:cubicBezTo>
                      <a:pt x="2169" y="1357"/>
                      <a:pt x="2166" y="1380"/>
                      <a:pt x="2160" y="1403"/>
                    </a:cubicBezTo>
                    <a:cubicBezTo>
                      <a:pt x="2156" y="1420"/>
                      <a:pt x="2156" y="1420"/>
                      <a:pt x="2156" y="1420"/>
                    </a:cubicBezTo>
                    <a:cubicBezTo>
                      <a:pt x="2154" y="1429"/>
                      <a:pt x="2154" y="1429"/>
                      <a:pt x="2154" y="1429"/>
                    </a:cubicBezTo>
                    <a:cubicBezTo>
                      <a:pt x="2152" y="1437"/>
                      <a:pt x="2152" y="1437"/>
                      <a:pt x="2152" y="1437"/>
                    </a:cubicBezTo>
                    <a:cubicBezTo>
                      <a:pt x="2149" y="1448"/>
                      <a:pt x="2145" y="1460"/>
                      <a:pt x="2142" y="1471"/>
                    </a:cubicBezTo>
                    <a:cubicBezTo>
                      <a:pt x="2141" y="1477"/>
                      <a:pt x="2139" y="1482"/>
                      <a:pt x="2137" y="1488"/>
                    </a:cubicBezTo>
                    <a:cubicBezTo>
                      <a:pt x="2131" y="1505"/>
                      <a:pt x="2131" y="1505"/>
                      <a:pt x="2131" y="1505"/>
                    </a:cubicBezTo>
                    <a:cubicBezTo>
                      <a:pt x="2125" y="1521"/>
                      <a:pt x="2125" y="1521"/>
                      <a:pt x="2125" y="1521"/>
                    </a:cubicBezTo>
                    <a:cubicBezTo>
                      <a:pt x="2125" y="1524"/>
                      <a:pt x="2124" y="1527"/>
                      <a:pt x="2122" y="1529"/>
                    </a:cubicBezTo>
                    <a:cubicBezTo>
                      <a:pt x="2119" y="1538"/>
                      <a:pt x="2119" y="1538"/>
                      <a:pt x="2119" y="1538"/>
                    </a:cubicBezTo>
                    <a:cubicBezTo>
                      <a:pt x="2115" y="1549"/>
                      <a:pt x="2111" y="1559"/>
                      <a:pt x="2106" y="1570"/>
                    </a:cubicBezTo>
                    <a:cubicBezTo>
                      <a:pt x="2101" y="1581"/>
                      <a:pt x="2097" y="1592"/>
                      <a:pt x="2092" y="1602"/>
                    </a:cubicBezTo>
                    <a:cubicBezTo>
                      <a:pt x="2089" y="1608"/>
                      <a:pt x="2087" y="1613"/>
                      <a:pt x="2085" y="1618"/>
                    </a:cubicBezTo>
                    <a:cubicBezTo>
                      <a:pt x="2077" y="1634"/>
                      <a:pt x="2077" y="1634"/>
                      <a:pt x="2077" y="1634"/>
                    </a:cubicBezTo>
                    <a:cubicBezTo>
                      <a:pt x="2069" y="1649"/>
                      <a:pt x="2069" y="1649"/>
                      <a:pt x="2069" y="1649"/>
                    </a:cubicBezTo>
                    <a:cubicBezTo>
                      <a:pt x="2066" y="1655"/>
                      <a:pt x="2063" y="1660"/>
                      <a:pt x="2060" y="1665"/>
                    </a:cubicBezTo>
                    <a:cubicBezTo>
                      <a:pt x="2055" y="1675"/>
                      <a:pt x="2049" y="1685"/>
                      <a:pt x="2043" y="1695"/>
                    </a:cubicBezTo>
                    <a:cubicBezTo>
                      <a:pt x="2039" y="1703"/>
                      <a:pt x="2039" y="1703"/>
                      <a:pt x="2039" y="1703"/>
                    </a:cubicBezTo>
                    <a:cubicBezTo>
                      <a:pt x="2034" y="1710"/>
                      <a:pt x="2034" y="1710"/>
                      <a:pt x="2034" y="1710"/>
                    </a:cubicBezTo>
                    <a:cubicBezTo>
                      <a:pt x="2025" y="1725"/>
                      <a:pt x="2025" y="1725"/>
                      <a:pt x="2025" y="1725"/>
                    </a:cubicBezTo>
                    <a:cubicBezTo>
                      <a:pt x="2012" y="1744"/>
                      <a:pt x="1999" y="1763"/>
                      <a:pt x="1985" y="1782"/>
                    </a:cubicBezTo>
                    <a:cubicBezTo>
                      <a:pt x="1978" y="1791"/>
                      <a:pt x="1971" y="1800"/>
                      <a:pt x="1964" y="1809"/>
                    </a:cubicBezTo>
                    <a:cubicBezTo>
                      <a:pt x="1953" y="1823"/>
                      <a:pt x="1953" y="1823"/>
                      <a:pt x="1953" y="1823"/>
                    </a:cubicBezTo>
                    <a:cubicBezTo>
                      <a:pt x="1942" y="1836"/>
                      <a:pt x="1942" y="1836"/>
                      <a:pt x="1942" y="1836"/>
                    </a:cubicBezTo>
                    <a:cubicBezTo>
                      <a:pt x="1934" y="1844"/>
                      <a:pt x="1927" y="1853"/>
                      <a:pt x="1919" y="1862"/>
                    </a:cubicBezTo>
                    <a:cubicBezTo>
                      <a:pt x="1911" y="1870"/>
                      <a:pt x="1904" y="1878"/>
                      <a:pt x="1896" y="1887"/>
                    </a:cubicBezTo>
                    <a:cubicBezTo>
                      <a:pt x="1888" y="1895"/>
                      <a:pt x="1880" y="1903"/>
                      <a:pt x="1871" y="1911"/>
                    </a:cubicBezTo>
                    <a:cubicBezTo>
                      <a:pt x="1859" y="1922"/>
                      <a:pt x="1859" y="1922"/>
                      <a:pt x="1859" y="1922"/>
                    </a:cubicBezTo>
                    <a:cubicBezTo>
                      <a:pt x="1853" y="1928"/>
                      <a:pt x="1853" y="1928"/>
                      <a:pt x="1853" y="1928"/>
                    </a:cubicBezTo>
                    <a:cubicBezTo>
                      <a:pt x="1851" y="1930"/>
                      <a:pt x="1849" y="1932"/>
                      <a:pt x="1846" y="1934"/>
                    </a:cubicBezTo>
                    <a:cubicBezTo>
                      <a:pt x="1838" y="1941"/>
                      <a:pt x="1829" y="1949"/>
                      <a:pt x="1821" y="1956"/>
                    </a:cubicBezTo>
                    <a:cubicBezTo>
                      <a:pt x="1819" y="1958"/>
                      <a:pt x="1816" y="1960"/>
                      <a:pt x="1814" y="1962"/>
                    </a:cubicBezTo>
                    <a:cubicBezTo>
                      <a:pt x="1808" y="1967"/>
                      <a:pt x="1808" y="1967"/>
                      <a:pt x="1808" y="1967"/>
                    </a:cubicBezTo>
                    <a:cubicBezTo>
                      <a:pt x="1794" y="1977"/>
                      <a:pt x="1794" y="1977"/>
                      <a:pt x="1794" y="1977"/>
                    </a:cubicBezTo>
                    <a:cubicBezTo>
                      <a:pt x="1777" y="1992"/>
                      <a:pt x="1758" y="2004"/>
                      <a:pt x="1740" y="2017"/>
                    </a:cubicBezTo>
                    <a:cubicBezTo>
                      <a:pt x="1736" y="2021"/>
                      <a:pt x="1731" y="2023"/>
                      <a:pt x="1726" y="2027"/>
                    </a:cubicBezTo>
                    <a:cubicBezTo>
                      <a:pt x="1712" y="2036"/>
                      <a:pt x="1712" y="2036"/>
                      <a:pt x="1712" y="2036"/>
                    </a:cubicBezTo>
                    <a:cubicBezTo>
                      <a:pt x="1698" y="2045"/>
                      <a:pt x="1698" y="2045"/>
                      <a:pt x="1698" y="2045"/>
                    </a:cubicBezTo>
                    <a:cubicBezTo>
                      <a:pt x="1693" y="2048"/>
                      <a:pt x="1688" y="2050"/>
                      <a:pt x="1684" y="2053"/>
                    </a:cubicBezTo>
                    <a:cubicBezTo>
                      <a:pt x="1674" y="2059"/>
                      <a:pt x="1664" y="2064"/>
                      <a:pt x="1655" y="2070"/>
                    </a:cubicBezTo>
                    <a:cubicBezTo>
                      <a:pt x="1645" y="2075"/>
                      <a:pt x="1635" y="2080"/>
                      <a:pt x="1625" y="2085"/>
                    </a:cubicBezTo>
                    <a:cubicBezTo>
                      <a:pt x="1621" y="2087"/>
                      <a:pt x="1616" y="2090"/>
                      <a:pt x="1611" y="2092"/>
                    </a:cubicBezTo>
                    <a:cubicBezTo>
                      <a:pt x="1606" y="2095"/>
                      <a:pt x="1601" y="2097"/>
                      <a:pt x="1596" y="2099"/>
                    </a:cubicBezTo>
                    <a:cubicBezTo>
                      <a:pt x="1586" y="2104"/>
                      <a:pt x="1576" y="2108"/>
                      <a:pt x="1566" y="2113"/>
                    </a:cubicBezTo>
                    <a:cubicBezTo>
                      <a:pt x="1526" y="2129"/>
                      <a:pt x="1485" y="2145"/>
                      <a:pt x="1444" y="2156"/>
                    </a:cubicBezTo>
                    <a:cubicBezTo>
                      <a:pt x="1439" y="2157"/>
                      <a:pt x="1434" y="2158"/>
                      <a:pt x="1429" y="2160"/>
                    </a:cubicBezTo>
                    <a:cubicBezTo>
                      <a:pt x="1421" y="2162"/>
                      <a:pt x="1421" y="2162"/>
                      <a:pt x="1421" y="2162"/>
                    </a:cubicBezTo>
                    <a:cubicBezTo>
                      <a:pt x="1413" y="2164"/>
                      <a:pt x="1413" y="2164"/>
                      <a:pt x="1413" y="2164"/>
                    </a:cubicBezTo>
                    <a:cubicBezTo>
                      <a:pt x="1403" y="2166"/>
                      <a:pt x="1392" y="2169"/>
                      <a:pt x="1382" y="2171"/>
                    </a:cubicBezTo>
                    <a:cubicBezTo>
                      <a:pt x="1372" y="2174"/>
                      <a:pt x="1362" y="2175"/>
                      <a:pt x="1351" y="2177"/>
                    </a:cubicBezTo>
                    <a:cubicBezTo>
                      <a:pt x="1341" y="2179"/>
                      <a:pt x="1331" y="2181"/>
                      <a:pt x="1320" y="2183"/>
                    </a:cubicBezTo>
                    <a:cubicBezTo>
                      <a:pt x="1310" y="2184"/>
                      <a:pt x="1300" y="2185"/>
                      <a:pt x="1289" y="2186"/>
                    </a:cubicBezTo>
                    <a:cubicBezTo>
                      <a:pt x="1284" y="2187"/>
                      <a:pt x="1279" y="2188"/>
                      <a:pt x="1274" y="2188"/>
                    </a:cubicBezTo>
                    <a:cubicBezTo>
                      <a:pt x="1269" y="2189"/>
                      <a:pt x="1264" y="2189"/>
                      <a:pt x="1258" y="2190"/>
                    </a:cubicBezTo>
                    <a:cubicBezTo>
                      <a:pt x="1238" y="2191"/>
                      <a:pt x="1218" y="2193"/>
                      <a:pt x="1197" y="2193"/>
                    </a:cubicBezTo>
                    <a:cubicBezTo>
                      <a:pt x="1187" y="2194"/>
                      <a:pt x="1177" y="2194"/>
                      <a:pt x="1167" y="2194"/>
                    </a:cubicBezTo>
                    <a:cubicBezTo>
                      <a:pt x="1157" y="2194"/>
                      <a:pt x="1146" y="2194"/>
                      <a:pt x="1136" y="2194"/>
                    </a:cubicBezTo>
                    <a:cubicBezTo>
                      <a:pt x="1126" y="2194"/>
                      <a:pt x="1116" y="2193"/>
                      <a:pt x="1106" y="2192"/>
                    </a:cubicBezTo>
                    <a:cubicBezTo>
                      <a:pt x="1102" y="2192"/>
                      <a:pt x="1097" y="2192"/>
                      <a:pt x="1092" y="2191"/>
                    </a:cubicBezTo>
                    <a:cubicBezTo>
                      <a:pt x="1084" y="2191"/>
                      <a:pt x="1084" y="2191"/>
                      <a:pt x="1084" y="2191"/>
                    </a:cubicBezTo>
                    <a:cubicBezTo>
                      <a:pt x="1077" y="2190"/>
                      <a:pt x="1077" y="2190"/>
                      <a:pt x="1077" y="2190"/>
                    </a:cubicBezTo>
                    <a:cubicBezTo>
                      <a:pt x="1067" y="2189"/>
                      <a:pt x="1057" y="2188"/>
                      <a:pt x="1047" y="2187"/>
                    </a:cubicBezTo>
                    <a:cubicBezTo>
                      <a:pt x="1038" y="2186"/>
                      <a:pt x="1028" y="2185"/>
                      <a:pt x="1018" y="2183"/>
                    </a:cubicBezTo>
                    <a:cubicBezTo>
                      <a:pt x="1014" y="2183"/>
                      <a:pt x="1009" y="2182"/>
                      <a:pt x="1004" y="2181"/>
                    </a:cubicBezTo>
                    <a:cubicBezTo>
                      <a:pt x="999" y="2181"/>
                      <a:pt x="994" y="2180"/>
                      <a:pt x="990" y="2179"/>
                    </a:cubicBezTo>
                    <a:cubicBezTo>
                      <a:pt x="985" y="2178"/>
                      <a:pt x="980" y="2177"/>
                      <a:pt x="975" y="2176"/>
                    </a:cubicBezTo>
                    <a:cubicBezTo>
                      <a:pt x="971" y="2175"/>
                      <a:pt x="966" y="2175"/>
                      <a:pt x="961" y="2174"/>
                    </a:cubicBezTo>
                    <a:cubicBezTo>
                      <a:pt x="952" y="2172"/>
                      <a:pt x="943" y="2170"/>
                      <a:pt x="933" y="2167"/>
                    </a:cubicBezTo>
                    <a:cubicBezTo>
                      <a:pt x="929" y="2167"/>
                      <a:pt x="924" y="2165"/>
                      <a:pt x="920" y="2164"/>
                    </a:cubicBezTo>
                    <a:cubicBezTo>
                      <a:pt x="915" y="2163"/>
                      <a:pt x="910" y="2162"/>
                      <a:pt x="906" y="2161"/>
                    </a:cubicBezTo>
                    <a:cubicBezTo>
                      <a:pt x="901" y="2159"/>
                      <a:pt x="897" y="2158"/>
                      <a:pt x="892" y="2157"/>
                    </a:cubicBezTo>
                    <a:cubicBezTo>
                      <a:pt x="888" y="2156"/>
                      <a:pt x="883" y="2154"/>
                      <a:pt x="879" y="2153"/>
                    </a:cubicBezTo>
                    <a:cubicBezTo>
                      <a:pt x="870" y="2150"/>
                      <a:pt x="861" y="2148"/>
                      <a:pt x="852" y="2145"/>
                    </a:cubicBezTo>
                    <a:cubicBezTo>
                      <a:pt x="844" y="2142"/>
                      <a:pt x="835" y="2139"/>
                      <a:pt x="826" y="2136"/>
                    </a:cubicBezTo>
                    <a:cubicBezTo>
                      <a:pt x="822" y="2135"/>
                      <a:pt x="818" y="2133"/>
                      <a:pt x="813" y="2132"/>
                    </a:cubicBezTo>
                    <a:cubicBezTo>
                      <a:pt x="809" y="2130"/>
                      <a:pt x="805" y="2128"/>
                      <a:pt x="801" y="2127"/>
                    </a:cubicBezTo>
                    <a:cubicBezTo>
                      <a:pt x="792" y="2123"/>
                      <a:pt x="784" y="2120"/>
                      <a:pt x="775" y="2117"/>
                    </a:cubicBezTo>
                    <a:cubicBezTo>
                      <a:pt x="767" y="2113"/>
                      <a:pt x="759" y="2110"/>
                      <a:pt x="751" y="2106"/>
                    </a:cubicBezTo>
                    <a:cubicBezTo>
                      <a:pt x="743" y="2103"/>
                      <a:pt x="735" y="2099"/>
                      <a:pt x="727" y="2095"/>
                    </a:cubicBezTo>
                    <a:cubicBezTo>
                      <a:pt x="723" y="2093"/>
                      <a:pt x="719" y="2091"/>
                      <a:pt x="715" y="2089"/>
                    </a:cubicBezTo>
                    <a:cubicBezTo>
                      <a:pt x="709" y="2086"/>
                      <a:pt x="709" y="2086"/>
                      <a:pt x="709" y="2086"/>
                    </a:cubicBezTo>
                    <a:cubicBezTo>
                      <a:pt x="703" y="2083"/>
                      <a:pt x="703" y="2083"/>
                      <a:pt x="703" y="2083"/>
                    </a:cubicBezTo>
                    <a:cubicBezTo>
                      <a:pt x="696" y="2079"/>
                      <a:pt x="688" y="2075"/>
                      <a:pt x="680" y="2071"/>
                    </a:cubicBezTo>
                    <a:cubicBezTo>
                      <a:pt x="677" y="2069"/>
                      <a:pt x="673" y="2067"/>
                      <a:pt x="669" y="2065"/>
                    </a:cubicBezTo>
                    <a:cubicBezTo>
                      <a:pt x="665" y="2063"/>
                      <a:pt x="662" y="2061"/>
                      <a:pt x="658" y="2059"/>
                    </a:cubicBezTo>
                    <a:cubicBezTo>
                      <a:pt x="643" y="2051"/>
                      <a:pt x="629" y="2041"/>
                      <a:pt x="615" y="2033"/>
                    </a:cubicBezTo>
                    <a:cubicBezTo>
                      <a:pt x="610" y="2029"/>
                      <a:pt x="610" y="2029"/>
                      <a:pt x="610" y="2029"/>
                    </a:cubicBezTo>
                    <a:cubicBezTo>
                      <a:pt x="605" y="2026"/>
                      <a:pt x="605" y="2026"/>
                      <a:pt x="605" y="2026"/>
                    </a:cubicBezTo>
                    <a:cubicBezTo>
                      <a:pt x="601" y="2024"/>
                      <a:pt x="598" y="2021"/>
                      <a:pt x="594" y="2019"/>
                    </a:cubicBezTo>
                    <a:cubicBezTo>
                      <a:pt x="588" y="2014"/>
                      <a:pt x="581" y="2010"/>
                      <a:pt x="574" y="2005"/>
                    </a:cubicBezTo>
                    <a:cubicBezTo>
                      <a:pt x="522" y="1967"/>
                      <a:pt x="475" y="1927"/>
                      <a:pt x="435" y="1886"/>
                    </a:cubicBezTo>
                    <a:cubicBezTo>
                      <a:pt x="425" y="1875"/>
                      <a:pt x="415" y="1865"/>
                      <a:pt x="406" y="1854"/>
                    </a:cubicBezTo>
                    <a:cubicBezTo>
                      <a:pt x="403" y="1852"/>
                      <a:pt x="401" y="1849"/>
                      <a:pt x="399" y="1846"/>
                    </a:cubicBezTo>
                    <a:cubicBezTo>
                      <a:pt x="398" y="1845"/>
                      <a:pt x="397" y="1844"/>
                      <a:pt x="396" y="1843"/>
                    </a:cubicBezTo>
                    <a:cubicBezTo>
                      <a:pt x="394" y="1841"/>
                      <a:pt x="392" y="1839"/>
                      <a:pt x="391" y="1837"/>
                    </a:cubicBezTo>
                    <a:cubicBezTo>
                      <a:pt x="388" y="1833"/>
                      <a:pt x="385" y="1831"/>
                      <a:pt x="384" y="1829"/>
                    </a:cubicBezTo>
                    <a:cubicBezTo>
                      <a:pt x="382" y="1827"/>
                      <a:pt x="381" y="1826"/>
                      <a:pt x="381" y="1826"/>
                    </a:cubicBezTo>
                    <a:cubicBezTo>
                      <a:pt x="486" y="1739"/>
                      <a:pt x="486" y="1739"/>
                      <a:pt x="486" y="1739"/>
                    </a:cubicBezTo>
                    <a:cubicBezTo>
                      <a:pt x="368" y="1708"/>
                      <a:pt x="247" y="1648"/>
                      <a:pt x="138" y="1558"/>
                    </a:cubicBezTo>
                    <a:cubicBezTo>
                      <a:pt x="114" y="1697"/>
                      <a:pt x="119" y="1853"/>
                      <a:pt x="158" y="2011"/>
                    </a:cubicBezTo>
                    <a:cubicBezTo>
                      <a:pt x="263" y="1924"/>
                      <a:pt x="263" y="1924"/>
                      <a:pt x="263" y="1924"/>
                    </a:cubicBezTo>
                    <a:cubicBezTo>
                      <a:pt x="263" y="1924"/>
                      <a:pt x="264" y="1925"/>
                      <a:pt x="265" y="1928"/>
                    </a:cubicBezTo>
                    <a:cubicBezTo>
                      <a:pt x="267" y="1930"/>
                      <a:pt x="270" y="1933"/>
                      <a:pt x="274" y="1937"/>
                    </a:cubicBezTo>
                    <a:cubicBezTo>
                      <a:pt x="275" y="1939"/>
                      <a:pt x="277" y="1941"/>
                      <a:pt x="280" y="1944"/>
                    </a:cubicBezTo>
                    <a:cubicBezTo>
                      <a:pt x="281" y="1945"/>
                      <a:pt x="282" y="1946"/>
                      <a:pt x="283" y="1948"/>
                    </a:cubicBezTo>
                    <a:cubicBezTo>
                      <a:pt x="286" y="1951"/>
                      <a:pt x="288" y="1954"/>
                      <a:pt x="291" y="1957"/>
                    </a:cubicBezTo>
                    <a:cubicBezTo>
                      <a:pt x="302" y="1969"/>
                      <a:pt x="313" y="1981"/>
                      <a:pt x="325" y="1993"/>
                    </a:cubicBezTo>
                    <a:cubicBezTo>
                      <a:pt x="371" y="2040"/>
                      <a:pt x="424" y="2087"/>
                      <a:pt x="485" y="2131"/>
                    </a:cubicBezTo>
                    <a:cubicBezTo>
                      <a:pt x="492" y="2136"/>
                      <a:pt x="500" y="2141"/>
                      <a:pt x="508" y="2146"/>
                    </a:cubicBezTo>
                    <a:cubicBezTo>
                      <a:pt x="512" y="2149"/>
                      <a:pt x="516" y="2152"/>
                      <a:pt x="520" y="2154"/>
                    </a:cubicBezTo>
                    <a:cubicBezTo>
                      <a:pt x="526" y="2158"/>
                      <a:pt x="526" y="2158"/>
                      <a:pt x="526" y="2158"/>
                    </a:cubicBezTo>
                    <a:cubicBezTo>
                      <a:pt x="532" y="2162"/>
                      <a:pt x="532" y="2162"/>
                      <a:pt x="532" y="2162"/>
                    </a:cubicBezTo>
                    <a:cubicBezTo>
                      <a:pt x="548" y="2172"/>
                      <a:pt x="564" y="2183"/>
                      <a:pt x="581" y="2192"/>
                    </a:cubicBezTo>
                    <a:cubicBezTo>
                      <a:pt x="585" y="2195"/>
                      <a:pt x="590" y="2197"/>
                      <a:pt x="594" y="2200"/>
                    </a:cubicBezTo>
                    <a:cubicBezTo>
                      <a:pt x="598" y="2202"/>
                      <a:pt x="603" y="2205"/>
                      <a:pt x="607" y="2207"/>
                    </a:cubicBezTo>
                    <a:cubicBezTo>
                      <a:pt x="616" y="2211"/>
                      <a:pt x="625" y="2216"/>
                      <a:pt x="633" y="2221"/>
                    </a:cubicBezTo>
                    <a:cubicBezTo>
                      <a:pt x="640" y="2224"/>
                      <a:pt x="640" y="2224"/>
                      <a:pt x="640" y="2224"/>
                    </a:cubicBezTo>
                    <a:cubicBezTo>
                      <a:pt x="647" y="2227"/>
                      <a:pt x="647" y="2227"/>
                      <a:pt x="647" y="2227"/>
                    </a:cubicBezTo>
                    <a:cubicBezTo>
                      <a:pt x="651" y="2230"/>
                      <a:pt x="656" y="2232"/>
                      <a:pt x="660" y="2234"/>
                    </a:cubicBezTo>
                    <a:cubicBezTo>
                      <a:pt x="670" y="2238"/>
                      <a:pt x="679" y="2243"/>
                      <a:pt x="688" y="2247"/>
                    </a:cubicBezTo>
                    <a:cubicBezTo>
                      <a:pt x="698" y="2251"/>
                      <a:pt x="707" y="2255"/>
                      <a:pt x="716" y="2259"/>
                    </a:cubicBezTo>
                    <a:cubicBezTo>
                      <a:pt x="726" y="2263"/>
                      <a:pt x="736" y="2267"/>
                      <a:pt x="745" y="2270"/>
                    </a:cubicBezTo>
                    <a:cubicBezTo>
                      <a:pt x="750" y="2272"/>
                      <a:pt x="755" y="2274"/>
                      <a:pt x="760" y="2276"/>
                    </a:cubicBezTo>
                    <a:cubicBezTo>
                      <a:pt x="765" y="2278"/>
                      <a:pt x="770" y="2280"/>
                      <a:pt x="775" y="2281"/>
                    </a:cubicBezTo>
                    <a:cubicBezTo>
                      <a:pt x="785" y="2285"/>
                      <a:pt x="795" y="2288"/>
                      <a:pt x="805" y="2292"/>
                    </a:cubicBezTo>
                    <a:cubicBezTo>
                      <a:pt x="815" y="2295"/>
                      <a:pt x="825" y="2298"/>
                      <a:pt x="836" y="2301"/>
                    </a:cubicBezTo>
                    <a:cubicBezTo>
                      <a:pt x="841" y="2302"/>
                      <a:pt x="846" y="2304"/>
                      <a:pt x="851" y="2305"/>
                    </a:cubicBezTo>
                    <a:cubicBezTo>
                      <a:pt x="856" y="2307"/>
                      <a:pt x="862" y="2308"/>
                      <a:pt x="867" y="2310"/>
                    </a:cubicBezTo>
                    <a:cubicBezTo>
                      <a:pt x="872" y="2311"/>
                      <a:pt x="877" y="2312"/>
                      <a:pt x="883" y="2314"/>
                    </a:cubicBezTo>
                    <a:cubicBezTo>
                      <a:pt x="888" y="2315"/>
                      <a:pt x="893" y="2316"/>
                      <a:pt x="898" y="2318"/>
                    </a:cubicBezTo>
                    <a:cubicBezTo>
                      <a:pt x="909" y="2320"/>
                      <a:pt x="920" y="2322"/>
                      <a:pt x="931" y="2325"/>
                    </a:cubicBezTo>
                    <a:cubicBezTo>
                      <a:pt x="936" y="2326"/>
                      <a:pt x="941" y="2327"/>
                      <a:pt x="947" y="2328"/>
                    </a:cubicBezTo>
                    <a:cubicBezTo>
                      <a:pt x="952" y="2329"/>
                      <a:pt x="958" y="2330"/>
                      <a:pt x="963" y="2331"/>
                    </a:cubicBezTo>
                    <a:cubicBezTo>
                      <a:pt x="969" y="2332"/>
                      <a:pt x="974" y="2333"/>
                      <a:pt x="980" y="2334"/>
                    </a:cubicBezTo>
                    <a:cubicBezTo>
                      <a:pt x="985" y="2334"/>
                      <a:pt x="991" y="2335"/>
                      <a:pt x="996" y="2336"/>
                    </a:cubicBezTo>
                    <a:cubicBezTo>
                      <a:pt x="1007" y="2337"/>
                      <a:pt x="1018" y="2339"/>
                      <a:pt x="1030" y="2340"/>
                    </a:cubicBezTo>
                    <a:cubicBezTo>
                      <a:pt x="1041" y="2341"/>
                      <a:pt x="1052" y="2343"/>
                      <a:pt x="1063" y="2344"/>
                    </a:cubicBezTo>
                    <a:cubicBezTo>
                      <a:pt x="1072" y="2345"/>
                      <a:pt x="1072" y="2345"/>
                      <a:pt x="1072" y="2345"/>
                    </a:cubicBezTo>
                    <a:cubicBezTo>
                      <a:pt x="1081" y="2345"/>
                      <a:pt x="1081" y="2345"/>
                      <a:pt x="1081" y="2345"/>
                    </a:cubicBezTo>
                    <a:cubicBezTo>
                      <a:pt x="1086" y="2345"/>
                      <a:pt x="1092" y="2346"/>
                      <a:pt x="1098" y="2346"/>
                    </a:cubicBezTo>
                    <a:cubicBezTo>
                      <a:pt x="1109" y="2347"/>
                      <a:pt x="1121" y="2348"/>
                      <a:pt x="1132" y="2348"/>
                    </a:cubicBezTo>
                    <a:cubicBezTo>
                      <a:pt x="1144" y="2348"/>
                      <a:pt x="1155" y="2348"/>
                      <a:pt x="1167" y="2348"/>
                    </a:cubicBezTo>
                    <a:cubicBezTo>
                      <a:pt x="1178" y="2348"/>
                      <a:pt x="1190" y="2348"/>
                      <a:pt x="1202" y="2347"/>
                    </a:cubicBezTo>
                    <a:cubicBezTo>
                      <a:pt x="1225" y="2347"/>
                      <a:pt x="1249" y="2345"/>
                      <a:pt x="1272" y="2343"/>
                    </a:cubicBezTo>
                    <a:cubicBezTo>
                      <a:pt x="1278" y="2343"/>
                      <a:pt x="1284" y="2343"/>
                      <a:pt x="1290" y="2342"/>
                    </a:cubicBezTo>
                    <a:cubicBezTo>
                      <a:pt x="1296" y="2341"/>
                      <a:pt x="1302" y="2340"/>
                      <a:pt x="1308" y="2339"/>
                    </a:cubicBezTo>
                    <a:cubicBezTo>
                      <a:pt x="1320" y="2338"/>
                      <a:pt x="1331" y="2336"/>
                      <a:pt x="1343" y="2335"/>
                    </a:cubicBezTo>
                    <a:cubicBezTo>
                      <a:pt x="1355" y="2333"/>
                      <a:pt x="1367" y="2331"/>
                      <a:pt x="1379" y="2329"/>
                    </a:cubicBezTo>
                    <a:cubicBezTo>
                      <a:pt x="1391" y="2326"/>
                      <a:pt x="1403" y="2325"/>
                      <a:pt x="1415" y="2322"/>
                    </a:cubicBezTo>
                    <a:cubicBezTo>
                      <a:pt x="1427" y="2319"/>
                      <a:pt x="1438" y="2316"/>
                      <a:pt x="1450" y="2313"/>
                    </a:cubicBezTo>
                    <a:cubicBezTo>
                      <a:pt x="1459" y="2311"/>
                      <a:pt x="1459" y="2311"/>
                      <a:pt x="1459" y="2311"/>
                    </a:cubicBezTo>
                    <a:cubicBezTo>
                      <a:pt x="1468" y="2309"/>
                      <a:pt x="1468" y="2309"/>
                      <a:pt x="1468" y="2309"/>
                    </a:cubicBezTo>
                    <a:cubicBezTo>
                      <a:pt x="1474" y="2307"/>
                      <a:pt x="1480" y="2305"/>
                      <a:pt x="1486" y="2304"/>
                    </a:cubicBezTo>
                    <a:cubicBezTo>
                      <a:pt x="1533" y="2291"/>
                      <a:pt x="1580" y="2273"/>
                      <a:pt x="1626" y="2254"/>
                    </a:cubicBezTo>
                    <a:cubicBezTo>
                      <a:pt x="1638" y="2249"/>
                      <a:pt x="1649" y="2244"/>
                      <a:pt x="1661" y="2239"/>
                    </a:cubicBezTo>
                    <a:cubicBezTo>
                      <a:pt x="1667" y="2236"/>
                      <a:pt x="1672" y="2234"/>
                      <a:pt x="1678" y="2231"/>
                    </a:cubicBezTo>
                    <a:cubicBezTo>
                      <a:pt x="1684" y="2228"/>
                      <a:pt x="1689" y="2225"/>
                      <a:pt x="1695" y="2222"/>
                    </a:cubicBezTo>
                    <a:cubicBezTo>
                      <a:pt x="1706" y="2216"/>
                      <a:pt x="1718" y="2211"/>
                      <a:pt x="1729" y="2205"/>
                    </a:cubicBezTo>
                    <a:cubicBezTo>
                      <a:pt x="1740" y="2198"/>
                      <a:pt x="1751" y="2192"/>
                      <a:pt x="1762" y="2186"/>
                    </a:cubicBezTo>
                    <a:cubicBezTo>
                      <a:pt x="1767" y="2182"/>
                      <a:pt x="1773" y="2180"/>
                      <a:pt x="1778" y="2176"/>
                    </a:cubicBezTo>
                    <a:cubicBezTo>
                      <a:pt x="1784" y="2173"/>
                      <a:pt x="1789" y="2169"/>
                      <a:pt x="1795" y="2166"/>
                    </a:cubicBezTo>
                    <a:cubicBezTo>
                      <a:pt x="1800" y="2162"/>
                      <a:pt x="1805" y="2159"/>
                      <a:pt x="1811" y="2155"/>
                    </a:cubicBezTo>
                    <a:cubicBezTo>
                      <a:pt x="1816" y="2152"/>
                      <a:pt x="1822" y="2148"/>
                      <a:pt x="1827" y="2145"/>
                    </a:cubicBezTo>
                    <a:cubicBezTo>
                      <a:pt x="1848" y="2130"/>
                      <a:pt x="1869" y="2115"/>
                      <a:pt x="1889" y="2099"/>
                    </a:cubicBezTo>
                    <a:cubicBezTo>
                      <a:pt x="1905" y="2087"/>
                      <a:pt x="1905" y="2087"/>
                      <a:pt x="1905" y="2087"/>
                    </a:cubicBezTo>
                    <a:cubicBezTo>
                      <a:pt x="1912" y="2081"/>
                      <a:pt x="1912" y="2081"/>
                      <a:pt x="1912" y="2081"/>
                    </a:cubicBezTo>
                    <a:cubicBezTo>
                      <a:pt x="1915" y="2079"/>
                      <a:pt x="1917" y="2076"/>
                      <a:pt x="1920" y="2074"/>
                    </a:cubicBezTo>
                    <a:cubicBezTo>
                      <a:pt x="1930" y="2066"/>
                      <a:pt x="1939" y="2057"/>
                      <a:pt x="1949" y="2049"/>
                    </a:cubicBezTo>
                    <a:cubicBezTo>
                      <a:pt x="1952" y="2046"/>
                      <a:pt x="1954" y="2044"/>
                      <a:pt x="1957" y="2042"/>
                    </a:cubicBezTo>
                    <a:cubicBezTo>
                      <a:pt x="1964" y="2035"/>
                      <a:pt x="1964" y="2035"/>
                      <a:pt x="1964" y="2035"/>
                    </a:cubicBezTo>
                    <a:cubicBezTo>
                      <a:pt x="1978" y="2022"/>
                      <a:pt x="1978" y="2022"/>
                      <a:pt x="1978" y="2022"/>
                    </a:cubicBezTo>
                    <a:cubicBezTo>
                      <a:pt x="1987" y="2013"/>
                      <a:pt x="1997" y="2004"/>
                      <a:pt x="2006" y="1994"/>
                    </a:cubicBezTo>
                    <a:cubicBezTo>
                      <a:pt x="2015" y="1985"/>
                      <a:pt x="2024" y="1975"/>
                      <a:pt x="2033" y="1966"/>
                    </a:cubicBezTo>
                    <a:cubicBezTo>
                      <a:pt x="2042" y="1956"/>
                      <a:pt x="2050" y="1946"/>
                      <a:pt x="2059" y="1936"/>
                    </a:cubicBezTo>
                    <a:cubicBezTo>
                      <a:pt x="2072" y="1921"/>
                      <a:pt x="2072" y="1921"/>
                      <a:pt x="2072" y="1921"/>
                    </a:cubicBezTo>
                    <a:cubicBezTo>
                      <a:pt x="2084" y="1905"/>
                      <a:pt x="2084" y="1905"/>
                      <a:pt x="2084" y="1905"/>
                    </a:cubicBezTo>
                    <a:cubicBezTo>
                      <a:pt x="2093" y="1895"/>
                      <a:pt x="2101" y="1884"/>
                      <a:pt x="2109" y="1874"/>
                    </a:cubicBezTo>
                    <a:cubicBezTo>
                      <a:pt x="2124" y="1852"/>
                      <a:pt x="2140" y="1831"/>
                      <a:pt x="2154" y="1808"/>
                    </a:cubicBezTo>
                    <a:cubicBezTo>
                      <a:pt x="2165" y="1791"/>
                      <a:pt x="2165" y="1791"/>
                      <a:pt x="2165" y="1791"/>
                    </a:cubicBezTo>
                    <a:cubicBezTo>
                      <a:pt x="2170" y="1783"/>
                      <a:pt x="2170" y="1783"/>
                      <a:pt x="2170" y="1783"/>
                    </a:cubicBezTo>
                    <a:cubicBezTo>
                      <a:pt x="2175" y="1774"/>
                      <a:pt x="2175" y="1774"/>
                      <a:pt x="2175" y="1774"/>
                    </a:cubicBezTo>
                    <a:cubicBezTo>
                      <a:pt x="2182" y="1762"/>
                      <a:pt x="2189" y="1751"/>
                      <a:pt x="2195" y="1739"/>
                    </a:cubicBezTo>
                    <a:cubicBezTo>
                      <a:pt x="2199" y="1733"/>
                      <a:pt x="2202" y="1727"/>
                      <a:pt x="2205" y="1721"/>
                    </a:cubicBezTo>
                    <a:cubicBezTo>
                      <a:pt x="2214" y="1703"/>
                      <a:pt x="2214" y="1703"/>
                      <a:pt x="2214" y="1703"/>
                    </a:cubicBezTo>
                    <a:cubicBezTo>
                      <a:pt x="2223" y="1685"/>
                      <a:pt x="2223" y="1685"/>
                      <a:pt x="2223" y="1685"/>
                    </a:cubicBezTo>
                    <a:cubicBezTo>
                      <a:pt x="2226" y="1679"/>
                      <a:pt x="2229" y="1673"/>
                      <a:pt x="2232" y="1667"/>
                    </a:cubicBezTo>
                    <a:cubicBezTo>
                      <a:pt x="2237" y="1655"/>
                      <a:pt x="2243" y="1643"/>
                      <a:pt x="2248" y="1630"/>
                    </a:cubicBezTo>
                    <a:cubicBezTo>
                      <a:pt x="2253" y="1618"/>
                      <a:pt x="2258" y="1605"/>
                      <a:pt x="2263" y="1593"/>
                    </a:cubicBezTo>
                    <a:cubicBezTo>
                      <a:pt x="2267" y="1583"/>
                      <a:pt x="2267" y="1583"/>
                      <a:pt x="2267" y="1583"/>
                    </a:cubicBezTo>
                    <a:cubicBezTo>
                      <a:pt x="2268" y="1580"/>
                      <a:pt x="2269" y="1577"/>
                      <a:pt x="2270" y="1574"/>
                    </a:cubicBezTo>
                    <a:cubicBezTo>
                      <a:pt x="2277" y="1554"/>
                      <a:pt x="2277" y="1554"/>
                      <a:pt x="2277" y="1554"/>
                    </a:cubicBezTo>
                    <a:cubicBezTo>
                      <a:pt x="2283" y="1535"/>
                      <a:pt x="2283" y="1535"/>
                      <a:pt x="2283" y="1535"/>
                    </a:cubicBezTo>
                    <a:cubicBezTo>
                      <a:pt x="2286" y="1529"/>
                      <a:pt x="2288" y="1522"/>
                      <a:pt x="2289" y="1516"/>
                    </a:cubicBezTo>
                    <a:cubicBezTo>
                      <a:pt x="2293" y="1503"/>
                      <a:pt x="2297" y="1490"/>
                      <a:pt x="2301" y="1477"/>
                    </a:cubicBezTo>
                    <a:cubicBezTo>
                      <a:pt x="2303" y="1467"/>
                      <a:pt x="2303" y="1467"/>
                      <a:pt x="2303" y="1467"/>
                    </a:cubicBezTo>
                    <a:cubicBezTo>
                      <a:pt x="2306" y="1457"/>
                      <a:pt x="2306" y="1457"/>
                      <a:pt x="2306" y="1457"/>
                    </a:cubicBezTo>
                    <a:cubicBezTo>
                      <a:pt x="2310" y="1437"/>
                      <a:pt x="2310" y="1437"/>
                      <a:pt x="2310" y="1437"/>
                    </a:cubicBezTo>
                    <a:cubicBezTo>
                      <a:pt x="2317" y="1411"/>
                      <a:pt x="2321" y="1384"/>
                      <a:pt x="2326" y="1357"/>
                    </a:cubicBezTo>
                    <a:cubicBezTo>
                      <a:pt x="2327" y="1354"/>
                      <a:pt x="2327" y="1350"/>
                      <a:pt x="2327" y="1347"/>
                    </a:cubicBezTo>
                    <a:cubicBezTo>
                      <a:pt x="2329" y="1337"/>
                      <a:pt x="2329" y="1337"/>
                      <a:pt x="2329" y="1337"/>
                    </a:cubicBezTo>
                    <a:cubicBezTo>
                      <a:pt x="2331" y="1317"/>
                      <a:pt x="2331" y="1317"/>
                      <a:pt x="2331" y="1317"/>
                    </a:cubicBezTo>
                    <a:cubicBezTo>
                      <a:pt x="2334" y="1296"/>
                      <a:pt x="2334" y="1296"/>
                      <a:pt x="2334" y="1296"/>
                    </a:cubicBezTo>
                    <a:cubicBezTo>
                      <a:pt x="2335" y="1290"/>
                      <a:pt x="2335" y="1283"/>
                      <a:pt x="2336" y="1276"/>
                    </a:cubicBezTo>
                    <a:cubicBezTo>
                      <a:pt x="2339" y="1235"/>
                      <a:pt x="2339" y="1235"/>
                      <a:pt x="2339" y="1235"/>
                    </a:cubicBezTo>
                    <a:cubicBezTo>
                      <a:pt x="2340" y="1195"/>
                      <a:pt x="2340" y="1195"/>
                      <a:pt x="2340" y="1195"/>
                    </a:cubicBezTo>
                    <a:cubicBezTo>
                      <a:pt x="2340" y="1174"/>
                      <a:pt x="2340" y="1174"/>
                      <a:pt x="2340" y="1174"/>
                    </a:cubicBezTo>
                    <a:cubicBezTo>
                      <a:pt x="2340" y="1154"/>
                      <a:pt x="2340" y="1154"/>
                      <a:pt x="2340" y="1154"/>
                    </a:cubicBezTo>
                    <a:cubicBezTo>
                      <a:pt x="2339" y="1113"/>
                      <a:pt x="2339" y="1113"/>
                      <a:pt x="2339" y="1113"/>
                    </a:cubicBezTo>
                    <a:cubicBezTo>
                      <a:pt x="2336" y="1072"/>
                      <a:pt x="2336" y="1072"/>
                      <a:pt x="2336" y="1072"/>
                    </a:cubicBezTo>
                    <a:cubicBezTo>
                      <a:pt x="2335" y="1066"/>
                      <a:pt x="2335" y="1059"/>
                      <a:pt x="2334" y="1052"/>
                    </a:cubicBezTo>
                    <a:cubicBezTo>
                      <a:pt x="2331" y="1032"/>
                      <a:pt x="2331" y="1032"/>
                      <a:pt x="2331" y="1032"/>
                    </a:cubicBezTo>
                    <a:cubicBezTo>
                      <a:pt x="2330" y="1018"/>
                      <a:pt x="2328" y="1005"/>
                      <a:pt x="2326" y="991"/>
                    </a:cubicBezTo>
                    <a:cubicBezTo>
                      <a:pt x="2319" y="951"/>
                      <a:pt x="2319" y="951"/>
                      <a:pt x="2319" y="951"/>
                    </a:cubicBezTo>
                    <a:cubicBezTo>
                      <a:pt x="2317" y="938"/>
                      <a:pt x="2313" y="924"/>
                      <a:pt x="2310" y="911"/>
                    </a:cubicBezTo>
                    <a:cubicBezTo>
                      <a:pt x="2306" y="891"/>
                      <a:pt x="2306" y="891"/>
                      <a:pt x="2306" y="891"/>
                    </a:cubicBezTo>
                    <a:cubicBezTo>
                      <a:pt x="2303" y="881"/>
                      <a:pt x="2303" y="881"/>
                      <a:pt x="2303" y="881"/>
                    </a:cubicBezTo>
                    <a:cubicBezTo>
                      <a:pt x="2301" y="871"/>
                      <a:pt x="2301" y="871"/>
                      <a:pt x="2301" y="871"/>
                    </a:cubicBezTo>
                    <a:cubicBezTo>
                      <a:pt x="2289" y="832"/>
                      <a:pt x="2289" y="832"/>
                      <a:pt x="2289" y="832"/>
                    </a:cubicBezTo>
                    <a:cubicBezTo>
                      <a:pt x="2288" y="826"/>
                      <a:pt x="2285" y="819"/>
                      <a:pt x="2283" y="813"/>
                    </a:cubicBezTo>
                    <a:cubicBezTo>
                      <a:pt x="2277" y="793"/>
                      <a:pt x="2277" y="793"/>
                      <a:pt x="2277" y="793"/>
                    </a:cubicBezTo>
                    <a:cubicBezTo>
                      <a:pt x="2270" y="774"/>
                      <a:pt x="2270" y="774"/>
                      <a:pt x="2270" y="774"/>
                    </a:cubicBezTo>
                    <a:cubicBezTo>
                      <a:pt x="2268" y="768"/>
                      <a:pt x="2265" y="762"/>
                      <a:pt x="2263" y="755"/>
                    </a:cubicBezTo>
                    <a:cubicBezTo>
                      <a:pt x="2258" y="743"/>
                      <a:pt x="2253" y="730"/>
                      <a:pt x="2248" y="717"/>
                    </a:cubicBezTo>
                    <a:cubicBezTo>
                      <a:pt x="2242" y="705"/>
                      <a:pt x="2237" y="693"/>
                      <a:pt x="2231" y="680"/>
                    </a:cubicBezTo>
                    <a:cubicBezTo>
                      <a:pt x="2229" y="674"/>
                      <a:pt x="2226" y="668"/>
                      <a:pt x="2223" y="662"/>
                    </a:cubicBezTo>
                    <a:cubicBezTo>
                      <a:pt x="2214" y="644"/>
                      <a:pt x="2214" y="644"/>
                      <a:pt x="2214" y="644"/>
                    </a:cubicBezTo>
                    <a:cubicBezTo>
                      <a:pt x="2204" y="626"/>
                      <a:pt x="2204" y="626"/>
                      <a:pt x="2204" y="626"/>
                    </a:cubicBezTo>
                    <a:cubicBezTo>
                      <a:pt x="2201" y="620"/>
                      <a:pt x="2198" y="614"/>
                      <a:pt x="2195" y="608"/>
                    </a:cubicBezTo>
                    <a:cubicBezTo>
                      <a:pt x="2188" y="596"/>
                      <a:pt x="2181" y="585"/>
                      <a:pt x="2175" y="573"/>
                    </a:cubicBezTo>
                    <a:cubicBezTo>
                      <a:pt x="2173" y="570"/>
                      <a:pt x="2171" y="567"/>
                      <a:pt x="2170" y="564"/>
                    </a:cubicBezTo>
                    <a:cubicBezTo>
                      <a:pt x="2164" y="556"/>
                      <a:pt x="2164" y="556"/>
                      <a:pt x="2164" y="556"/>
                    </a:cubicBezTo>
                    <a:cubicBezTo>
                      <a:pt x="2153" y="539"/>
                      <a:pt x="2153" y="539"/>
                      <a:pt x="2153" y="539"/>
                    </a:cubicBezTo>
                    <a:cubicBezTo>
                      <a:pt x="2142" y="522"/>
                      <a:pt x="2142" y="522"/>
                      <a:pt x="2142" y="522"/>
                    </a:cubicBezTo>
                    <a:cubicBezTo>
                      <a:pt x="2140" y="518"/>
                      <a:pt x="2140" y="518"/>
                      <a:pt x="2140" y="518"/>
                    </a:cubicBezTo>
                    <a:cubicBezTo>
                      <a:pt x="2137" y="513"/>
                      <a:pt x="2137" y="513"/>
                      <a:pt x="2137" y="513"/>
                    </a:cubicBezTo>
                    <a:cubicBezTo>
                      <a:pt x="2131" y="505"/>
                      <a:pt x="2131" y="505"/>
                      <a:pt x="2131" y="505"/>
                    </a:cubicBezTo>
                    <a:cubicBezTo>
                      <a:pt x="2123" y="494"/>
                      <a:pt x="2115" y="483"/>
                      <a:pt x="2108" y="473"/>
                    </a:cubicBezTo>
                    <a:cubicBezTo>
                      <a:pt x="2100" y="462"/>
                      <a:pt x="2091" y="451"/>
                      <a:pt x="2083" y="441"/>
                    </a:cubicBezTo>
                    <a:cubicBezTo>
                      <a:pt x="2079" y="436"/>
                      <a:pt x="2075" y="430"/>
                      <a:pt x="2071" y="425"/>
                    </a:cubicBezTo>
                    <a:cubicBezTo>
                      <a:pt x="2057" y="410"/>
                      <a:pt x="2057" y="410"/>
                      <a:pt x="2057" y="410"/>
                    </a:cubicBezTo>
                    <a:cubicBezTo>
                      <a:pt x="2044" y="395"/>
                      <a:pt x="2044" y="395"/>
                      <a:pt x="2044" y="395"/>
                    </a:cubicBezTo>
                    <a:cubicBezTo>
                      <a:pt x="2040" y="390"/>
                      <a:pt x="2036" y="385"/>
                      <a:pt x="2031" y="380"/>
                    </a:cubicBezTo>
                    <a:cubicBezTo>
                      <a:pt x="2022" y="371"/>
                      <a:pt x="2013" y="361"/>
                      <a:pt x="2004" y="351"/>
                    </a:cubicBezTo>
                    <a:cubicBezTo>
                      <a:pt x="1997" y="344"/>
                      <a:pt x="1997" y="344"/>
                      <a:pt x="1997" y="344"/>
                    </a:cubicBezTo>
                    <a:cubicBezTo>
                      <a:pt x="1990" y="337"/>
                      <a:pt x="1990" y="337"/>
                      <a:pt x="1990" y="337"/>
                    </a:cubicBezTo>
                    <a:cubicBezTo>
                      <a:pt x="1975" y="324"/>
                      <a:pt x="1975" y="324"/>
                      <a:pt x="1975" y="324"/>
                    </a:cubicBezTo>
                    <a:cubicBezTo>
                      <a:pt x="1956" y="305"/>
                      <a:pt x="1936" y="288"/>
                      <a:pt x="1916" y="271"/>
                    </a:cubicBezTo>
                    <a:cubicBezTo>
                      <a:pt x="1914" y="269"/>
                      <a:pt x="1911" y="267"/>
                      <a:pt x="1909" y="265"/>
                    </a:cubicBezTo>
                    <a:cubicBezTo>
                      <a:pt x="1901" y="259"/>
                      <a:pt x="1901" y="259"/>
                      <a:pt x="1901" y="259"/>
                    </a:cubicBezTo>
                    <a:cubicBezTo>
                      <a:pt x="1886" y="246"/>
                      <a:pt x="1886" y="246"/>
                      <a:pt x="1886" y="246"/>
                    </a:cubicBezTo>
                    <a:cubicBezTo>
                      <a:pt x="1870" y="234"/>
                      <a:pt x="1870" y="234"/>
                      <a:pt x="1870" y="234"/>
                    </a:cubicBezTo>
                    <a:cubicBezTo>
                      <a:pt x="1865" y="230"/>
                      <a:pt x="1859" y="227"/>
                      <a:pt x="1854" y="223"/>
                    </a:cubicBezTo>
                    <a:cubicBezTo>
                      <a:pt x="1844" y="215"/>
                      <a:pt x="1833" y="208"/>
                      <a:pt x="1822" y="200"/>
                    </a:cubicBezTo>
                    <a:cubicBezTo>
                      <a:pt x="1811" y="193"/>
                      <a:pt x="1800" y="186"/>
                      <a:pt x="1789" y="179"/>
                    </a:cubicBezTo>
                    <a:cubicBezTo>
                      <a:pt x="1784" y="176"/>
                      <a:pt x="1779" y="172"/>
                      <a:pt x="1773" y="169"/>
                    </a:cubicBezTo>
                    <a:cubicBezTo>
                      <a:pt x="1756" y="159"/>
                      <a:pt x="1756" y="159"/>
                      <a:pt x="1756" y="159"/>
                    </a:cubicBezTo>
                    <a:cubicBezTo>
                      <a:pt x="1745" y="153"/>
                      <a:pt x="1734" y="146"/>
                      <a:pt x="1723" y="140"/>
                    </a:cubicBezTo>
                    <a:cubicBezTo>
                      <a:pt x="1711" y="134"/>
                      <a:pt x="1700" y="128"/>
                      <a:pt x="1688" y="122"/>
                    </a:cubicBezTo>
                    <a:cubicBezTo>
                      <a:pt x="1680" y="118"/>
                      <a:pt x="1680" y="118"/>
                      <a:pt x="1680" y="118"/>
                    </a:cubicBezTo>
                    <a:cubicBezTo>
                      <a:pt x="1677" y="117"/>
                      <a:pt x="1674" y="115"/>
                      <a:pt x="1671" y="114"/>
                    </a:cubicBezTo>
                    <a:cubicBezTo>
                      <a:pt x="1665" y="111"/>
                      <a:pt x="1659" y="109"/>
                      <a:pt x="1654" y="106"/>
                    </a:cubicBezTo>
                    <a:cubicBezTo>
                      <a:pt x="1648" y="103"/>
                      <a:pt x="1642" y="101"/>
                      <a:pt x="1636" y="98"/>
                    </a:cubicBezTo>
                    <a:cubicBezTo>
                      <a:pt x="1627" y="94"/>
                      <a:pt x="1627" y="94"/>
                      <a:pt x="1627" y="94"/>
                    </a:cubicBezTo>
                    <a:cubicBezTo>
                      <a:pt x="1623" y="92"/>
                      <a:pt x="1623" y="92"/>
                      <a:pt x="1623" y="92"/>
                    </a:cubicBezTo>
                    <a:cubicBezTo>
                      <a:pt x="1619" y="90"/>
                      <a:pt x="1619" y="90"/>
                      <a:pt x="1619" y="90"/>
                    </a:cubicBezTo>
                    <a:cubicBezTo>
                      <a:pt x="1607" y="86"/>
                      <a:pt x="1595" y="81"/>
                      <a:pt x="1583" y="76"/>
                    </a:cubicBezTo>
                    <a:cubicBezTo>
                      <a:pt x="1574" y="73"/>
                      <a:pt x="1574" y="73"/>
                      <a:pt x="1574" y="73"/>
                    </a:cubicBezTo>
                    <a:cubicBezTo>
                      <a:pt x="1571" y="72"/>
                      <a:pt x="1569" y="71"/>
                      <a:pt x="1566" y="70"/>
                    </a:cubicBezTo>
                    <a:cubicBezTo>
                      <a:pt x="1560" y="68"/>
                      <a:pt x="1554" y="66"/>
                      <a:pt x="1548" y="64"/>
                    </a:cubicBezTo>
                    <a:cubicBezTo>
                      <a:pt x="1536" y="60"/>
                      <a:pt x="1524" y="55"/>
                      <a:pt x="1512" y="52"/>
                    </a:cubicBezTo>
                    <a:cubicBezTo>
                      <a:pt x="1500" y="48"/>
                      <a:pt x="1488" y="45"/>
                      <a:pt x="1476" y="41"/>
                    </a:cubicBezTo>
                    <a:cubicBezTo>
                      <a:pt x="1470" y="40"/>
                      <a:pt x="1464" y="38"/>
                      <a:pt x="1458" y="36"/>
                    </a:cubicBezTo>
                    <a:cubicBezTo>
                      <a:pt x="1452" y="35"/>
                      <a:pt x="1445" y="34"/>
                      <a:pt x="1439" y="32"/>
                    </a:cubicBezTo>
                    <a:cubicBezTo>
                      <a:pt x="1427" y="29"/>
                      <a:pt x="1415" y="27"/>
                      <a:pt x="1403" y="24"/>
                    </a:cubicBezTo>
                    <a:cubicBezTo>
                      <a:pt x="1391" y="22"/>
                      <a:pt x="1379" y="19"/>
                      <a:pt x="1367" y="17"/>
                    </a:cubicBezTo>
                    <a:cubicBezTo>
                      <a:pt x="1361" y="16"/>
                      <a:pt x="1355" y="15"/>
                      <a:pt x="1349" y="14"/>
                    </a:cubicBezTo>
                    <a:cubicBezTo>
                      <a:pt x="1343" y="13"/>
                      <a:pt x="1337" y="12"/>
                      <a:pt x="1330" y="12"/>
                    </a:cubicBezTo>
                    <a:cubicBezTo>
                      <a:pt x="1318" y="10"/>
                      <a:pt x="1306" y="8"/>
                      <a:pt x="1294" y="7"/>
                    </a:cubicBezTo>
                    <a:cubicBezTo>
                      <a:pt x="1291" y="7"/>
                      <a:pt x="1288" y="6"/>
                      <a:pt x="1285" y="6"/>
                    </a:cubicBezTo>
                    <a:cubicBezTo>
                      <a:pt x="1276" y="5"/>
                      <a:pt x="1276" y="5"/>
                      <a:pt x="1276" y="5"/>
                    </a:cubicBezTo>
                    <a:cubicBezTo>
                      <a:pt x="1270" y="5"/>
                      <a:pt x="1264" y="4"/>
                      <a:pt x="1258" y="4"/>
                    </a:cubicBezTo>
                    <a:cubicBezTo>
                      <a:pt x="1252" y="3"/>
                      <a:pt x="1246" y="3"/>
                      <a:pt x="1240" y="2"/>
                    </a:cubicBezTo>
                    <a:cubicBezTo>
                      <a:pt x="1231" y="2"/>
                      <a:pt x="1231" y="2"/>
                      <a:pt x="1231" y="2"/>
                    </a:cubicBezTo>
                    <a:cubicBezTo>
                      <a:pt x="1226" y="1"/>
                      <a:pt x="1226" y="1"/>
                      <a:pt x="1226" y="1"/>
                    </a:cubicBezTo>
                    <a:cubicBezTo>
                      <a:pt x="1222" y="1"/>
                      <a:pt x="1222" y="1"/>
                      <a:pt x="1222" y="1"/>
                    </a:cubicBezTo>
                    <a:cubicBezTo>
                      <a:pt x="1210" y="1"/>
                      <a:pt x="1198" y="1"/>
                      <a:pt x="1186" y="0"/>
                    </a:cubicBezTo>
                    <a:cubicBezTo>
                      <a:pt x="1180" y="0"/>
                      <a:pt x="1174" y="0"/>
                      <a:pt x="1168" y="0"/>
                    </a:cubicBezTo>
                    <a:cubicBezTo>
                      <a:pt x="1162" y="0"/>
                      <a:pt x="1156" y="0"/>
                      <a:pt x="1150" y="0"/>
                    </a:cubicBezTo>
                    <a:cubicBezTo>
                      <a:pt x="1139" y="0"/>
                      <a:pt x="1127" y="1"/>
                      <a:pt x="1115" y="1"/>
                    </a:cubicBezTo>
                    <a:cubicBezTo>
                      <a:pt x="1109" y="1"/>
                      <a:pt x="1103" y="2"/>
                      <a:pt x="1097" y="2"/>
                    </a:cubicBezTo>
                    <a:cubicBezTo>
                      <a:pt x="1092" y="2"/>
                      <a:pt x="1086" y="3"/>
                      <a:pt x="1080" y="3"/>
                    </a:cubicBezTo>
                    <a:cubicBezTo>
                      <a:pt x="1074" y="4"/>
                      <a:pt x="1068" y="4"/>
                      <a:pt x="1062" y="4"/>
                    </a:cubicBezTo>
                    <a:cubicBezTo>
                      <a:pt x="1059" y="5"/>
                      <a:pt x="1057" y="5"/>
                      <a:pt x="1054" y="5"/>
                    </a:cubicBezTo>
                    <a:cubicBezTo>
                      <a:pt x="1045" y="6"/>
                      <a:pt x="1045" y="6"/>
                      <a:pt x="1045" y="6"/>
                    </a:cubicBezTo>
                    <a:cubicBezTo>
                      <a:pt x="1033" y="8"/>
                      <a:pt x="1022" y="9"/>
                      <a:pt x="1010" y="10"/>
                    </a:cubicBezTo>
                    <a:cubicBezTo>
                      <a:pt x="999" y="11"/>
                      <a:pt x="988" y="14"/>
                      <a:pt x="976" y="15"/>
                    </a:cubicBezTo>
                    <a:cubicBezTo>
                      <a:pt x="965" y="17"/>
                      <a:pt x="954" y="19"/>
                      <a:pt x="943" y="21"/>
                    </a:cubicBezTo>
                    <a:cubicBezTo>
                      <a:pt x="931" y="24"/>
                      <a:pt x="920" y="26"/>
                      <a:pt x="909" y="28"/>
                    </a:cubicBezTo>
                    <a:cubicBezTo>
                      <a:pt x="904" y="29"/>
                      <a:pt x="898" y="31"/>
                      <a:pt x="893" y="32"/>
                    </a:cubicBezTo>
                    <a:cubicBezTo>
                      <a:pt x="887" y="33"/>
                      <a:pt x="882" y="35"/>
                      <a:pt x="876" y="36"/>
                    </a:cubicBezTo>
                    <a:cubicBezTo>
                      <a:pt x="866" y="39"/>
                      <a:pt x="855" y="42"/>
                      <a:pt x="844" y="45"/>
                    </a:cubicBezTo>
                    <a:cubicBezTo>
                      <a:pt x="833" y="48"/>
                      <a:pt x="823" y="51"/>
                      <a:pt x="812" y="54"/>
                    </a:cubicBezTo>
                    <a:cubicBezTo>
                      <a:pt x="791" y="60"/>
                      <a:pt x="771" y="68"/>
                      <a:pt x="750" y="76"/>
                    </a:cubicBezTo>
                    <a:cubicBezTo>
                      <a:pt x="740" y="79"/>
                      <a:pt x="730" y="84"/>
                      <a:pt x="720" y="88"/>
                    </a:cubicBezTo>
                    <a:cubicBezTo>
                      <a:pt x="710" y="92"/>
                      <a:pt x="701" y="96"/>
                      <a:pt x="691" y="100"/>
                    </a:cubicBezTo>
                    <a:cubicBezTo>
                      <a:pt x="681" y="104"/>
                      <a:pt x="672" y="109"/>
                      <a:pt x="662" y="113"/>
                    </a:cubicBezTo>
                    <a:cubicBezTo>
                      <a:pt x="653" y="118"/>
                      <a:pt x="643" y="122"/>
                      <a:pt x="634" y="127"/>
                    </a:cubicBezTo>
                    <a:cubicBezTo>
                      <a:pt x="615" y="137"/>
                      <a:pt x="597" y="146"/>
                      <a:pt x="579" y="157"/>
                    </a:cubicBezTo>
                    <a:cubicBezTo>
                      <a:pt x="509" y="198"/>
                      <a:pt x="445" y="244"/>
                      <a:pt x="389" y="294"/>
                    </a:cubicBezTo>
                    <a:cubicBezTo>
                      <a:pt x="333" y="343"/>
                      <a:pt x="285" y="395"/>
                      <a:pt x="244" y="447"/>
                    </a:cubicBezTo>
                    <a:cubicBezTo>
                      <a:pt x="203" y="499"/>
                      <a:pt x="169" y="551"/>
                      <a:pt x="141" y="601"/>
                    </a:cubicBezTo>
                    <a:cubicBezTo>
                      <a:pt x="126" y="626"/>
                      <a:pt x="115" y="651"/>
                      <a:pt x="103" y="675"/>
                    </a:cubicBezTo>
                    <a:cubicBezTo>
                      <a:pt x="92" y="699"/>
                      <a:pt x="82" y="722"/>
                      <a:pt x="73" y="744"/>
                    </a:cubicBezTo>
                    <a:cubicBezTo>
                      <a:pt x="38" y="833"/>
                      <a:pt x="21" y="906"/>
                      <a:pt x="12" y="957"/>
                    </a:cubicBezTo>
                    <a:cubicBezTo>
                      <a:pt x="7" y="982"/>
                      <a:pt x="5" y="1001"/>
                      <a:pt x="3" y="1014"/>
                    </a:cubicBezTo>
                    <a:cubicBezTo>
                      <a:pt x="1" y="1027"/>
                      <a:pt x="0" y="1034"/>
                      <a:pt x="0" y="1034"/>
                    </a:cubicBezTo>
                    <a:lnTo>
                      <a:pt x="153" y="1052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" name="îsḻíďê">
                <a:extLst>
                  <a:ext uri="{FF2B5EF4-FFF2-40B4-BE49-F238E27FC236}">
                    <a16:creationId xmlns:a16="http://schemas.microsoft.com/office/drawing/2014/main" xmlns="" id="{2D755B8E-6A8F-442D-BA36-3BBAE6A1BB7B}"/>
                  </a:ext>
                </a:extLst>
              </p:cNvPr>
              <p:cNvSpPr txBox="1"/>
              <p:nvPr/>
            </p:nvSpPr>
            <p:spPr>
              <a:xfrm>
                <a:off x="438032" y="3465513"/>
                <a:ext cx="2016000" cy="400110"/>
              </a:xfrm>
              <a:prstGeom prst="rect">
                <a:avLst/>
              </a:prstGeom>
              <a:solidFill>
                <a:schemeClr val="accent5"/>
              </a:solidFill>
            </p:spPr>
            <p:txBody>
              <a:bodyPr wrap="none">
                <a:normAutofit/>
              </a:bodyPr>
              <a:lstStyle/>
              <a:p>
                <a:pPr algn="ctr"/>
                <a:r>
                  <a:rPr lang="en-US" altLang="zh-CN" sz="2000" b="1" dirty="0">
                    <a:solidFill>
                      <a:schemeClr val="bg1"/>
                    </a:solidFill>
                  </a:rPr>
                  <a:t>Text here</a:t>
                </a:r>
                <a:endParaRPr lang="zh-CN" altLang="en-US" sz="20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9" name="iSḻiḑê">
                <a:extLst>
                  <a:ext uri="{FF2B5EF4-FFF2-40B4-BE49-F238E27FC236}">
                    <a16:creationId xmlns:a16="http://schemas.microsoft.com/office/drawing/2014/main" xmlns="" id="{80893299-58FA-48E0-8BB2-33FE0A8953DF}"/>
                  </a:ext>
                </a:extLst>
              </p:cNvPr>
              <p:cNvSpPr txBox="1"/>
              <p:nvPr/>
            </p:nvSpPr>
            <p:spPr>
              <a:xfrm>
                <a:off x="2309209" y="1580521"/>
                <a:ext cx="2016000" cy="400110"/>
              </a:xfrm>
              <a:prstGeom prst="rect">
                <a:avLst/>
              </a:prstGeom>
              <a:solidFill>
                <a:schemeClr val="accent1"/>
              </a:solidFill>
            </p:spPr>
            <p:txBody>
              <a:bodyPr wrap="none">
                <a:normAutofit/>
              </a:bodyPr>
              <a:lstStyle/>
              <a:p>
                <a:pPr algn="ctr"/>
                <a:r>
                  <a:rPr lang="en-US" altLang="zh-CN" sz="2000" b="1" dirty="0">
                    <a:solidFill>
                      <a:schemeClr val="bg1"/>
                    </a:solidFill>
                  </a:rPr>
                  <a:t>Text here</a:t>
                </a:r>
                <a:endParaRPr lang="zh-CN" altLang="en-US" sz="20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20" name="îṡľíḋê">
                <a:extLst>
                  <a:ext uri="{FF2B5EF4-FFF2-40B4-BE49-F238E27FC236}">
                    <a16:creationId xmlns:a16="http://schemas.microsoft.com/office/drawing/2014/main" xmlns="" id="{A2183E30-C696-4306-8266-4CA3AB74B48B}"/>
                  </a:ext>
                </a:extLst>
              </p:cNvPr>
              <p:cNvSpPr txBox="1"/>
              <p:nvPr/>
            </p:nvSpPr>
            <p:spPr>
              <a:xfrm>
                <a:off x="2454032" y="5367993"/>
                <a:ext cx="2016000" cy="400110"/>
              </a:xfrm>
              <a:prstGeom prst="rect">
                <a:avLst/>
              </a:prstGeom>
              <a:solidFill>
                <a:schemeClr val="accent3"/>
              </a:solidFill>
            </p:spPr>
            <p:txBody>
              <a:bodyPr wrap="none">
                <a:normAutofit/>
              </a:bodyPr>
              <a:lstStyle/>
              <a:p>
                <a:pPr algn="ctr"/>
                <a:r>
                  <a:rPr lang="en-US" altLang="zh-CN" sz="2000" b="1" dirty="0">
                    <a:solidFill>
                      <a:schemeClr val="bg1"/>
                    </a:solidFill>
                  </a:rPr>
                  <a:t>Text here</a:t>
                </a:r>
                <a:endParaRPr lang="zh-CN" altLang="en-US" sz="20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21" name="ïşľiḑê">
                <a:extLst>
                  <a:ext uri="{FF2B5EF4-FFF2-40B4-BE49-F238E27FC236}">
                    <a16:creationId xmlns:a16="http://schemas.microsoft.com/office/drawing/2014/main" xmlns="" id="{4F5C9380-BFF8-42E1-AB9E-1EE55ADDDD90}"/>
                  </a:ext>
                </a:extLst>
              </p:cNvPr>
              <p:cNvSpPr txBox="1"/>
              <p:nvPr/>
            </p:nvSpPr>
            <p:spPr>
              <a:xfrm>
                <a:off x="4566041" y="3465513"/>
                <a:ext cx="2016000" cy="400110"/>
              </a:xfrm>
              <a:prstGeom prst="rect">
                <a:avLst/>
              </a:prstGeom>
              <a:solidFill>
                <a:schemeClr val="accent2"/>
              </a:solidFill>
            </p:spPr>
            <p:txBody>
              <a:bodyPr wrap="none">
                <a:normAutofit/>
              </a:bodyPr>
              <a:lstStyle/>
              <a:p>
                <a:pPr algn="ctr"/>
                <a:r>
                  <a:rPr lang="en-US" altLang="zh-CN" sz="2000" b="1" dirty="0">
                    <a:solidFill>
                      <a:schemeClr val="bg1"/>
                    </a:solidFill>
                  </a:rPr>
                  <a:t>Text here</a:t>
                </a:r>
                <a:endParaRPr lang="zh-CN" altLang="en-US" sz="20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22" name="î$ḷîḍe">
                <a:extLst>
                  <a:ext uri="{FF2B5EF4-FFF2-40B4-BE49-F238E27FC236}">
                    <a16:creationId xmlns:a16="http://schemas.microsoft.com/office/drawing/2014/main" xmlns="" id="{CF55449C-BDCC-4D0E-AA47-81ACA7022E27}"/>
                  </a:ext>
                </a:extLst>
              </p:cNvPr>
              <p:cNvSpPr txBox="1"/>
              <p:nvPr/>
            </p:nvSpPr>
            <p:spPr>
              <a:xfrm>
                <a:off x="2309209" y="4100758"/>
                <a:ext cx="2184139" cy="523220"/>
              </a:xfrm>
              <a:prstGeom prst="rect">
                <a:avLst/>
              </a:prstGeom>
              <a:noFill/>
            </p:spPr>
            <p:txBody>
              <a:bodyPr wrap="none">
                <a:normAutofit/>
              </a:bodyPr>
              <a:lstStyle/>
              <a:p>
                <a:pPr algn="ctr"/>
                <a:r>
                  <a:rPr lang="en-US" altLang="zh-CN" sz="2800" b="1" dirty="0"/>
                  <a:t>Keyword</a:t>
                </a:r>
                <a:endParaRPr lang="zh-CN" altLang="en-US" sz="2800" b="1" dirty="0"/>
              </a:p>
            </p:txBody>
          </p:sp>
          <p:sp>
            <p:nvSpPr>
              <p:cNvPr id="23" name="ísḻîḍè">
                <a:extLst>
                  <a:ext uri="{FF2B5EF4-FFF2-40B4-BE49-F238E27FC236}">
                    <a16:creationId xmlns:a16="http://schemas.microsoft.com/office/drawing/2014/main" xmlns="" id="{9429A3AC-B7A1-416C-8CB9-CA093B662B20}"/>
                  </a:ext>
                </a:extLst>
              </p:cNvPr>
              <p:cNvSpPr/>
              <p:nvPr/>
            </p:nvSpPr>
            <p:spPr bwMode="auto">
              <a:xfrm>
                <a:off x="2965179" y="3187829"/>
                <a:ext cx="926536" cy="896085"/>
              </a:xfrm>
              <a:custGeom>
                <a:avLst/>
                <a:gdLst>
                  <a:gd name="connsiteX0" fmla="*/ 70140 w 338138"/>
                  <a:gd name="connsiteY0" fmla="*/ 285750 h 327025"/>
                  <a:gd name="connsiteX1" fmla="*/ 85221 w 338138"/>
                  <a:gd name="connsiteY1" fmla="*/ 285750 h 327025"/>
                  <a:gd name="connsiteX2" fmla="*/ 92076 w 338138"/>
                  <a:gd name="connsiteY2" fmla="*/ 293544 h 327025"/>
                  <a:gd name="connsiteX3" fmla="*/ 85221 w 338138"/>
                  <a:gd name="connsiteY3" fmla="*/ 300038 h 327025"/>
                  <a:gd name="connsiteX4" fmla="*/ 70140 w 338138"/>
                  <a:gd name="connsiteY4" fmla="*/ 300038 h 327025"/>
                  <a:gd name="connsiteX5" fmla="*/ 61913 w 338138"/>
                  <a:gd name="connsiteY5" fmla="*/ 293544 h 327025"/>
                  <a:gd name="connsiteX6" fmla="*/ 70140 w 338138"/>
                  <a:gd name="connsiteY6" fmla="*/ 285750 h 327025"/>
                  <a:gd name="connsiteX7" fmla="*/ 22225 w 338138"/>
                  <a:gd name="connsiteY7" fmla="*/ 277812 h 327025"/>
                  <a:gd name="connsiteX8" fmla="*/ 22225 w 338138"/>
                  <a:gd name="connsiteY8" fmla="*/ 304800 h 327025"/>
                  <a:gd name="connsiteX9" fmla="*/ 23529 w 338138"/>
                  <a:gd name="connsiteY9" fmla="*/ 304800 h 327025"/>
                  <a:gd name="connsiteX10" fmla="*/ 131763 w 338138"/>
                  <a:gd name="connsiteY10" fmla="*/ 304800 h 327025"/>
                  <a:gd name="connsiteX11" fmla="*/ 131763 w 338138"/>
                  <a:gd name="connsiteY11" fmla="*/ 277812 h 327025"/>
                  <a:gd name="connsiteX12" fmla="*/ 22225 w 338138"/>
                  <a:gd name="connsiteY12" fmla="*/ 277812 h 327025"/>
                  <a:gd name="connsiteX13" fmla="*/ 155575 w 338138"/>
                  <a:gd name="connsiteY13" fmla="*/ 244475 h 327025"/>
                  <a:gd name="connsiteX14" fmla="*/ 155575 w 338138"/>
                  <a:gd name="connsiteY14" fmla="*/ 266700 h 327025"/>
                  <a:gd name="connsiteX15" fmla="*/ 211138 w 338138"/>
                  <a:gd name="connsiteY15" fmla="*/ 266700 h 327025"/>
                  <a:gd name="connsiteX16" fmla="*/ 211138 w 338138"/>
                  <a:gd name="connsiteY16" fmla="*/ 244475 h 327025"/>
                  <a:gd name="connsiteX17" fmla="*/ 22225 w 338138"/>
                  <a:gd name="connsiteY17" fmla="*/ 120650 h 327025"/>
                  <a:gd name="connsiteX18" fmla="*/ 22225 w 338138"/>
                  <a:gd name="connsiteY18" fmla="*/ 263525 h 327025"/>
                  <a:gd name="connsiteX19" fmla="*/ 131763 w 338138"/>
                  <a:gd name="connsiteY19" fmla="*/ 263525 h 327025"/>
                  <a:gd name="connsiteX20" fmla="*/ 131763 w 338138"/>
                  <a:gd name="connsiteY20" fmla="*/ 120650 h 327025"/>
                  <a:gd name="connsiteX21" fmla="*/ 23529 w 338138"/>
                  <a:gd name="connsiteY21" fmla="*/ 120650 h 327025"/>
                  <a:gd name="connsiteX22" fmla="*/ 22225 w 338138"/>
                  <a:gd name="connsiteY22" fmla="*/ 120650 h 327025"/>
                  <a:gd name="connsiteX23" fmla="*/ 62683 w 338138"/>
                  <a:gd name="connsiteY23" fmla="*/ 22225 h 327025"/>
                  <a:gd name="connsiteX24" fmla="*/ 50800 w 338138"/>
                  <a:gd name="connsiteY24" fmla="*/ 32767 h 327025"/>
                  <a:gd name="connsiteX25" fmla="*/ 50800 w 338138"/>
                  <a:gd name="connsiteY25" fmla="*/ 97336 h 327025"/>
                  <a:gd name="connsiteX26" fmla="*/ 132659 w 338138"/>
                  <a:gd name="connsiteY26" fmla="*/ 97336 h 327025"/>
                  <a:gd name="connsiteX27" fmla="*/ 155104 w 338138"/>
                  <a:gd name="connsiteY27" fmla="*/ 119737 h 327025"/>
                  <a:gd name="connsiteX28" fmla="*/ 155104 w 338138"/>
                  <a:gd name="connsiteY28" fmla="*/ 223838 h 327025"/>
                  <a:gd name="connsiteX29" fmla="*/ 305618 w 338138"/>
                  <a:gd name="connsiteY29" fmla="*/ 223838 h 327025"/>
                  <a:gd name="connsiteX30" fmla="*/ 317500 w 338138"/>
                  <a:gd name="connsiteY30" fmla="*/ 213296 h 327025"/>
                  <a:gd name="connsiteX31" fmla="*/ 317500 w 338138"/>
                  <a:gd name="connsiteY31" fmla="*/ 32767 h 327025"/>
                  <a:gd name="connsiteX32" fmla="*/ 305618 w 338138"/>
                  <a:gd name="connsiteY32" fmla="*/ 22225 h 327025"/>
                  <a:gd name="connsiteX33" fmla="*/ 62683 w 338138"/>
                  <a:gd name="connsiteY33" fmla="*/ 22225 h 327025"/>
                  <a:gd name="connsiteX34" fmla="*/ 62080 w 338138"/>
                  <a:gd name="connsiteY34" fmla="*/ 0 h 327025"/>
                  <a:gd name="connsiteX35" fmla="*/ 305117 w 338138"/>
                  <a:gd name="connsiteY35" fmla="*/ 0 h 327025"/>
                  <a:gd name="connsiteX36" fmla="*/ 338138 w 338138"/>
                  <a:gd name="connsiteY36" fmla="*/ 32966 h 327025"/>
                  <a:gd name="connsiteX37" fmla="*/ 338138 w 338138"/>
                  <a:gd name="connsiteY37" fmla="*/ 213621 h 327025"/>
                  <a:gd name="connsiteX38" fmla="*/ 305117 w 338138"/>
                  <a:gd name="connsiteY38" fmla="*/ 245269 h 327025"/>
                  <a:gd name="connsiteX39" fmla="*/ 233791 w 338138"/>
                  <a:gd name="connsiteY39" fmla="*/ 245269 h 327025"/>
                  <a:gd name="connsiteX40" fmla="*/ 233791 w 338138"/>
                  <a:gd name="connsiteY40" fmla="*/ 266367 h 327025"/>
                  <a:gd name="connsiteX41" fmla="*/ 265491 w 338138"/>
                  <a:gd name="connsiteY41" fmla="*/ 266367 h 327025"/>
                  <a:gd name="connsiteX42" fmla="*/ 276058 w 338138"/>
                  <a:gd name="connsiteY42" fmla="*/ 276916 h 327025"/>
                  <a:gd name="connsiteX43" fmla="*/ 265491 w 338138"/>
                  <a:gd name="connsiteY43" fmla="*/ 288784 h 327025"/>
                  <a:gd name="connsiteX44" fmla="*/ 154540 w 338138"/>
                  <a:gd name="connsiteY44" fmla="*/ 288784 h 327025"/>
                  <a:gd name="connsiteX45" fmla="*/ 154540 w 338138"/>
                  <a:gd name="connsiteY45" fmla="*/ 304608 h 327025"/>
                  <a:gd name="connsiteX46" fmla="*/ 132085 w 338138"/>
                  <a:gd name="connsiteY46" fmla="*/ 327025 h 327025"/>
                  <a:gd name="connsiteX47" fmla="*/ 22454 w 338138"/>
                  <a:gd name="connsiteY47" fmla="*/ 327025 h 327025"/>
                  <a:gd name="connsiteX48" fmla="*/ 0 w 338138"/>
                  <a:gd name="connsiteY48" fmla="*/ 304608 h 327025"/>
                  <a:gd name="connsiteX49" fmla="*/ 0 w 338138"/>
                  <a:gd name="connsiteY49" fmla="*/ 119997 h 327025"/>
                  <a:gd name="connsiteX50" fmla="*/ 22454 w 338138"/>
                  <a:gd name="connsiteY50" fmla="*/ 97580 h 327025"/>
                  <a:gd name="connsiteX51" fmla="*/ 29058 w 338138"/>
                  <a:gd name="connsiteY51" fmla="*/ 97580 h 327025"/>
                  <a:gd name="connsiteX52" fmla="*/ 29058 w 338138"/>
                  <a:gd name="connsiteY52" fmla="*/ 32966 h 327025"/>
                  <a:gd name="connsiteX53" fmla="*/ 62080 w 338138"/>
                  <a:gd name="connsiteY53" fmla="*/ 0 h 3270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</a:cxnLst>
                <a:rect l="l" t="t" r="r" b="b"/>
                <a:pathLst>
                  <a:path w="338138" h="327025">
                    <a:moveTo>
                      <a:pt x="70140" y="285750"/>
                    </a:moveTo>
                    <a:cubicBezTo>
                      <a:pt x="70140" y="285750"/>
                      <a:pt x="70140" y="285750"/>
                      <a:pt x="85221" y="285750"/>
                    </a:cubicBezTo>
                    <a:cubicBezTo>
                      <a:pt x="89334" y="285750"/>
                      <a:pt x="92076" y="289647"/>
                      <a:pt x="92076" y="293544"/>
                    </a:cubicBezTo>
                    <a:cubicBezTo>
                      <a:pt x="92076" y="297440"/>
                      <a:pt x="89334" y="300038"/>
                      <a:pt x="85221" y="300038"/>
                    </a:cubicBezTo>
                    <a:cubicBezTo>
                      <a:pt x="85221" y="300038"/>
                      <a:pt x="85221" y="300038"/>
                      <a:pt x="70140" y="300038"/>
                    </a:cubicBezTo>
                    <a:cubicBezTo>
                      <a:pt x="66026" y="300038"/>
                      <a:pt x="61913" y="297440"/>
                      <a:pt x="61913" y="293544"/>
                    </a:cubicBezTo>
                    <a:cubicBezTo>
                      <a:pt x="61913" y="289647"/>
                      <a:pt x="66026" y="285750"/>
                      <a:pt x="70140" y="285750"/>
                    </a:cubicBezTo>
                    <a:close/>
                    <a:moveTo>
                      <a:pt x="22225" y="277812"/>
                    </a:moveTo>
                    <a:cubicBezTo>
                      <a:pt x="22225" y="277812"/>
                      <a:pt x="22225" y="277812"/>
                      <a:pt x="22225" y="304800"/>
                    </a:cubicBezTo>
                    <a:cubicBezTo>
                      <a:pt x="22225" y="304800"/>
                      <a:pt x="23529" y="304800"/>
                      <a:pt x="23529" y="304800"/>
                    </a:cubicBezTo>
                    <a:cubicBezTo>
                      <a:pt x="23529" y="304800"/>
                      <a:pt x="23529" y="304800"/>
                      <a:pt x="131763" y="304800"/>
                    </a:cubicBezTo>
                    <a:cubicBezTo>
                      <a:pt x="131763" y="304800"/>
                      <a:pt x="131763" y="304800"/>
                      <a:pt x="131763" y="277812"/>
                    </a:cubicBezTo>
                    <a:cubicBezTo>
                      <a:pt x="131763" y="277812"/>
                      <a:pt x="131763" y="277812"/>
                      <a:pt x="22225" y="277812"/>
                    </a:cubicBezTo>
                    <a:close/>
                    <a:moveTo>
                      <a:pt x="155575" y="244475"/>
                    </a:moveTo>
                    <a:lnTo>
                      <a:pt x="155575" y="266700"/>
                    </a:lnTo>
                    <a:lnTo>
                      <a:pt x="211138" y="266700"/>
                    </a:lnTo>
                    <a:lnTo>
                      <a:pt x="211138" y="244475"/>
                    </a:lnTo>
                    <a:close/>
                    <a:moveTo>
                      <a:pt x="22225" y="120650"/>
                    </a:moveTo>
                    <a:cubicBezTo>
                      <a:pt x="22225" y="120650"/>
                      <a:pt x="22225" y="120650"/>
                      <a:pt x="22225" y="263525"/>
                    </a:cubicBezTo>
                    <a:cubicBezTo>
                      <a:pt x="22225" y="263525"/>
                      <a:pt x="22225" y="263525"/>
                      <a:pt x="131763" y="263525"/>
                    </a:cubicBezTo>
                    <a:cubicBezTo>
                      <a:pt x="131763" y="263525"/>
                      <a:pt x="131763" y="263525"/>
                      <a:pt x="131763" y="120650"/>
                    </a:cubicBezTo>
                    <a:cubicBezTo>
                      <a:pt x="131763" y="120650"/>
                      <a:pt x="131763" y="120650"/>
                      <a:pt x="23529" y="120650"/>
                    </a:cubicBezTo>
                    <a:cubicBezTo>
                      <a:pt x="23529" y="120650"/>
                      <a:pt x="22225" y="120650"/>
                      <a:pt x="22225" y="120650"/>
                    </a:cubicBezTo>
                    <a:close/>
                    <a:moveTo>
                      <a:pt x="62683" y="22225"/>
                    </a:moveTo>
                    <a:cubicBezTo>
                      <a:pt x="56081" y="22225"/>
                      <a:pt x="50800" y="26178"/>
                      <a:pt x="50800" y="32767"/>
                    </a:cubicBezTo>
                    <a:cubicBezTo>
                      <a:pt x="50800" y="32767"/>
                      <a:pt x="50800" y="32767"/>
                      <a:pt x="50800" y="97336"/>
                    </a:cubicBezTo>
                    <a:cubicBezTo>
                      <a:pt x="50800" y="97336"/>
                      <a:pt x="50800" y="97336"/>
                      <a:pt x="132659" y="97336"/>
                    </a:cubicBezTo>
                    <a:cubicBezTo>
                      <a:pt x="144541" y="97336"/>
                      <a:pt x="155104" y="107878"/>
                      <a:pt x="155104" y="119737"/>
                    </a:cubicBezTo>
                    <a:cubicBezTo>
                      <a:pt x="155104" y="119737"/>
                      <a:pt x="155104" y="119737"/>
                      <a:pt x="155104" y="223838"/>
                    </a:cubicBezTo>
                    <a:cubicBezTo>
                      <a:pt x="155104" y="223838"/>
                      <a:pt x="155104" y="223838"/>
                      <a:pt x="305618" y="223838"/>
                    </a:cubicBezTo>
                    <a:cubicBezTo>
                      <a:pt x="312219" y="223838"/>
                      <a:pt x="317500" y="218567"/>
                      <a:pt x="317500" y="213296"/>
                    </a:cubicBezTo>
                    <a:lnTo>
                      <a:pt x="317500" y="32767"/>
                    </a:lnTo>
                    <a:cubicBezTo>
                      <a:pt x="317500" y="26178"/>
                      <a:pt x="312219" y="22225"/>
                      <a:pt x="305618" y="22225"/>
                    </a:cubicBezTo>
                    <a:cubicBezTo>
                      <a:pt x="305618" y="22225"/>
                      <a:pt x="305618" y="22225"/>
                      <a:pt x="62683" y="22225"/>
                    </a:cubicBezTo>
                    <a:close/>
                    <a:moveTo>
                      <a:pt x="62080" y="0"/>
                    </a:moveTo>
                    <a:cubicBezTo>
                      <a:pt x="62080" y="0"/>
                      <a:pt x="62080" y="0"/>
                      <a:pt x="305117" y="0"/>
                    </a:cubicBezTo>
                    <a:cubicBezTo>
                      <a:pt x="323609" y="0"/>
                      <a:pt x="338138" y="14505"/>
                      <a:pt x="338138" y="32966"/>
                    </a:cubicBezTo>
                    <a:cubicBezTo>
                      <a:pt x="338138" y="32966"/>
                      <a:pt x="338138" y="32966"/>
                      <a:pt x="338138" y="213621"/>
                    </a:cubicBezTo>
                    <a:cubicBezTo>
                      <a:pt x="338138" y="230764"/>
                      <a:pt x="323609" y="245269"/>
                      <a:pt x="305117" y="245269"/>
                    </a:cubicBezTo>
                    <a:cubicBezTo>
                      <a:pt x="305117" y="245269"/>
                      <a:pt x="305117" y="245269"/>
                      <a:pt x="233791" y="245269"/>
                    </a:cubicBezTo>
                    <a:cubicBezTo>
                      <a:pt x="233791" y="245269"/>
                      <a:pt x="233791" y="245269"/>
                      <a:pt x="233791" y="266367"/>
                    </a:cubicBezTo>
                    <a:cubicBezTo>
                      <a:pt x="233791" y="266367"/>
                      <a:pt x="233791" y="266367"/>
                      <a:pt x="265491" y="266367"/>
                    </a:cubicBezTo>
                    <a:cubicBezTo>
                      <a:pt x="270775" y="266367"/>
                      <a:pt x="276058" y="271642"/>
                      <a:pt x="276058" y="276916"/>
                    </a:cubicBezTo>
                    <a:cubicBezTo>
                      <a:pt x="276058" y="283510"/>
                      <a:pt x="270775" y="288784"/>
                      <a:pt x="265491" y="288784"/>
                    </a:cubicBezTo>
                    <a:cubicBezTo>
                      <a:pt x="265491" y="288784"/>
                      <a:pt x="265491" y="288784"/>
                      <a:pt x="154540" y="288784"/>
                    </a:cubicBezTo>
                    <a:cubicBezTo>
                      <a:pt x="154540" y="288784"/>
                      <a:pt x="154540" y="288784"/>
                      <a:pt x="154540" y="304608"/>
                    </a:cubicBezTo>
                    <a:cubicBezTo>
                      <a:pt x="154540" y="316476"/>
                      <a:pt x="143973" y="327025"/>
                      <a:pt x="132085" y="327025"/>
                    </a:cubicBezTo>
                    <a:cubicBezTo>
                      <a:pt x="132085" y="327025"/>
                      <a:pt x="132085" y="327025"/>
                      <a:pt x="22454" y="327025"/>
                    </a:cubicBezTo>
                    <a:cubicBezTo>
                      <a:pt x="10567" y="327025"/>
                      <a:pt x="0" y="316476"/>
                      <a:pt x="0" y="304608"/>
                    </a:cubicBezTo>
                    <a:cubicBezTo>
                      <a:pt x="0" y="304608"/>
                      <a:pt x="0" y="304608"/>
                      <a:pt x="0" y="119997"/>
                    </a:cubicBezTo>
                    <a:cubicBezTo>
                      <a:pt x="0" y="108129"/>
                      <a:pt x="10567" y="97580"/>
                      <a:pt x="22454" y="97580"/>
                    </a:cubicBezTo>
                    <a:cubicBezTo>
                      <a:pt x="22454" y="97580"/>
                      <a:pt x="22454" y="97580"/>
                      <a:pt x="29058" y="97580"/>
                    </a:cubicBezTo>
                    <a:cubicBezTo>
                      <a:pt x="29058" y="97580"/>
                      <a:pt x="29058" y="97580"/>
                      <a:pt x="29058" y="32966"/>
                    </a:cubicBezTo>
                    <a:cubicBezTo>
                      <a:pt x="29058" y="14505"/>
                      <a:pt x="43588" y="0"/>
                      <a:pt x="62080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4717416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编辑智能图表 </a:t>
            </a:r>
            <a:r>
              <a:rPr lang="en-US" altLang="zh-CN" sz="2800" b="1" dirty="0"/>
              <a:t>Edit Smart Diagram</a:t>
            </a:r>
            <a:endParaRPr lang="zh-CN" altLang="en-US" sz="2800" b="1" dirty="0"/>
          </a:p>
        </p:txBody>
      </p:sp>
      <p:sp>
        <p:nvSpPr>
          <p:cNvPr id="351" name="文本框 350"/>
          <p:cNvSpPr txBox="1"/>
          <p:nvPr/>
        </p:nvSpPr>
        <p:spPr>
          <a:xfrm>
            <a:off x="959849" y="4667862"/>
            <a:ext cx="3089340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右键单击智能图表组合，选择编辑智能图表</a:t>
            </a:r>
            <a:endParaRPr lang="en-US" altLang="zh-CN" sz="1000" dirty="0"/>
          </a:p>
          <a:p>
            <a:r>
              <a:rPr lang="en-US" altLang="zh-CN" sz="1000" dirty="0"/>
              <a:t>Right click the smart diagram and choose “Edit Smart Diagram”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673100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17" name="箭头: 右 16">
            <a:extLst>
              <a:ext uri="{FF2B5EF4-FFF2-40B4-BE49-F238E27FC236}">
                <a16:creationId xmlns:a16="http://schemas.microsoft.com/office/drawing/2014/main" xmlns="" id="{C18997BC-8A46-4480-BDE2-8A42CE9D6E96}"/>
              </a:ext>
            </a:extLst>
          </p:cNvPr>
          <p:cNvSpPr/>
          <p:nvPr/>
        </p:nvSpPr>
        <p:spPr>
          <a:xfrm>
            <a:off x="4706994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3" name="文本框 612">
            <a:extLst>
              <a:ext uri="{FF2B5EF4-FFF2-40B4-BE49-F238E27FC236}">
                <a16:creationId xmlns:a16="http://schemas.microsoft.com/office/drawing/2014/main" xmlns="" id="{8AD2200D-CA44-4767-84EF-C1856654B4FA}"/>
              </a:ext>
            </a:extLst>
          </p:cNvPr>
          <p:cNvSpPr txBox="1"/>
          <p:nvPr/>
        </p:nvSpPr>
        <p:spPr>
          <a:xfrm>
            <a:off x="5935328" y="4737112"/>
            <a:ext cx="2413387" cy="4154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在打开的编辑器中编辑智能图表</a:t>
            </a:r>
            <a:endParaRPr lang="en-US" altLang="zh-CN" sz="1000" dirty="0"/>
          </a:p>
          <a:p>
            <a:r>
              <a:rPr lang="en-US" altLang="zh-CN" sz="1000" dirty="0"/>
              <a:t>Edit the smart diagram in the “Editor”</a:t>
            </a:r>
            <a:endParaRPr lang="zh-CN" altLang="en-US" sz="1000" dirty="0"/>
          </a:p>
        </p:txBody>
      </p:sp>
      <p:sp>
        <p:nvSpPr>
          <p:cNvPr id="614" name="椭圆 613">
            <a:extLst>
              <a:ext uri="{FF2B5EF4-FFF2-40B4-BE49-F238E27FC236}">
                <a16:creationId xmlns:a16="http://schemas.microsoft.com/office/drawing/2014/main" xmlns="" id="{0EF98DBB-FD28-4F75-8C30-91D37F4F411F}"/>
              </a:ext>
            </a:extLst>
          </p:cNvPr>
          <p:cNvSpPr/>
          <p:nvPr/>
        </p:nvSpPr>
        <p:spPr>
          <a:xfrm>
            <a:off x="5648579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618" name="矩形 617">
            <a:extLst>
              <a:ext uri="{FF2B5EF4-FFF2-40B4-BE49-F238E27FC236}">
                <a16:creationId xmlns:a16="http://schemas.microsoft.com/office/drawing/2014/main" xmlns="" id="{4D01F01E-C352-49D4-BCC6-FBC90ECFD7D4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sp>
        <p:nvSpPr>
          <p:cNvPr id="217" name="Freeform 5">
            <a:extLst>
              <a:ext uri="{FF2B5EF4-FFF2-40B4-BE49-F238E27FC236}">
                <a16:creationId xmlns:a16="http://schemas.microsoft.com/office/drawing/2014/main" xmlns="" id="{663AB67E-B93F-4A9B-92EE-58D0E2D2BE37}"/>
              </a:ext>
            </a:extLst>
          </p:cNvPr>
          <p:cNvSpPr>
            <a:spLocks/>
          </p:cNvSpPr>
          <p:nvPr/>
        </p:nvSpPr>
        <p:spPr bwMode="auto">
          <a:xfrm>
            <a:off x="682954" y="2018787"/>
            <a:ext cx="3366228" cy="2126157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18" name="Freeform 6">
            <a:extLst>
              <a:ext uri="{FF2B5EF4-FFF2-40B4-BE49-F238E27FC236}">
                <a16:creationId xmlns:a16="http://schemas.microsoft.com/office/drawing/2014/main" xmlns="" id="{C64C7F5E-AB12-44B8-A2CA-2038D58AD4B3}"/>
              </a:ext>
            </a:extLst>
          </p:cNvPr>
          <p:cNvSpPr>
            <a:spLocks/>
          </p:cNvSpPr>
          <p:nvPr/>
        </p:nvSpPr>
        <p:spPr bwMode="auto">
          <a:xfrm>
            <a:off x="673099" y="2009754"/>
            <a:ext cx="3385938" cy="2144224"/>
          </a:xfrm>
          <a:prstGeom prst="rect">
            <a:avLst/>
          </a:prstGeom>
          <a:solidFill>
            <a:schemeClr val="bg1"/>
          </a:solidFill>
          <a:ln w="9525">
            <a:solidFill>
              <a:srgbClr val="EAECEF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19" name="Rectangle 7">
            <a:extLst>
              <a:ext uri="{FF2B5EF4-FFF2-40B4-BE49-F238E27FC236}">
                <a16:creationId xmlns:a16="http://schemas.microsoft.com/office/drawing/2014/main" xmlns="" id="{220BD6B8-8427-4C26-A2B9-440CE442B106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229022"/>
            <a:ext cx="3147781" cy="253759"/>
          </a:xfrm>
          <a:prstGeom prst="rect">
            <a:avLst/>
          </a:pr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0" name="Rectangle 8">
            <a:extLst>
              <a:ext uri="{FF2B5EF4-FFF2-40B4-BE49-F238E27FC236}">
                <a16:creationId xmlns:a16="http://schemas.microsoft.com/office/drawing/2014/main" xmlns="" id="{8FA2B56D-8274-4816-B514-A73396232517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229022"/>
            <a:ext cx="3147781" cy="2537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1" name="Rectangle 9">
            <a:extLst>
              <a:ext uri="{FF2B5EF4-FFF2-40B4-BE49-F238E27FC236}">
                <a16:creationId xmlns:a16="http://schemas.microsoft.com/office/drawing/2014/main" xmlns="" id="{1487F237-5DF3-4A3C-8B5A-8ABDD7816ADF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229022"/>
            <a:ext cx="3147781" cy="147821"/>
          </a:xfrm>
          <a:prstGeom prst="rect">
            <a:avLst/>
          </a:prstGeom>
          <a:solidFill>
            <a:srgbClr val="CC4A4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2" name="Rectangle 10">
            <a:extLst>
              <a:ext uri="{FF2B5EF4-FFF2-40B4-BE49-F238E27FC236}">
                <a16:creationId xmlns:a16="http://schemas.microsoft.com/office/drawing/2014/main" xmlns="" id="{2310BB76-95C6-4249-AED3-AE6203897EF8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229022"/>
            <a:ext cx="3147781" cy="1478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3" name="Rectangle 11">
            <a:extLst>
              <a:ext uri="{FF2B5EF4-FFF2-40B4-BE49-F238E27FC236}">
                <a16:creationId xmlns:a16="http://schemas.microsoft.com/office/drawing/2014/main" xmlns="" id="{66FF99B7-8257-4C10-BB2B-14C796787D29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647847"/>
            <a:ext cx="546940" cy="412256"/>
          </a:xfrm>
          <a:prstGeom prst="rect">
            <a:avLst/>
          </a:prstGeom>
          <a:solidFill>
            <a:srgbClr val="F4F4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4" name="Rectangle 12">
            <a:extLst>
              <a:ext uri="{FF2B5EF4-FFF2-40B4-BE49-F238E27FC236}">
                <a16:creationId xmlns:a16="http://schemas.microsoft.com/office/drawing/2014/main" xmlns="" id="{FE044FBD-1A1E-43DA-ADDB-A32A1701BD5A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3144690"/>
            <a:ext cx="546940" cy="412256"/>
          </a:xfrm>
          <a:prstGeom prst="rect">
            <a:avLst/>
          </a:prstGeom>
          <a:solidFill>
            <a:srgbClr val="F4F4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5" name="Rectangle 13">
            <a:extLst>
              <a:ext uri="{FF2B5EF4-FFF2-40B4-BE49-F238E27FC236}">
                <a16:creationId xmlns:a16="http://schemas.microsoft.com/office/drawing/2014/main" xmlns="" id="{59B8E2D7-56D0-4CDC-8012-FBCDEA8BDF2B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3640711"/>
            <a:ext cx="546940" cy="413077"/>
          </a:xfrm>
          <a:prstGeom prst="rect">
            <a:avLst/>
          </a:prstGeom>
          <a:solidFill>
            <a:srgbClr val="F4F4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6" name="Oval 14">
            <a:extLst>
              <a:ext uri="{FF2B5EF4-FFF2-40B4-BE49-F238E27FC236}">
                <a16:creationId xmlns:a16="http://schemas.microsoft.com/office/drawing/2014/main" xmlns="" id="{194625DD-9908-4950-B5FE-F7742FCDE7A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99318" y="2123083"/>
            <a:ext cx="50916" cy="50916"/>
          </a:xfrm>
          <a:prstGeom prst="ellipse">
            <a:avLst/>
          </a:pr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7" name="Oval 15">
            <a:extLst>
              <a:ext uri="{FF2B5EF4-FFF2-40B4-BE49-F238E27FC236}">
                <a16:creationId xmlns:a16="http://schemas.microsoft.com/office/drawing/2014/main" xmlns="" id="{6D5D9AA3-4FFA-4288-9335-5DCA5945E1C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88832" y="2123083"/>
            <a:ext cx="51738" cy="50916"/>
          </a:xfrm>
          <a:prstGeom prst="ellipse">
            <a:avLst/>
          </a:pr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8" name="Oval 16">
            <a:extLst>
              <a:ext uri="{FF2B5EF4-FFF2-40B4-BE49-F238E27FC236}">
                <a16:creationId xmlns:a16="http://schemas.microsoft.com/office/drawing/2014/main" xmlns="" id="{E990C791-CEC5-49C1-B87F-9D5BCE7AB10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78347" y="2123083"/>
            <a:ext cx="51738" cy="50916"/>
          </a:xfrm>
          <a:prstGeom prst="ellipse">
            <a:avLst/>
          </a:pr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9" name="Freeform 17">
            <a:extLst>
              <a:ext uri="{FF2B5EF4-FFF2-40B4-BE49-F238E27FC236}">
                <a16:creationId xmlns:a16="http://schemas.microsoft.com/office/drawing/2014/main" xmlns="" id="{6B976D12-057F-4F8B-BE8A-C2BDD8F755D4}"/>
              </a:ext>
            </a:extLst>
          </p:cNvPr>
          <p:cNvSpPr>
            <a:spLocks noEditPoints="1"/>
          </p:cNvSpPr>
          <p:nvPr/>
        </p:nvSpPr>
        <p:spPr bwMode="auto">
          <a:xfrm>
            <a:off x="1482833" y="2649490"/>
            <a:ext cx="2464516" cy="1413332"/>
          </a:xfrm>
          <a:custGeom>
            <a:avLst/>
            <a:gdLst>
              <a:gd name="T0" fmla="*/ 81 w 3119"/>
              <a:gd name="T1" fmla="*/ 1764 h 1788"/>
              <a:gd name="T2" fmla="*/ 41 w 3119"/>
              <a:gd name="T3" fmla="*/ 1747 h 1788"/>
              <a:gd name="T4" fmla="*/ 24 w 3119"/>
              <a:gd name="T5" fmla="*/ 1706 h 1788"/>
              <a:gd name="T6" fmla="*/ 24 w 3119"/>
              <a:gd name="T7" fmla="*/ 81 h 1788"/>
              <a:gd name="T8" fmla="*/ 41 w 3119"/>
              <a:gd name="T9" fmla="*/ 41 h 1788"/>
              <a:gd name="T10" fmla="*/ 81 w 3119"/>
              <a:gd name="T11" fmla="*/ 24 h 1788"/>
              <a:gd name="T12" fmla="*/ 3037 w 3119"/>
              <a:gd name="T13" fmla="*/ 24 h 1788"/>
              <a:gd name="T14" fmla="*/ 3078 w 3119"/>
              <a:gd name="T15" fmla="*/ 41 h 1788"/>
              <a:gd name="T16" fmla="*/ 3095 w 3119"/>
              <a:gd name="T17" fmla="*/ 81 h 1788"/>
              <a:gd name="T18" fmla="*/ 3095 w 3119"/>
              <a:gd name="T19" fmla="*/ 1706 h 1788"/>
              <a:gd name="T20" fmla="*/ 3078 w 3119"/>
              <a:gd name="T21" fmla="*/ 1747 h 1788"/>
              <a:gd name="T22" fmla="*/ 3037 w 3119"/>
              <a:gd name="T23" fmla="*/ 1764 h 1788"/>
              <a:gd name="T24" fmla="*/ 3037 w 3119"/>
              <a:gd name="T25" fmla="*/ 1764 h 1788"/>
              <a:gd name="T26" fmla="*/ 81 w 3119"/>
              <a:gd name="T27" fmla="*/ 1764 h 1788"/>
              <a:gd name="T28" fmla="*/ 3037 w 3119"/>
              <a:gd name="T29" fmla="*/ 0 h 1788"/>
              <a:gd name="T30" fmla="*/ 3037 w 3119"/>
              <a:gd name="T31" fmla="*/ 0 h 1788"/>
              <a:gd name="T32" fmla="*/ 81 w 3119"/>
              <a:gd name="T33" fmla="*/ 0 h 1788"/>
              <a:gd name="T34" fmla="*/ 24 w 3119"/>
              <a:gd name="T35" fmla="*/ 24 h 1788"/>
              <a:gd name="T36" fmla="*/ 0 w 3119"/>
              <a:gd name="T37" fmla="*/ 81 h 1788"/>
              <a:gd name="T38" fmla="*/ 0 w 3119"/>
              <a:gd name="T39" fmla="*/ 1706 h 1788"/>
              <a:gd name="T40" fmla="*/ 24 w 3119"/>
              <a:gd name="T41" fmla="*/ 1764 h 1788"/>
              <a:gd name="T42" fmla="*/ 81 w 3119"/>
              <a:gd name="T43" fmla="*/ 1788 h 1788"/>
              <a:gd name="T44" fmla="*/ 81 w 3119"/>
              <a:gd name="T45" fmla="*/ 1788 h 1788"/>
              <a:gd name="T46" fmla="*/ 3037 w 3119"/>
              <a:gd name="T47" fmla="*/ 1788 h 1788"/>
              <a:gd name="T48" fmla="*/ 3095 w 3119"/>
              <a:gd name="T49" fmla="*/ 1764 h 1788"/>
              <a:gd name="T50" fmla="*/ 3119 w 3119"/>
              <a:gd name="T51" fmla="*/ 1706 h 1788"/>
              <a:gd name="T52" fmla="*/ 3119 w 3119"/>
              <a:gd name="T53" fmla="*/ 81 h 1788"/>
              <a:gd name="T54" fmla="*/ 3095 w 3119"/>
              <a:gd name="T55" fmla="*/ 24 h 1788"/>
              <a:gd name="T56" fmla="*/ 3037 w 3119"/>
              <a:gd name="T57" fmla="*/ 0 h 17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3119" h="1788">
                <a:moveTo>
                  <a:pt x="81" y="1764"/>
                </a:moveTo>
                <a:cubicBezTo>
                  <a:pt x="65" y="1764"/>
                  <a:pt x="51" y="1757"/>
                  <a:pt x="41" y="1747"/>
                </a:cubicBezTo>
                <a:cubicBezTo>
                  <a:pt x="30" y="1737"/>
                  <a:pt x="24" y="1722"/>
                  <a:pt x="24" y="1706"/>
                </a:cubicBezTo>
                <a:cubicBezTo>
                  <a:pt x="24" y="81"/>
                  <a:pt x="24" y="81"/>
                  <a:pt x="24" y="81"/>
                </a:cubicBezTo>
                <a:cubicBezTo>
                  <a:pt x="24" y="66"/>
                  <a:pt x="30" y="51"/>
                  <a:pt x="41" y="41"/>
                </a:cubicBezTo>
                <a:cubicBezTo>
                  <a:pt x="51" y="30"/>
                  <a:pt x="65" y="24"/>
                  <a:pt x="81" y="24"/>
                </a:cubicBezTo>
                <a:cubicBezTo>
                  <a:pt x="3037" y="24"/>
                  <a:pt x="3037" y="24"/>
                  <a:pt x="3037" y="24"/>
                </a:cubicBezTo>
                <a:cubicBezTo>
                  <a:pt x="3053" y="24"/>
                  <a:pt x="3068" y="30"/>
                  <a:pt x="3078" y="41"/>
                </a:cubicBezTo>
                <a:cubicBezTo>
                  <a:pt x="3089" y="51"/>
                  <a:pt x="3095" y="66"/>
                  <a:pt x="3095" y="81"/>
                </a:cubicBezTo>
                <a:cubicBezTo>
                  <a:pt x="3095" y="1706"/>
                  <a:pt x="3095" y="1706"/>
                  <a:pt x="3095" y="1706"/>
                </a:cubicBezTo>
                <a:cubicBezTo>
                  <a:pt x="3095" y="1722"/>
                  <a:pt x="3089" y="1737"/>
                  <a:pt x="3078" y="1747"/>
                </a:cubicBezTo>
                <a:cubicBezTo>
                  <a:pt x="3068" y="1757"/>
                  <a:pt x="3053" y="1764"/>
                  <a:pt x="3037" y="1764"/>
                </a:cubicBezTo>
                <a:cubicBezTo>
                  <a:pt x="3037" y="1764"/>
                  <a:pt x="3037" y="1764"/>
                  <a:pt x="3037" y="1764"/>
                </a:cubicBezTo>
                <a:cubicBezTo>
                  <a:pt x="81" y="1764"/>
                  <a:pt x="81" y="1764"/>
                  <a:pt x="81" y="1764"/>
                </a:cubicBezTo>
                <a:moveTo>
                  <a:pt x="3037" y="0"/>
                </a:moveTo>
                <a:cubicBezTo>
                  <a:pt x="3037" y="0"/>
                  <a:pt x="3037" y="0"/>
                  <a:pt x="3037" y="0"/>
                </a:cubicBezTo>
                <a:cubicBezTo>
                  <a:pt x="81" y="0"/>
                  <a:pt x="81" y="0"/>
                  <a:pt x="81" y="0"/>
                </a:cubicBezTo>
                <a:cubicBezTo>
                  <a:pt x="59" y="0"/>
                  <a:pt x="38" y="9"/>
                  <a:pt x="24" y="24"/>
                </a:cubicBezTo>
                <a:cubicBezTo>
                  <a:pt x="9" y="39"/>
                  <a:pt x="0" y="59"/>
                  <a:pt x="0" y="81"/>
                </a:cubicBezTo>
                <a:cubicBezTo>
                  <a:pt x="0" y="1706"/>
                  <a:pt x="0" y="1706"/>
                  <a:pt x="0" y="1706"/>
                </a:cubicBezTo>
                <a:cubicBezTo>
                  <a:pt x="0" y="1729"/>
                  <a:pt x="9" y="1749"/>
                  <a:pt x="24" y="1764"/>
                </a:cubicBezTo>
                <a:cubicBezTo>
                  <a:pt x="38" y="1779"/>
                  <a:pt x="59" y="1788"/>
                  <a:pt x="81" y="1788"/>
                </a:cubicBezTo>
                <a:cubicBezTo>
                  <a:pt x="81" y="1788"/>
                  <a:pt x="81" y="1788"/>
                  <a:pt x="81" y="1788"/>
                </a:cubicBezTo>
                <a:cubicBezTo>
                  <a:pt x="3037" y="1788"/>
                  <a:pt x="3037" y="1788"/>
                  <a:pt x="3037" y="1788"/>
                </a:cubicBezTo>
                <a:cubicBezTo>
                  <a:pt x="3060" y="1788"/>
                  <a:pt x="3080" y="1779"/>
                  <a:pt x="3095" y="1764"/>
                </a:cubicBezTo>
                <a:cubicBezTo>
                  <a:pt x="3110" y="1749"/>
                  <a:pt x="3119" y="1729"/>
                  <a:pt x="3119" y="1706"/>
                </a:cubicBezTo>
                <a:cubicBezTo>
                  <a:pt x="3119" y="81"/>
                  <a:pt x="3119" y="81"/>
                  <a:pt x="3119" y="81"/>
                </a:cubicBezTo>
                <a:cubicBezTo>
                  <a:pt x="3119" y="59"/>
                  <a:pt x="3110" y="39"/>
                  <a:pt x="3095" y="24"/>
                </a:cubicBezTo>
                <a:cubicBezTo>
                  <a:pt x="3080" y="9"/>
                  <a:pt x="3060" y="0"/>
                  <a:pt x="3037" y="0"/>
                </a:cubicBezTo>
              </a:path>
            </a:pathLst>
          </a:custGeom>
          <a:solidFill>
            <a:srgbClr val="F6F7F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0" name="Freeform 18">
            <a:extLst>
              <a:ext uri="{FF2B5EF4-FFF2-40B4-BE49-F238E27FC236}">
                <a16:creationId xmlns:a16="http://schemas.microsoft.com/office/drawing/2014/main" xmlns="" id="{02B68954-1C30-4237-AFAE-42A4B34396B7}"/>
              </a:ext>
            </a:extLst>
          </p:cNvPr>
          <p:cNvSpPr>
            <a:spLocks/>
          </p:cNvSpPr>
          <p:nvPr/>
        </p:nvSpPr>
        <p:spPr bwMode="auto">
          <a:xfrm>
            <a:off x="1478727" y="2256943"/>
            <a:ext cx="431968" cy="133860"/>
          </a:xfrm>
          <a:custGeom>
            <a:avLst/>
            <a:gdLst>
              <a:gd name="T0" fmla="*/ 520 w 547"/>
              <a:gd name="T1" fmla="*/ 170 h 170"/>
              <a:gd name="T2" fmla="*/ 27 w 547"/>
              <a:gd name="T3" fmla="*/ 170 h 170"/>
              <a:gd name="T4" fmla="*/ 0 w 547"/>
              <a:gd name="T5" fmla="*/ 143 h 170"/>
              <a:gd name="T6" fmla="*/ 0 w 547"/>
              <a:gd name="T7" fmla="*/ 27 h 170"/>
              <a:gd name="T8" fmla="*/ 27 w 547"/>
              <a:gd name="T9" fmla="*/ 0 h 170"/>
              <a:gd name="T10" fmla="*/ 520 w 547"/>
              <a:gd name="T11" fmla="*/ 0 h 170"/>
              <a:gd name="T12" fmla="*/ 547 w 547"/>
              <a:gd name="T13" fmla="*/ 27 h 170"/>
              <a:gd name="T14" fmla="*/ 547 w 547"/>
              <a:gd name="T15" fmla="*/ 143 h 170"/>
              <a:gd name="T16" fmla="*/ 520 w 547"/>
              <a:gd name="T17" fmla="*/ 170 h 1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47" h="170">
                <a:moveTo>
                  <a:pt x="520" y="170"/>
                </a:moveTo>
                <a:cubicBezTo>
                  <a:pt x="27" y="170"/>
                  <a:pt x="27" y="170"/>
                  <a:pt x="27" y="170"/>
                </a:cubicBezTo>
                <a:cubicBezTo>
                  <a:pt x="12" y="170"/>
                  <a:pt x="0" y="158"/>
                  <a:pt x="0" y="143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520" y="0"/>
                  <a:pt x="520" y="0"/>
                  <a:pt x="520" y="0"/>
                </a:cubicBezTo>
                <a:cubicBezTo>
                  <a:pt x="535" y="0"/>
                  <a:pt x="547" y="12"/>
                  <a:pt x="547" y="27"/>
                </a:cubicBezTo>
                <a:cubicBezTo>
                  <a:pt x="547" y="143"/>
                  <a:pt x="547" y="143"/>
                  <a:pt x="547" y="143"/>
                </a:cubicBezTo>
                <a:cubicBezTo>
                  <a:pt x="547" y="158"/>
                  <a:pt x="535" y="170"/>
                  <a:pt x="520" y="170"/>
                </a:cubicBezTo>
                <a:close/>
              </a:path>
            </a:pathLst>
          </a:cu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1" name="Rectangle 19">
            <a:extLst>
              <a:ext uri="{FF2B5EF4-FFF2-40B4-BE49-F238E27FC236}">
                <a16:creationId xmlns:a16="http://schemas.microsoft.com/office/drawing/2014/main" xmlns="" id="{9AEF6CA1-B76C-4E7D-97B1-E64E95E3F7B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83024" y="2305396"/>
            <a:ext cx="208593" cy="20531"/>
          </a:xfrm>
          <a:prstGeom prst="rect">
            <a:avLst/>
          </a:prstGeom>
          <a:solidFill>
            <a:srgbClr val="C4C4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2" name="Freeform 20">
            <a:extLst>
              <a:ext uri="{FF2B5EF4-FFF2-40B4-BE49-F238E27FC236}">
                <a16:creationId xmlns:a16="http://schemas.microsoft.com/office/drawing/2014/main" xmlns="" id="{FEB04C3B-E090-4F8E-9FD8-C09BE82F796D}"/>
              </a:ext>
            </a:extLst>
          </p:cNvPr>
          <p:cNvSpPr>
            <a:spLocks/>
          </p:cNvSpPr>
          <p:nvPr/>
        </p:nvSpPr>
        <p:spPr bwMode="auto">
          <a:xfrm>
            <a:off x="1072218" y="2292256"/>
            <a:ext cx="198738" cy="40240"/>
          </a:xfrm>
          <a:custGeom>
            <a:avLst/>
            <a:gdLst>
              <a:gd name="T0" fmla="*/ 227 w 251"/>
              <a:gd name="T1" fmla="*/ 0 h 51"/>
              <a:gd name="T2" fmla="*/ 24 w 251"/>
              <a:gd name="T3" fmla="*/ 0 h 51"/>
              <a:gd name="T4" fmla="*/ 0 w 251"/>
              <a:gd name="T5" fmla="*/ 24 h 51"/>
              <a:gd name="T6" fmla="*/ 0 w 251"/>
              <a:gd name="T7" fmla="*/ 27 h 51"/>
              <a:gd name="T8" fmla="*/ 24 w 251"/>
              <a:gd name="T9" fmla="*/ 51 h 51"/>
              <a:gd name="T10" fmla="*/ 227 w 251"/>
              <a:gd name="T11" fmla="*/ 51 h 51"/>
              <a:gd name="T12" fmla="*/ 251 w 251"/>
              <a:gd name="T13" fmla="*/ 27 h 51"/>
              <a:gd name="T14" fmla="*/ 251 w 251"/>
              <a:gd name="T15" fmla="*/ 24 h 51"/>
              <a:gd name="T16" fmla="*/ 227 w 251"/>
              <a:gd name="T1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1" h="51">
                <a:moveTo>
                  <a:pt x="227" y="0"/>
                </a:moveTo>
                <a:cubicBezTo>
                  <a:pt x="24" y="0"/>
                  <a:pt x="24" y="0"/>
                  <a:pt x="24" y="0"/>
                </a:cubicBezTo>
                <a:cubicBezTo>
                  <a:pt x="11" y="0"/>
                  <a:pt x="0" y="11"/>
                  <a:pt x="0" y="24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41"/>
                  <a:pt x="11" y="51"/>
                  <a:pt x="24" y="51"/>
                </a:cubicBezTo>
                <a:cubicBezTo>
                  <a:pt x="227" y="51"/>
                  <a:pt x="227" y="51"/>
                  <a:pt x="227" y="51"/>
                </a:cubicBezTo>
                <a:cubicBezTo>
                  <a:pt x="240" y="51"/>
                  <a:pt x="251" y="41"/>
                  <a:pt x="251" y="27"/>
                </a:cubicBezTo>
                <a:cubicBezTo>
                  <a:pt x="251" y="24"/>
                  <a:pt x="251" y="24"/>
                  <a:pt x="251" y="24"/>
                </a:cubicBezTo>
                <a:cubicBezTo>
                  <a:pt x="251" y="11"/>
                  <a:pt x="240" y="0"/>
                  <a:pt x="227" y="0"/>
                </a:cubicBezTo>
              </a:path>
            </a:pathLst>
          </a:custGeom>
          <a:solidFill>
            <a:srgbClr val="EAECEF">
              <a:alpha val="6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3" name="Freeform 21">
            <a:extLst>
              <a:ext uri="{FF2B5EF4-FFF2-40B4-BE49-F238E27FC236}">
                <a16:creationId xmlns:a16="http://schemas.microsoft.com/office/drawing/2014/main" xmlns="" id="{F7505594-0B5C-4570-B61E-5423971C8739}"/>
              </a:ext>
            </a:extLst>
          </p:cNvPr>
          <p:cNvSpPr>
            <a:spLocks/>
          </p:cNvSpPr>
          <p:nvPr/>
        </p:nvSpPr>
        <p:spPr bwMode="auto">
          <a:xfrm>
            <a:off x="2079048" y="2292256"/>
            <a:ext cx="197917" cy="40240"/>
          </a:xfrm>
          <a:custGeom>
            <a:avLst/>
            <a:gdLst>
              <a:gd name="T0" fmla="*/ 226 w 250"/>
              <a:gd name="T1" fmla="*/ 0 h 51"/>
              <a:gd name="T2" fmla="*/ 24 w 250"/>
              <a:gd name="T3" fmla="*/ 0 h 51"/>
              <a:gd name="T4" fmla="*/ 0 w 250"/>
              <a:gd name="T5" fmla="*/ 24 h 51"/>
              <a:gd name="T6" fmla="*/ 0 w 250"/>
              <a:gd name="T7" fmla="*/ 27 h 51"/>
              <a:gd name="T8" fmla="*/ 24 w 250"/>
              <a:gd name="T9" fmla="*/ 51 h 51"/>
              <a:gd name="T10" fmla="*/ 226 w 250"/>
              <a:gd name="T11" fmla="*/ 51 h 51"/>
              <a:gd name="T12" fmla="*/ 250 w 250"/>
              <a:gd name="T13" fmla="*/ 27 h 51"/>
              <a:gd name="T14" fmla="*/ 250 w 250"/>
              <a:gd name="T15" fmla="*/ 24 h 51"/>
              <a:gd name="T16" fmla="*/ 226 w 250"/>
              <a:gd name="T1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0" h="51">
                <a:moveTo>
                  <a:pt x="226" y="0"/>
                </a:moveTo>
                <a:cubicBezTo>
                  <a:pt x="24" y="0"/>
                  <a:pt x="24" y="0"/>
                  <a:pt x="24" y="0"/>
                </a:cubicBezTo>
                <a:cubicBezTo>
                  <a:pt x="10" y="0"/>
                  <a:pt x="0" y="11"/>
                  <a:pt x="0" y="24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41"/>
                  <a:pt x="10" y="51"/>
                  <a:pt x="24" y="51"/>
                </a:cubicBezTo>
                <a:cubicBezTo>
                  <a:pt x="226" y="51"/>
                  <a:pt x="226" y="51"/>
                  <a:pt x="226" y="51"/>
                </a:cubicBezTo>
                <a:cubicBezTo>
                  <a:pt x="239" y="51"/>
                  <a:pt x="250" y="41"/>
                  <a:pt x="250" y="27"/>
                </a:cubicBezTo>
                <a:cubicBezTo>
                  <a:pt x="250" y="24"/>
                  <a:pt x="250" y="24"/>
                  <a:pt x="250" y="24"/>
                </a:cubicBezTo>
                <a:cubicBezTo>
                  <a:pt x="250" y="11"/>
                  <a:pt x="239" y="0"/>
                  <a:pt x="226" y="0"/>
                </a:cubicBezTo>
              </a:path>
            </a:pathLst>
          </a:custGeom>
          <a:solidFill>
            <a:srgbClr val="EAECEF">
              <a:alpha val="6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4" name="Freeform 22">
            <a:extLst>
              <a:ext uri="{FF2B5EF4-FFF2-40B4-BE49-F238E27FC236}">
                <a16:creationId xmlns:a16="http://schemas.microsoft.com/office/drawing/2014/main" xmlns="" id="{5DC06A08-16DA-4970-B1B7-EC867C0103FC}"/>
              </a:ext>
            </a:extLst>
          </p:cNvPr>
          <p:cNvSpPr>
            <a:spLocks/>
          </p:cNvSpPr>
          <p:nvPr/>
        </p:nvSpPr>
        <p:spPr bwMode="auto">
          <a:xfrm>
            <a:off x="2455172" y="2292256"/>
            <a:ext cx="197917" cy="40240"/>
          </a:xfrm>
          <a:custGeom>
            <a:avLst/>
            <a:gdLst>
              <a:gd name="T0" fmla="*/ 226 w 250"/>
              <a:gd name="T1" fmla="*/ 0 h 51"/>
              <a:gd name="T2" fmla="*/ 24 w 250"/>
              <a:gd name="T3" fmla="*/ 0 h 51"/>
              <a:gd name="T4" fmla="*/ 0 w 250"/>
              <a:gd name="T5" fmla="*/ 24 h 51"/>
              <a:gd name="T6" fmla="*/ 0 w 250"/>
              <a:gd name="T7" fmla="*/ 27 h 51"/>
              <a:gd name="T8" fmla="*/ 24 w 250"/>
              <a:gd name="T9" fmla="*/ 51 h 51"/>
              <a:gd name="T10" fmla="*/ 226 w 250"/>
              <a:gd name="T11" fmla="*/ 51 h 51"/>
              <a:gd name="T12" fmla="*/ 250 w 250"/>
              <a:gd name="T13" fmla="*/ 27 h 51"/>
              <a:gd name="T14" fmla="*/ 250 w 250"/>
              <a:gd name="T15" fmla="*/ 24 h 51"/>
              <a:gd name="T16" fmla="*/ 226 w 250"/>
              <a:gd name="T1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0" h="51">
                <a:moveTo>
                  <a:pt x="226" y="0"/>
                </a:moveTo>
                <a:cubicBezTo>
                  <a:pt x="24" y="0"/>
                  <a:pt x="24" y="0"/>
                  <a:pt x="24" y="0"/>
                </a:cubicBezTo>
                <a:cubicBezTo>
                  <a:pt x="11" y="0"/>
                  <a:pt x="0" y="11"/>
                  <a:pt x="0" y="24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41"/>
                  <a:pt x="11" y="51"/>
                  <a:pt x="24" y="51"/>
                </a:cubicBezTo>
                <a:cubicBezTo>
                  <a:pt x="226" y="51"/>
                  <a:pt x="226" y="51"/>
                  <a:pt x="226" y="51"/>
                </a:cubicBezTo>
                <a:cubicBezTo>
                  <a:pt x="240" y="51"/>
                  <a:pt x="250" y="41"/>
                  <a:pt x="250" y="27"/>
                </a:cubicBezTo>
                <a:cubicBezTo>
                  <a:pt x="250" y="24"/>
                  <a:pt x="250" y="24"/>
                  <a:pt x="250" y="24"/>
                </a:cubicBezTo>
                <a:cubicBezTo>
                  <a:pt x="250" y="11"/>
                  <a:pt x="240" y="0"/>
                  <a:pt x="226" y="0"/>
                </a:cubicBezTo>
              </a:path>
            </a:pathLst>
          </a:custGeom>
          <a:solidFill>
            <a:srgbClr val="EAECEF">
              <a:alpha val="6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5" name="Freeform 23">
            <a:extLst>
              <a:ext uri="{FF2B5EF4-FFF2-40B4-BE49-F238E27FC236}">
                <a16:creationId xmlns:a16="http://schemas.microsoft.com/office/drawing/2014/main" xmlns="" id="{456779F5-4CE4-414F-B037-BDEA5A31579A}"/>
              </a:ext>
            </a:extLst>
          </p:cNvPr>
          <p:cNvSpPr>
            <a:spLocks/>
          </p:cNvSpPr>
          <p:nvPr/>
        </p:nvSpPr>
        <p:spPr bwMode="auto">
          <a:xfrm>
            <a:off x="2831296" y="2292256"/>
            <a:ext cx="197917" cy="40240"/>
          </a:xfrm>
          <a:custGeom>
            <a:avLst/>
            <a:gdLst>
              <a:gd name="T0" fmla="*/ 227 w 250"/>
              <a:gd name="T1" fmla="*/ 0 h 51"/>
              <a:gd name="T2" fmla="*/ 24 w 250"/>
              <a:gd name="T3" fmla="*/ 0 h 51"/>
              <a:gd name="T4" fmla="*/ 0 w 250"/>
              <a:gd name="T5" fmla="*/ 24 h 51"/>
              <a:gd name="T6" fmla="*/ 0 w 250"/>
              <a:gd name="T7" fmla="*/ 27 h 51"/>
              <a:gd name="T8" fmla="*/ 24 w 250"/>
              <a:gd name="T9" fmla="*/ 51 h 51"/>
              <a:gd name="T10" fmla="*/ 227 w 250"/>
              <a:gd name="T11" fmla="*/ 51 h 51"/>
              <a:gd name="T12" fmla="*/ 250 w 250"/>
              <a:gd name="T13" fmla="*/ 27 h 51"/>
              <a:gd name="T14" fmla="*/ 250 w 250"/>
              <a:gd name="T15" fmla="*/ 24 h 51"/>
              <a:gd name="T16" fmla="*/ 227 w 250"/>
              <a:gd name="T1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0" h="51">
                <a:moveTo>
                  <a:pt x="227" y="0"/>
                </a:moveTo>
                <a:cubicBezTo>
                  <a:pt x="24" y="0"/>
                  <a:pt x="24" y="0"/>
                  <a:pt x="24" y="0"/>
                </a:cubicBezTo>
                <a:cubicBezTo>
                  <a:pt x="11" y="0"/>
                  <a:pt x="0" y="11"/>
                  <a:pt x="0" y="24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41"/>
                  <a:pt x="11" y="51"/>
                  <a:pt x="24" y="51"/>
                </a:cubicBezTo>
                <a:cubicBezTo>
                  <a:pt x="227" y="51"/>
                  <a:pt x="227" y="51"/>
                  <a:pt x="227" y="51"/>
                </a:cubicBezTo>
                <a:cubicBezTo>
                  <a:pt x="240" y="51"/>
                  <a:pt x="250" y="41"/>
                  <a:pt x="250" y="27"/>
                </a:cubicBezTo>
                <a:cubicBezTo>
                  <a:pt x="250" y="24"/>
                  <a:pt x="250" y="24"/>
                  <a:pt x="250" y="24"/>
                </a:cubicBezTo>
                <a:cubicBezTo>
                  <a:pt x="250" y="11"/>
                  <a:pt x="240" y="0"/>
                  <a:pt x="227" y="0"/>
                </a:cubicBezTo>
              </a:path>
            </a:pathLst>
          </a:custGeom>
          <a:solidFill>
            <a:srgbClr val="EAECEF">
              <a:alpha val="6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grpSp>
        <p:nvGrpSpPr>
          <p:cNvPr id="482" name="4ce2bbc8-f473-4d45-83c3-5134e7b75b8b" descr="+gYAAB+LCAAAAAAABAC9VEtvozAQ/i/e7o1WBKVNl1u2XSoOfUiJuodVDi6eBldgImOqVBH/vWPHvArZhEvFBYZvZr5vXjtypj42QHyySKlUt5yuJU1DBSlxSMiIL4okcchvLhgX6zuZFZuc+P92tVv7z1+u4pssyeQzTQrQAQRXnCb7T7/n1ME+SY4MPoztEBZhvViPr688gmUMKVSYJRdqLtgipgwR7oWLAiRfx0pAnlvD48sbRKrl5l9qVJHHGPNHEEynM+9mqoOZNG5ZOmQBUSbYd5G8Pk7yNvgzCy67JA8Vu6rzPRc8LVILM3nv6bZlmrh7I2csgTYsFArke93OibaZ94WSmCDIZEoVJty55c+mCNOrC8MrFAy2GKkiSzrdtyT14A3Ol/5Rj5cZtsbpieLIAnIbUN33a9AOmYt1UqmrSliHxc5s4AGxmpAVqk0TsupqqOhgZBCqr650DtKas7ciVym6jZPT+LXl2BJ7X5t8/mugzd4MjcfVei21HbYdtUeFLmE7UqL2aIsbGrL/0jcpG/KWwTja1bKOnbQ2cdz9HNQ8ijCv3eL9BTL23mE6eQ69r3M4OIKkXA3oq891iBft+KE2qKEdtu6nbm8Xfko1tUeDG7ecNlunJnslK3w+AXmNuwj6BgAA">
            <a:extLst>
              <a:ext uri="{FF2B5EF4-FFF2-40B4-BE49-F238E27FC236}">
                <a16:creationId xmlns:a16="http://schemas.microsoft.com/office/drawing/2014/main" xmlns="" id="{983DC5FE-7EFC-4C18-8C8C-5C2580422A25}"/>
              </a:ext>
            </a:extLst>
          </p:cNvPr>
          <p:cNvGrpSpPr>
            <a:grpSpLocks noChangeAspect="1"/>
          </p:cNvGrpSpPr>
          <p:nvPr/>
        </p:nvGrpSpPr>
        <p:grpSpPr>
          <a:xfrm>
            <a:off x="1803159" y="2926718"/>
            <a:ext cx="1706126" cy="846640"/>
            <a:chOff x="-5339368" y="-309856"/>
            <a:chExt cx="7633777" cy="3788147"/>
          </a:xfrm>
        </p:grpSpPr>
        <p:sp>
          <p:nvSpPr>
            <p:cNvPr id="483" name="CustomText1">
              <a:extLst>
                <a:ext uri="{FF2B5EF4-FFF2-40B4-BE49-F238E27FC236}">
                  <a16:creationId xmlns:a16="http://schemas.microsoft.com/office/drawing/2014/main" xmlns="" id="{B1393D9A-2327-4B16-9B2E-24082CBC6B7E}"/>
                </a:ext>
              </a:extLst>
            </p:cNvPr>
            <p:cNvSpPr/>
            <p:nvPr/>
          </p:nvSpPr>
          <p:spPr>
            <a:xfrm>
              <a:off x="-5339368" y="2461819"/>
              <a:ext cx="4019614" cy="369332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>
              <a:normAutofit fontScale="25000" lnSpcReduction="20000"/>
            </a:bodyPr>
            <a:lstStyle/>
            <a:p>
              <a:r>
                <a:rPr lang="en-US" altLang="zh-CN" dirty="0"/>
                <a:t>Supporting text here</a:t>
              </a:r>
            </a:p>
          </p:txBody>
        </p:sp>
        <p:sp>
          <p:nvSpPr>
            <p:cNvPr id="484" name="BackShape">
              <a:extLst>
                <a:ext uri="{FF2B5EF4-FFF2-40B4-BE49-F238E27FC236}">
                  <a16:creationId xmlns:a16="http://schemas.microsoft.com/office/drawing/2014/main" xmlns="" id="{13567628-D649-4EAA-89BF-9EF57D6E4274}"/>
                </a:ext>
              </a:extLst>
            </p:cNvPr>
            <p:cNvSpPr/>
            <p:nvPr/>
          </p:nvSpPr>
          <p:spPr>
            <a:xfrm>
              <a:off x="-430364" y="619557"/>
              <a:ext cx="2214064" cy="2214067"/>
            </a:xfrm>
            <a:prstGeom prst="ellipse">
              <a:avLst/>
            </a:prstGeom>
            <a:pattFill prst="dkDnDiag">
              <a:fgClr>
                <a:schemeClr val="bg1">
                  <a:lumMod val="85000"/>
                </a:schemeClr>
              </a:fgClr>
              <a:bgClr>
                <a:schemeClr val="bg1"/>
              </a:bgClr>
            </a:patt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5" name="ValueShape2">
              <a:extLst>
                <a:ext uri="{FF2B5EF4-FFF2-40B4-BE49-F238E27FC236}">
                  <a16:creationId xmlns:a16="http://schemas.microsoft.com/office/drawing/2014/main" xmlns="" id="{BCD07642-08B7-4AEA-9292-BAF97DA12517}"/>
                </a:ext>
              </a:extLst>
            </p:cNvPr>
            <p:cNvSpPr/>
            <p:nvPr/>
          </p:nvSpPr>
          <p:spPr>
            <a:xfrm>
              <a:off x="-657480" y="392440"/>
              <a:ext cx="2668300" cy="2668302"/>
            </a:xfrm>
            <a:prstGeom prst="pie">
              <a:avLst>
                <a:gd name="adj1" fmla="val 16200000"/>
                <a:gd name="adj2" fmla="val 4536000"/>
              </a:avLst>
            </a:prstGeom>
            <a:solidFill>
              <a:schemeClr val="accent1">
                <a:lumMod val="100000"/>
              </a:schemeClr>
            </a:solidFill>
            <a:ln w="2222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6" name="ValueText">
              <a:extLst>
                <a:ext uri="{FF2B5EF4-FFF2-40B4-BE49-F238E27FC236}">
                  <a16:creationId xmlns:a16="http://schemas.microsoft.com/office/drawing/2014/main" xmlns="" id="{99B4787C-9D38-4F51-A680-28AA3A7A54C6}"/>
                </a:ext>
              </a:extLst>
            </p:cNvPr>
            <p:cNvSpPr txBox="1"/>
            <p:nvPr/>
          </p:nvSpPr>
          <p:spPr>
            <a:xfrm>
              <a:off x="1532559" y="-309856"/>
              <a:ext cx="704951" cy="528713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lIns="0" tIns="0" rIns="0" bIns="0">
              <a:prstTxWarp prst="textPlain">
                <a:avLst/>
              </a:prstTxWarp>
              <a:normAutofit fontScale="47500" lnSpcReduction="20000"/>
            </a:bodyPr>
            <a:lstStyle/>
            <a:p>
              <a:r>
                <a:rPr lang="en-US">
                  <a:solidFill>
                    <a:schemeClr val="accent1">
                      <a:lumMod val="100000"/>
                    </a:schemeClr>
                  </a:solidFill>
                  <a:latin typeface="Impact" panose="020B0806030902050204" pitchFamily="34" charset="0"/>
                </a:rPr>
                <a:t>46%</a:t>
              </a:r>
            </a:p>
          </p:txBody>
        </p:sp>
        <p:sp>
          <p:nvSpPr>
            <p:cNvPr id="487" name="CustomText2">
              <a:extLst>
                <a:ext uri="{FF2B5EF4-FFF2-40B4-BE49-F238E27FC236}">
                  <a16:creationId xmlns:a16="http://schemas.microsoft.com/office/drawing/2014/main" xmlns="" id="{FFCD4060-DE48-4443-8373-F52A5E94BBA4}"/>
                </a:ext>
              </a:extLst>
            </p:cNvPr>
            <p:cNvSpPr/>
            <p:nvPr/>
          </p:nvSpPr>
          <p:spPr>
            <a:xfrm>
              <a:off x="-549529" y="3136659"/>
              <a:ext cx="2452394" cy="341632"/>
            </a:xfrm>
            <a:prstGeom prst="rect">
              <a:avLst/>
            </a:prstGeom>
            <a:noFill/>
          </p:spPr>
          <p:txBody>
            <a:bodyPr wrap="none">
              <a:noAutofit/>
            </a:bodyPr>
            <a:lstStyle/>
            <a:p>
              <a:pPr algn="ctr"/>
              <a:r>
                <a:rPr lang="en-US" altLang="zh-CN" sz="400" dirty="0"/>
                <a:t>Supporting text here</a:t>
              </a:r>
            </a:p>
          </p:txBody>
        </p:sp>
        <p:cxnSp>
          <p:nvCxnSpPr>
            <p:cNvPr id="488" name="ExtraShape">
              <a:extLst>
                <a:ext uri="{FF2B5EF4-FFF2-40B4-BE49-F238E27FC236}">
                  <a16:creationId xmlns:a16="http://schemas.microsoft.com/office/drawing/2014/main" xmlns="" id="{EBB53FF8-AD56-41FB-9087-EFBF6CEE8F06}"/>
                </a:ext>
              </a:extLst>
            </p:cNvPr>
            <p:cNvCxnSpPr/>
            <p:nvPr/>
          </p:nvCxnSpPr>
          <p:spPr>
            <a:xfrm>
              <a:off x="-5195781" y="2456107"/>
              <a:ext cx="4510046" cy="0"/>
            </a:xfrm>
            <a:prstGeom prst="line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489" name="CustomText3">
              <a:extLst>
                <a:ext uri="{FF2B5EF4-FFF2-40B4-BE49-F238E27FC236}">
                  <a16:creationId xmlns:a16="http://schemas.microsoft.com/office/drawing/2014/main" xmlns="" id="{93F4ED90-80F3-46CA-9824-0C342BB2EE04}"/>
                </a:ext>
              </a:extLst>
            </p:cNvPr>
            <p:cNvSpPr txBox="1"/>
            <p:nvPr/>
          </p:nvSpPr>
          <p:spPr>
            <a:xfrm flipH="1">
              <a:off x="1475658" y="241240"/>
              <a:ext cx="818751" cy="302400"/>
            </a:xfrm>
            <a:prstGeom prst="rect">
              <a:avLst/>
            </a:prstGeom>
            <a:noFill/>
          </p:spPr>
          <p:txBody>
            <a:bodyPr wrap="none" lIns="0" tIns="0" rIns="0" bIns="0" anchor="ctr" anchorCtr="0">
              <a:normAutofit fontScale="25000" lnSpcReduction="20000"/>
            </a:bodyPr>
            <a:lstStyle/>
            <a:p>
              <a:pPr algn="r"/>
              <a:r>
                <a:rPr lang="en-US" altLang="zh-CN" dirty="0">
                  <a:solidFill>
                    <a:schemeClr val="accent1">
                      <a:lumMod val="100000"/>
                    </a:schemeClr>
                  </a:solidFill>
                </a:rPr>
                <a:t>Text here</a:t>
              </a:r>
            </a:p>
          </p:txBody>
        </p:sp>
        <p:sp>
          <p:nvSpPr>
            <p:cNvPr id="490" name="ValueShape1">
              <a:extLst>
                <a:ext uri="{FF2B5EF4-FFF2-40B4-BE49-F238E27FC236}">
                  <a16:creationId xmlns:a16="http://schemas.microsoft.com/office/drawing/2014/main" xmlns="" id="{4D3ACBE6-BE43-454D-81B0-7AE4BA09E5E7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5195781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>
              <a:noFill/>
            </a:ln>
          </p:spPr>
        </p:sp>
        <p:sp>
          <p:nvSpPr>
            <p:cNvPr id="491" name="ValueShape1">
              <a:extLst>
                <a:ext uri="{FF2B5EF4-FFF2-40B4-BE49-F238E27FC236}">
                  <a16:creationId xmlns:a16="http://schemas.microsoft.com/office/drawing/2014/main" xmlns="" id="{2C1CCD9F-0EFF-435F-A528-362948310C54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4433274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>
              <a:noFill/>
            </a:ln>
          </p:spPr>
        </p:sp>
        <p:sp>
          <p:nvSpPr>
            <p:cNvPr id="492" name="ValueShape1">
              <a:extLst>
                <a:ext uri="{FF2B5EF4-FFF2-40B4-BE49-F238E27FC236}">
                  <a16:creationId xmlns:a16="http://schemas.microsoft.com/office/drawing/2014/main" xmlns="" id="{B998D676-A34D-4D58-90D5-AE4CD331EDC4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3670767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100000"/>
                  </a:schemeClr>
                </a:gs>
                <a:gs pos="100000">
                  <a:schemeClr val="accent1">
                    <a:lumMod val="20000"/>
                    <a:lumOff val="80000"/>
                  </a:schemeClr>
                </a:gs>
                <a:gs pos="76000">
                  <a:schemeClr val="accent1">
                    <a:lumMod val="100000"/>
                  </a:schemeClr>
                </a:gs>
                <a:gs pos="76100">
                  <a:schemeClr val="accent1">
                    <a:lumMod val="20000"/>
                    <a:lumOff val="80000"/>
                  </a:schemeClr>
                </a:gs>
              </a:gsLst>
              <a:lin ang="0" scaled="1"/>
              <a:tileRect/>
            </a:gradFill>
            <a:ln>
              <a:noFill/>
            </a:ln>
          </p:spPr>
        </p:sp>
        <p:sp>
          <p:nvSpPr>
            <p:cNvPr id="493" name="ValueShape1">
              <a:extLst>
                <a:ext uri="{FF2B5EF4-FFF2-40B4-BE49-F238E27FC236}">
                  <a16:creationId xmlns:a16="http://schemas.microsoft.com/office/drawing/2014/main" xmlns="" id="{1A3AA9AE-2DE5-4983-A830-8113360858AB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2908260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</p:sp>
        <p:sp>
          <p:nvSpPr>
            <p:cNvPr id="494" name="ValueShape1">
              <a:extLst>
                <a:ext uri="{FF2B5EF4-FFF2-40B4-BE49-F238E27FC236}">
                  <a16:creationId xmlns:a16="http://schemas.microsoft.com/office/drawing/2014/main" xmlns="" id="{7082410B-24A5-4993-937F-24320F8F59B3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2145752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</p:sp>
        <p:sp>
          <p:nvSpPr>
            <p:cNvPr id="495" name="ValueShape1">
              <a:extLst>
                <a:ext uri="{FF2B5EF4-FFF2-40B4-BE49-F238E27FC236}">
                  <a16:creationId xmlns:a16="http://schemas.microsoft.com/office/drawing/2014/main" xmlns="" id="{E52CD02D-EBD7-433F-AA4E-23A756278A19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1383245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D375B73B-2473-4698-A312-34E6BCCFD285}"/>
              </a:ext>
            </a:extLst>
          </p:cNvPr>
          <p:cNvGrpSpPr/>
          <p:nvPr/>
        </p:nvGrpSpPr>
        <p:grpSpPr>
          <a:xfrm>
            <a:off x="1735678" y="2662661"/>
            <a:ext cx="2015029" cy="1320574"/>
            <a:chOff x="1735678" y="2662661"/>
            <a:chExt cx="2015029" cy="1320574"/>
          </a:xfrm>
        </p:grpSpPr>
        <p:sp>
          <p:nvSpPr>
            <p:cNvPr id="497" name="矩形 496">
              <a:extLst>
                <a:ext uri="{FF2B5EF4-FFF2-40B4-BE49-F238E27FC236}">
                  <a16:creationId xmlns:a16="http://schemas.microsoft.com/office/drawing/2014/main" xmlns="" id="{A08449B0-BCFE-4542-9CFC-AD69807DEC1D}"/>
                </a:ext>
              </a:extLst>
            </p:cNvPr>
            <p:cNvSpPr/>
            <p:nvPr/>
          </p:nvSpPr>
          <p:spPr>
            <a:xfrm>
              <a:off x="1783333" y="2710304"/>
              <a:ext cx="1911305" cy="1251639"/>
            </a:xfrm>
            <a:prstGeom prst="rect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498" name="椭圆 497">
              <a:extLst>
                <a:ext uri="{FF2B5EF4-FFF2-40B4-BE49-F238E27FC236}">
                  <a16:creationId xmlns:a16="http://schemas.microsoft.com/office/drawing/2014/main" xmlns="" id="{C58C3997-0486-4168-AB97-831EBBA103EE}"/>
                </a:ext>
              </a:extLst>
            </p:cNvPr>
            <p:cNvSpPr/>
            <p:nvPr/>
          </p:nvSpPr>
          <p:spPr>
            <a:xfrm flipH="1">
              <a:off x="1735678" y="2662661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9" name="椭圆 498">
              <a:extLst>
                <a:ext uri="{FF2B5EF4-FFF2-40B4-BE49-F238E27FC236}">
                  <a16:creationId xmlns:a16="http://schemas.microsoft.com/office/drawing/2014/main" xmlns="" id="{92AABE16-E364-41C0-A42E-9E79510E784F}"/>
                </a:ext>
              </a:extLst>
            </p:cNvPr>
            <p:cNvSpPr/>
            <p:nvPr/>
          </p:nvSpPr>
          <p:spPr>
            <a:xfrm flipH="1">
              <a:off x="2695550" y="2662661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0" name="椭圆 499">
              <a:extLst>
                <a:ext uri="{FF2B5EF4-FFF2-40B4-BE49-F238E27FC236}">
                  <a16:creationId xmlns:a16="http://schemas.microsoft.com/office/drawing/2014/main" xmlns="" id="{04207A7D-CE86-417C-9C7E-62490874C2EB}"/>
                </a:ext>
              </a:extLst>
            </p:cNvPr>
            <p:cNvSpPr/>
            <p:nvPr/>
          </p:nvSpPr>
          <p:spPr>
            <a:xfrm flipH="1">
              <a:off x="3655421" y="2662661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1" name="椭圆 500">
              <a:extLst>
                <a:ext uri="{FF2B5EF4-FFF2-40B4-BE49-F238E27FC236}">
                  <a16:creationId xmlns:a16="http://schemas.microsoft.com/office/drawing/2014/main" xmlns="" id="{F450C75D-7EFC-4590-A358-77F6740707BC}"/>
                </a:ext>
              </a:extLst>
            </p:cNvPr>
            <p:cNvSpPr/>
            <p:nvPr/>
          </p:nvSpPr>
          <p:spPr>
            <a:xfrm flipH="1">
              <a:off x="1735678" y="3887955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2" name="椭圆 501">
              <a:extLst>
                <a:ext uri="{FF2B5EF4-FFF2-40B4-BE49-F238E27FC236}">
                  <a16:creationId xmlns:a16="http://schemas.microsoft.com/office/drawing/2014/main" xmlns="" id="{A8C536A9-D1CC-4EF4-9189-57314B8FEBE0}"/>
                </a:ext>
              </a:extLst>
            </p:cNvPr>
            <p:cNvSpPr/>
            <p:nvPr/>
          </p:nvSpPr>
          <p:spPr>
            <a:xfrm flipH="1">
              <a:off x="2695555" y="3887955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3" name="椭圆 502">
              <a:extLst>
                <a:ext uri="{FF2B5EF4-FFF2-40B4-BE49-F238E27FC236}">
                  <a16:creationId xmlns:a16="http://schemas.microsoft.com/office/drawing/2014/main" xmlns="" id="{01B1AFE8-BBEA-41FD-95B2-ACD2AF07AC5B}"/>
                </a:ext>
              </a:extLst>
            </p:cNvPr>
            <p:cNvSpPr/>
            <p:nvPr/>
          </p:nvSpPr>
          <p:spPr>
            <a:xfrm flipH="1">
              <a:off x="3655433" y="3887961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4" name="椭圆 503">
              <a:extLst>
                <a:ext uri="{FF2B5EF4-FFF2-40B4-BE49-F238E27FC236}">
                  <a16:creationId xmlns:a16="http://schemas.microsoft.com/office/drawing/2014/main" xmlns="" id="{74E9E24A-1FF1-4D68-A0EE-285CD3E7D687}"/>
                </a:ext>
              </a:extLst>
            </p:cNvPr>
            <p:cNvSpPr/>
            <p:nvPr/>
          </p:nvSpPr>
          <p:spPr>
            <a:xfrm flipH="1">
              <a:off x="1735678" y="3297563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5" name="椭圆 504">
              <a:extLst>
                <a:ext uri="{FF2B5EF4-FFF2-40B4-BE49-F238E27FC236}">
                  <a16:creationId xmlns:a16="http://schemas.microsoft.com/office/drawing/2014/main" xmlns="" id="{0B564A3E-8BA3-4B7A-82B5-9B62DA678FEE}"/>
                </a:ext>
              </a:extLst>
            </p:cNvPr>
            <p:cNvSpPr/>
            <p:nvPr/>
          </p:nvSpPr>
          <p:spPr>
            <a:xfrm flipH="1">
              <a:off x="3642580" y="3297563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CDF19ADC-4BFE-4B14-9F80-4226065210AC}"/>
              </a:ext>
            </a:extLst>
          </p:cNvPr>
          <p:cNvGrpSpPr/>
          <p:nvPr/>
        </p:nvGrpSpPr>
        <p:grpSpPr>
          <a:xfrm>
            <a:off x="5648579" y="2018794"/>
            <a:ext cx="2700136" cy="2783090"/>
            <a:chOff x="4745932" y="2018794"/>
            <a:chExt cx="2700136" cy="2783090"/>
          </a:xfrm>
        </p:grpSpPr>
        <p:sp>
          <p:nvSpPr>
            <p:cNvPr id="530" name="矩形 529">
              <a:extLst>
                <a:ext uri="{FF2B5EF4-FFF2-40B4-BE49-F238E27FC236}">
                  <a16:creationId xmlns:a16="http://schemas.microsoft.com/office/drawing/2014/main" xmlns="" id="{D544CC29-B618-4FEC-9019-507758A2C346}"/>
                </a:ext>
              </a:extLst>
            </p:cNvPr>
            <p:cNvSpPr/>
            <p:nvPr/>
          </p:nvSpPr>
          <p:spPr>
            <a:xfrm>
              <a:off x="4745932" y="2018794"/>
              <a:ext cx="2700136" cy="2783090"/>
            </a:xfrm>
            <a:prstGeom prst="rect">
              <a:avLst/>
            </a:prstGeom>
            <a:solidFill>
              <a:schemeClr val="bg1"/>
            </a:solidFill>
            <a:ln w="12700" cap="flat" cmpd="sng" algn="ctr">
              <a:gradFill flip="none" rotWithShape="1">
                <a:gsLst>
                  <a:gs pos="0">
                    <a:schemeClr val="accent1">
                      <a:lumMod val="0"/>
                      <a:lumOff val="100000"/>
                      <a:alpha val="0"/>
                    </a:schemeClr>
                  </a:gs>
                  <a:gs pos="51000">
                    <a:srgbClr val="CC4B4A"/>
                  </a:gs>
                </a:gsLst>
                <a:lin ang="16200000" scaled="1"/>
                <a:tileRect/>
              </a:gra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531" name="矩形 530">
              <a:extLst>
                <a:ext uri="{FF2B5EF4-FFF2-40B4-BE49-F238E27FC236}">
                  <a16:creationId xmlns:a16="http://schemas.microsoft.com/office/drawing/2014/main" xmlns="" id="{6981A32D-467A-4673-AE41-0197613DA6E5}"/>
                </a:ext>
              </a:extLst>
            </p:cNvPr>
            <p:cNvSpPr/>
            <p:nvPr/>
          </p:nvSpPr>
          <p:spPr>
            <a:xfrm>
              <a:off x="4745932" y="2018794"/>
              <a:ext cx="2700136" cy="202647"/>
            </a:xfrm>
            <a:prstGeom prst="rect">
              <a:avLst/>
            </a:prstGeom>
            <a:solidFill>
              <a:srgbClr val="CE4C4B"/>
            </a:solidFill>
            <a:ln w="12700" cap="flat" cmpd="sng" algn="ctr">
              <a:solidFill>
                <a:srgbClr val="CE4C4B"/>
              </a:soli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r>
                <a:rPr lang="zh-CN" altLang="en-US" sz="1000" kern="0" dirty="0">
                  <a:solidFill>
                    <a:srgbClr val="FFFFFF"/>
                  </a:solidFill>
                  <a:latin typeface="Arial"/>
                  <a:ea typeface="微软雅黑"/>
                </a:rPr>
                <a:t>编辑器 </a:t>
              </a:r>
              <a:r>
                <a:rPr lang="en-US" altLang="zh-CN" sz="1000" kern="0" dirty="0">
                  <a:solidFill>
                    <a:srgbClr val="FFFFFF"/>
                  </a:solidFill>
                  <a:latin typeface="Arial"/>
                  <a:ea typeface="微软雅黑"/>
                </a:rPr>
                <a:t>/ Editor</a:t>
              </a:r>
              <a:endParaRPr lang="zh-CN" altLang="en-US" sz="1000" kern="0" dirty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533" name="乘号 532">
              <a:extLst>
                <a:ext uri="{FF2B5EF4-FFF2-40B4-BE49-F238E27FC236}">
                  <a16:creationId xmlns:a16="http://schemas.microsoft.com/office/drawing/2014/main" xmlns="" id="{2DAEDA58-EF2A-40FF-A29F-F6B53347C5CF}"/>
                </a:ext>
              </a:extLst>
            </p:cNvPr>
            <p:cNvSpPr/>
            <p:nvPr/>
          </p:nvSpPr>
          <p:spPr>
            <a:xfrm>
              <a:off x="7275789" y="2051656"/>
              <a:ext cx="136922" cy="136922"/>
            </a:xfrm>
            <a:prstGeom prst="mathMultiply">
              <a:avLst>
                <a:gd name="adj1" fmla="val 13304"/>
              </a:avLst>
            </a:prstGeom>
            <a:solidFill>
              <a:srgbClr val="CE4C4B">
                <a:lumMod val="60000"/>
                <a:lumOff val="4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534" name="push-pin-pointing-down_8930">
              <a:extLst>
                <a:ext uri="{FF2B5EF4-FFF2-40B4-BE49-F238E27FC236}">
                  <a16:creationId xmlns:a16="http://schemas.microsoft.com/office/drawing/2014/main" xmlns="" id="{613F05E8-ABBF-4CDF-9AF2-BC93E58A0FF2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7071719" y="2066769"/>
              <a:ext cx="105878" cy="105381"/>
            </a:xfrm>
            <a:prstGeom prst="ellipse">
              <a:avLst/>
            </a:prstGeom>
            <a:noFill/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77">
                <a:defRPr/>
              </a:pPr>
              <a:r>
                <a:rPr lang="en-US" altLang="zh-CN" sz="1400" b="1" dirty="0">
                  <a:solidFill>
                    <a:srgbClr val="CE4C4B">
                      <a:lumMod val="20000"/>
                      <a:lumOff val="80000"/>
                    </a:srgbClr>
                  </a:solidFill>
                  <a:latin typeface="Arial"/>
                  <a:ea typeface="微软雅黑"/>
                </a:rPr>
                <a:t>?</a:t>
              </a:r>
              <a:endParaRPr lang="zh-CN" altLang="en-US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endParaRPr>
            </a:p>
          </p:txBody>
        </p:sp>
        <p:cxnSp>
          <p:nvCxnSpPr>
            <p:cNvPr id="535" name="直接连接符 534">
              <a:extLst>
                <a:ext uri="{FF2B5EF4-FFF2-40B4-BE49-F238E27FC236}">
                  <a16:creationId xmlns:a16="http://schemas.microsoft.com/office/drawing/2014/main" xmlns="" id="{B965E895-3A05-439E-920E-0D00464467EB}"/>
                </a:ext>
              </a:extLst>
            </p:cNvPr>
            <p:cNvCxnSpPr>
              <a:cxnSpLocks/>
            </p:cNvCxnSpPr>
            <p:nvPr/>
          </p:nvCxnSpPr>
          <p:spPr>
            <a:xfrm>
              <a:off x="7231993" y="2072052"/>
              <a:ext cx="0" cy="100097"/>
            </a:xfrm>
            <a:prstGeom prst="line">
              <a:avLst/>
            </a:prstGeom>
            <a:noFill/>
            <a:ln w="6350" cap="flat" cmpd="sng" algn="ctr">
              <a:solidFill>
                <a:srgbClr val="CE4C4B">
                  <a:lumMod val="60000"/>
                  <a:lumOff val="40000"/>
                </a:srgbClr>
              </a:solidFill>
              <a:prstDash val="solid"/>
              <a:miter lim="800000"/>
            </a:ln>
            <a:effectLst/>
          </p:spPr>
        </p:cxnSp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xmlns="" id="{1D8168CC-49D7-4A4F-96ED-7DCE970742F6}"/>
                </a:ext>
              </a:extLst>
            </p:cNvPr>
            <p:cNvGrpSpPr/>
            <p:nvPr/>
          </p:nvGrpSpPr>
          <p:grpSpPr>
            <a:xfrm>
              <a:off x="4838700" y="2669729"/>
              <a:ext cx="2508993" cy="215031"/>
              <a:chOff x="4838700" y="2929659"/>
              <a:chExt cx="2508993" cy="215031"/>
            </a:xfrm>
          </p:grpSpPr>
          <p:sp>
            <p:nvSpPr>
              <p:cNvPr id="511" name="矩形 510">
                <a:extLst>
                  <a:ext uri="{FF2B5EF4-FFF2-40B4-BE49-F238E27FC236}">
                    <a16:creationId xmlns:a16="http://schemas.microsoft.com/office/drawing/2014/main" xmlns="" id="{1626C598-4FC3-41E4-A80C-25DACAD75524}"/>
                  </a:ext>
                </a:extLst>
              </p:cNvPr>
              <p:cNvSpPr/>
              <p:nvPr/>
            </p:nvSpPr>
            <p:spPr>
              <a:xfrm>
                <a:off x="4838700" y="2954621"/>
                <a:ext cx="354070" cy="165107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2" name="矩形 511">
                <a:extLst>
                  <a:ext uri="{FF2B5EF4-FFF2-40B4-BE49-F238E27FC236}">
                    <a16:creationId xmlns:a16="http://schemas.microsoft.com/office/drawing/2014/main" xmlns="" id="{44B8F862-EF4F-451A-B6A0-1562F1E881F2}"/>
                  </a:ext>
                </a:extLst>
              </p:cNvPr>
              <p:cNvSpPr/>
              <p:nvPr/>
            </p:nvSpPr>
            <p:spPr>
              <a:xfrm>
                <a:off x="5364835" y="3014315"/>
                <a:ext cx="1240497" cy="45719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3" name="矩形 512">
                <a:extLst>
                  <a:ext uri="{FF2B5EF4-FFF2-40B4-BE49-F238E27FC236}">
                    <a16:creationId xmlns:a16="http://schemas.microsoft.com/office/drawing/2014/main" xmlns="" id="{6FF06DEE-6C9B-40D4-A7F1-F235600E502D}"/>
                  </a:ext>
                </a:extLst>
              </p:cNvPr>
              <p:cNvSpPr/>
              <p:nvPr/>
            </p:nvSpPr>
            <p:spPr>
              <a:xfrm>
                <a:off x="6750691" y="2929659"/>
                <a:ext cx="597002" cy="215031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4" name="矩形 513">
                <a:extLst>
                  <a:ext uri="{FF2B5EF4-FFF2-40B4-BE49-F238E27FC236}">
                    <a16:creationId xmlns:a16="http://schemas.microsoft.com/office/drawing/2014/main" xmlns="" id="{88BBA550-162B-4C56-AE54-A480C19989D2}"/>
                  </a:ext>
                </a:extLst>
              </p:cNvPr>
              <p:cNvSpPr/>
              <p:nvPr/>
            </p:nvSpPr>
            <p:spPr>
              <a:xfrm>
                <a:off x="5701632" y="2929659"/>
                <a:ext cx="65567" cy="215031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</p:grpSp>
        <p:grpSp>
          <p:nvGrpSpPr>
            <p:cNvPr id="515" name="组合 514">
              <a:extLst>
                <a:ext uri="{FF2B5EF4-FFF2-40B4-BE49-F238E27FC236}">
                  <a16:creationId xmlns:a16="http://schemas.microsoft.com/office/drawing/2014/main" xmlns="" id="{EB2E83E7-E917-414E-9226-A642A099F1E6}"/>
                </a:ext>
              </a:extLst>
            </p:cNvPr>
            <p:cNvGrpSpPr/>
            <p:nvPr/>
          </p:nvGrpSpPr>
          <p:grpSpPr>
            <a:xfrm>
              <a:off x="4838700" y="3037633"/>
              <a:ext cx="2508993" cy="602902"/>
              <a:chOff x="4838700" y="2929659"/>
              <a:chExt cx="2508993" cy="602902"/>
            </a:xfrm>
          </p:grpSpPr>
          <p:sp>
            <p:nvSpPr>
              <p:cNvPr id="516" name="矩形 515">
                <a:extLst>
                  <a:ext uri="{FF2B5EF4-FFF2-40B4-BE49-F238E27FC236}">
                    <a16:creationId xmlns:a16="http://schemas.microsoft.com/office/drawing/2014/main" xmlns="" id="{09DA46ED-DF86-4663-8393-C86148180688}"/>
                  </a:ext>
                </a:extLst>
              </p:cNvPr>
              <p:cNvSpPr/>
              <p:nvPr/>
            </p:nvSpPr>
            <p:spPr>
              <a:xfrm>
                <a:off x="4838700" y="2954621"/>
                <a:ext cx="354070" cy="165107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7" name="矩形 516">
                <a:extLst>
                  <a:ext uri="{FF2B5EF4-FFF2-40B4-BE49-F238E27FC236}">
                    <a16:creationId xmlns:a16="http://schemas.microsoft.com/office/drawing/2014/main" xmlns="" id="{4D823444-5257-4B73-8532-EF8B65370F43}"/>
                  </a:ext>
                </a:extLst>
              </p:cNvPr>
              <p:cNvSpPr/>
              <p:nvPr/>
            </p:nvSpPr>
            <p:spPr>
              <a:xfrm>
                <a:off x="5364835" y="3014315"/>
                <a:ext cx="1240497" cy="45719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8" name="矩形 517">
                <a:extLst>
                  <a:ext uri="{FF2B5EF4-FFF2-40B4-BE49-F238E27FC236}">
                    <a16:creationId xmlns:a16="http://schemas.microsoft.com/office/drawing/2014/main" xmlns="" id="{93A1DFA1-5EDB-4521-AA60-5D801260B657}"/>
                  </a:ext>
                </a:extLst>
              </p:cNvPr>
              <p:cNvSpPr/>
              <p:nvPr/>
            </p:nvSpPr>
            <p:spPr>
              <a:xfrm>
                <a:off x="6750691" y="2929659"/>
                <a:ext cx="597002" cy="215031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9" name="矩形 518">
                <a:extLst>
                  <a:ext uri="{FF2B5EF4-FFF2-40B4-BE49-F238E27FC236}">
                    <a16:creationId xmlns:a16="http://schemas.microsoft.com/office/drawing/2014/main" xmlns="" id="{13665FF8-7B2E-4AD4-8BB2-45DE4CD352F7}"/>
                  </a:ext>
                </a:extLst>
              </p:cNvPr>
              <p:cNvSpPr/>
              <p:nvPr/>
            </p:nvSpPr>
            <p:spPr>
              <a:xfrm>
                <a:off x="5988427" y="2929659"/>
                <a:ext cx="65567" cy="215031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20" name="矩形 519">
                <a:extLst>
                  <a:ext uri="{FF2B5EF4-FFF2-40B4-BE49-F238E27FC236}">
                    <a16:creationId xmlns:a16="http://schemas.microsoft.com/office/drawing/2014/main" xmlns="" id="{00C04C9F-248A-48A0-91E9-64BB2C64E71F}"/>
                  </a:ext>
                </a:extLst>
              </p:cNvPr>
              <p:cNvSpPr/>
              <p:nvPr/>
            </p:nvSpPr>
            <p:spPr>
              <a:xfrm>
                <a:off x="6750691" y="3317530"/>
                <a:ext cx="597002" cy="215031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</p:grpSp>
      </p:grpSp>
    </p:spTree>
    <p:custDataLst>
      <p:tags r:id="rId1"/>
    </p:custDataLst>
    <p:extLst>
      <p:ext uri="{BB962C8B-B14F-4D97-AF65-F5344CB8AC3E}">
        <p14:creationId xmlns:p14="http://schemas.microsoft.com/office/powerpoint/2010/main" val="28685432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组合 28">
            <a:extLst>
              <a:ext uri="{FF2B5EF4-FFF2-40B4-BE49-F238E27FC236}">
                <a16:creationId xmlns:a16="http://schemas.microsoft.com/office/drawing/2014/main" xmlns="" id="{02C7BDCF-6A42-4EE9-912B-C8B925F44750}"/>
              </a:ext>
            </a:extLst>
          </p:cNvPr>
          <p:cNvGrpSpPr/>
          <p:nvPr/>
        </p:nvGrpSpPr>
        <p:grpSpPr>
          <a:xfrm>
            <a:off x="669925" y="3648073"/>
            <a:ext cx="10850563" cy="2495553"/>
            <a:chOff x="3012141" y="1290918"/>
            <a:chExt cx="6122894" cy="3440782"/>
          </a:xfrm>
        </p:grpSpPr>
        <p:sp>
          <p:nvSpPr>
            <p:cNvPr id="30" name="矩形 29">
              <a:extLst>
                <a:ext uri="{FF2B5EF4-FFF2-40B4-BE49-F238E27FC236}">
                  <a16:creationId xmlns:a16="http://schemas.microsoft.com/office/drawing/2014/main" xmlns="" id="{75486114-FC9B-40A3-9061-F98147F95CBC}"/>
                </a:ext>
              </a:extLst>
            </p:cNvPr>
            <p:cNvSpPr/>
            <p:nvPr/>
          </p:nvSpPr>
          <p:spPr>
            <a:xfrm>
              <a:off x="3012141" y="1748117"/>
              <a:ext cx="6122894" cy="2983583"/>
            </a:xfrm>
            <a:prstGeom prst="rect">
              <a:avLst/>
            </a:prstGeom>
            <a:ln w="3175">
              <a:solidFill>
                <a:srgbClr val="000000"/>
              </a:solidFill>
            </a:ln>
          </p:spPr>
          <p:txBody>
            <a:bodyPr wrap="square">
              <a:no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本素材由</a:t>
              </a: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提供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/>
                <a:t>iSlide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尊重知识产权并注重保护用户享有的各项权利。郑重提醒您：</a:t>
              </a:r>
            </a:p>
            <a:p>
              <a:pPr>
                <a:lnSpc>
                  <a:spcPct val="150000"/>
                </a:lnSpc>
              </a:pPr>
              <a:endParaRPr lang="zh-CN" altLang="en-US" sz="7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插件中提供的任何信息内容的所有权、知识产权归其原始权利人或权利受让人所有，您免费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/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购买获得的是信息内容的使用权，并受下述条款的约束；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1.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您仅可以个人非商业用途使用该等信息内容，不可将信息内容的全部或部分用于出售，或以出租、出借、转让、分销、发布等其他任何方式供他人使用；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2.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禁止在接入互联网或移动互联网的任何网站、平台、应用或程序上以任何方式为他人提供</a:t>
              </a: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插件资源内容的下载。</a:t>
              </a:r>
            </a:p>
            <a:p>
              <a:pPr>
                <a:lnSpc>
                  <a:spcPct val="150000"/>
                </a:lnSpc>
              </a:pPr>
              <a:endParaRPr lang="zh-CN" altLang="en-US" sz="7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The resource is supplied by </a:t>
              </a:r>
              <a:r>
                <a:rPr lang="en-US" altLang="zh-CN" sz="700" dirty="0"/>
                <a:t>iSlide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 respects all intellectual property rights and protects all the rights its users acquired. Solemnly remind you: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 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The ownership and intellectual property of the resources supplied in iSlide Add-in belongs to its owner or the assignee of this ownership. You only acquired the usage of the resources supplied in iSlide Add-in, as well as respected the following restrain terms: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1.You are only allowed to use such resource for personal and non-commercial aim, not allowed to use such resource or part of it for the sale; or rent, lend, transfer to others; or distribute or release it in any way.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2.You are not permitted to provide the resource of iSlide Add-in to any website, platform, application in the Internet or mobile Internet.</a:t>
              </a:r>
              <a:endParaRPr lang="zh-CN" altLang="en-US" sz="7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1" name="矩形 30">
              <a:extLst>
                <a:ext uri="{FF2B5EF4-FFF2-40B4-BE49-F238E27FC236}">
                  <a16:creationId xmlns:a16="http://schemas.microsoft.com/office/drawing/2014/main" xmlns="" id="{05F3D130-F90D-4A87-9E3D-AC01D526B87B}"/>
                </a:ext>
              </a:extLst>
            </p:cNvPr>
            <p:cNvSpPr/>
            <p:nvPr/>
          </p:nvSpPr>
          <p:spPr>
            <a:xfrm>
              <a:off x="3012141" y="1290918"/>
              <a:ext cx="6122894" cy="457200"/>
            </a:xfrm>
            <a:prstGeom prst="rect">
              <a:avLst/>
            </a:prstGeom>
            <a:solidFill>
              <a:srgbClr val="000000"/>
            </a:solidFill>
            <a:ln w="3175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zh-CN" sz="1050" dirty="0"/>
                <a:t>iSlide</a:t>
              </a:r>
              <a:r>
                <a:rPr lang="en-US" altLang="zh-CN" sz="1050" baseline="30000" dirty="0"/>
                <a:t>  </a:t>
              </a:r>
              <a:r>
                <a:rPr lang="zh-CN" altLang="en-US" sz="1051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版权声明  </a:t>
              </a:r>
              <a:r>
                <a:rPr lang="en-US" altLang="zh-CN" sz="1051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COPYRIGHT NOTICE</a:t>
              </a:r>
              <a:endParaRPr lang="zh-CN" altLang="en-US" sz="1051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5" name="组合 54">
            <a:extLst>
              <a:ext uri="{FF2B5EF4-FFF2-40B4-BE49-F238E27FC236}">
                <a16:creationId xmlns:a16="http://schemas.microsoft.com/office/drawing/2014/main" xmlns="" id="{205E32D3-F97D-4444-85C3-800AAD5285EE}"/>
              </a:ext>
            </a:extLst>
          </p:cNvPr>
          <p:cNvGrpSpPr/>
          <p:nvPr/>
        </p:nvGrpSpPr>
        <p:grpSpPr>
          <a:xfrm>
            <a:off x="3351892" y="1132701"/>
            <a:ext cx="3551553" cy="1643957"/>
            <a:chOff x="3351892" y="1132701"/>
            <a:chExt cx="3551553" cy="1643957"/>
          </a:xfrm>
        </p:grpSpPr>
        <p:sp>
          <p:nvSpPr>
            <p:cNvPr id="32" name="矩形 189">
              <a:extLst>
                <a:ext uri="{FF2B5EF4-FFF2-40B4-BE49-F238E27FC236}">
                  <a16:creationId xmlns:a16="http://schemas.microsoft.com/office/drawing/2014/main" xmlns="" id="{FEBC6BBC-BB54-4927-B452-5451B28DDDA5}"/>
                </a:ext>
              </a:extLst>
            </p:cNvPr>
            <p:cNvSpPr/>
            <p:nvPr/>
          </p:nvSpPr>
          <p:spPr>
            <a:xfrm>
              <a:off x="3351892" y="2453493"/>
              <a:ext cx="3336479" cy="3231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anchor="ctr">
              <a:spAutoFit/>
            </a:bodyPr>
            <a:lstStyle/>
            <a:p>
              <a:pPr defTabSz="914354">
                <a:lnSpc>
                  <a:spcPct val="150000"/>
                </a:lnSpc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  <a:hlinkClick r:id="rId4"/>
                </a:rPr>
                <a:t>www.islide.cc</a:t>
              </a:r>
              <a:endParaRPr lang="zh-CN" altLang="en-US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3" name="矩形 190">
              <a:extLst>
                <a:ext uri="{FF2B5EF4-FFF2-40B4-BE49-F238E27FC236}">
                  <a16:creationId xmlns:a16="http://schemas.microsoft.com/office/drawing/2014/main" xmlns="" id="{387C4D2F-DDE4-4325-9289-797FA395D4BE}"/>
                </a:ext>
              </a:extLst>
            </p:cNvPr>
            <p:cNvSpPr/>
            <p:nvPr/>
          </p:nvSpPr>
          <p:spPr>
            <a:xfrm>
              <a:off x="3351892" y="1132701"/>
              <a:ext cx="3551553" cy="126188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anchor="t">
              <a:spAutoFit/>
            </a:bodyPr>
            <a:lstStyle/>
            <a:p>
              <a:pPr defTabSz="914354">
                <a:lnSpc>
                  <a:spcPct val="120000"/>
                </a:lnSpc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PPT</a:t>
              </a:r>
              <a:r>
                <a:rPr lang="zh-CN" altLang="en-US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“一键”美化神器</a:t>
              </a:r>
              <a:endParaRPr lang="en-US" altLang="zh-CN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defTabSz="914354">
                <a:lnSpc>
                  <a:spcPct val="120000"/>
                </a:lnSpc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180K+</a:t>
              </a:r>
              <a:r>
                <a:rPr lang="zh-CN" altLang="en-US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专业</a:t>
              </a: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PPT</a:t>
              </a:r>
              <a:r>
                <a:rPr lang="zh-CN" altLang="en-US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素材资源下载</a:t>
              </a:r>
              <a:endParaRPr lang="en-US" altLang="zh-CN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defTabSz="914354">
                <a:lnSpc>
                  <a:spcPct val="120000"/>
                </a:lnSpc>
                <a:defRPr/>
              </a:pPr>
              <a:r>
                <a:rPr lang="zh-CN" altLang="en-US" sz="1000" dirty="0">
                  <a:solidFill>
                    <a:srgbClr val="CC4B4A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让</a:t>
              </a:r>
              <a:r>
                <a:rPr lang="en-US" altLang="zh-CN" sz="1000" dirty="0">
                  <a:solidFill>
                    <a:srgbClr val="CC4B4A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PPT</a:t>
              </a:r>
              <a:r>
                <a:rPr lang="zh-CN" altLang="en-US" sz="1000" dirty="0">
                  <a:solidFill>
                    <a:srgbClr val="CC4B4A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设计简单起来！</a:t>
              </a:r>
              <a:endParaRPr lang="en-US" altLang="zh-CN" sz="1000" dirty="0">
                <a:solidFill>
                  <a:srgbClr val="CC4B4A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defTabSz="914354">
                <a:defRPr/>
              </a:pPr>
              <a:endParaRPr lang="en-US" altLang="zh-CN" sz="1000" dirty="0">
                <a:solidFill>
                  <a:srgbClr val="CC4B4A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defTabSz="914354"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All-in-One PowerPoint Optimization Add-in </a:t>
              </a:r>
            </a:p>
            <a:p>
              <a:pPr defTabSz="914354"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180K+ Professional PowerPoint Resources</a:t>
              </a:r>
            </a:p>
            <a:p>
              <a:pPr defTabSz="914354"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Make Presentation Design Easy</a:t>
              </a:r>
              <a:endParaRPr lang="zh-CN" altLang="en-US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6" name="组合 55">
            <a:extLst>
              <a:ext uri="{FF2B5EF4-FFF2-40B4-BE49-F238E27FC236}">
                <a16:creationId xmlns:a16="http://schemas.microsoft.com/office/drawing/2014/main" xmlns="" id="{DBF86C5A-46C1-4DD7-84CF-BB20DBAF36B2}"/>
              </a:ext>
            </a:extLst>
          </p:cNvPr>
          <p:cNvGrpSpPr/>
          <p:nvPr/>
        </p:nvGrpSpPr>
        <p:grpSpPr>
          <a:xfrm>
            <a:off x="7381329" y="1128666"/>
            <a:ext cx="1980029" cy="1757843"/>
            <a:chOff x="7381329" y="1128666"/>
            <a:chExt cx="1980029" cy="1757843"/>
          </a:xfrm>
        </p:grpSpPr>
        <p:sp>
          <p:nvSpPr>
            <p:cNvPr id="34" name="矩形 211">
              <a:extLst>
                <a:ext uri="{FF2B5EF4-FFF2-40B4-BE49-F238E27FC236}">
                  <a16:creationId xmlns:a16="http://schemas.microsoft.com/office/drawing/2014/main" xmlns="" id="{7D7628F9-10BB-4B1A-9FD7-13B5C4904AEE}"/>
                </a:ext>
              </a:extLst>
            </p:cNvPr>
            <p:cNvSpPr/>
            <p:nvPr/>
          </p:nvSpPr>
          <p:spPr>
            <a:xfrm>
              <a:off x="7381329" y="2486399"/>
              <a:ext cx="1980029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000" dirty="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关注官方微信公众号</a:t>
              </a:r>
              <a:br>
                <a:rPr lang="zh-CN" altLang="en-US" sz="1000" dirty="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</a:br>
              <a:r>
                <a:rPr lang="en-US" altLang="zh-CN" sz="1000" dirty="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Contact us at support@islide.cc</a:t>
              </a:r>
            </a:p>
          </p:txBody>
        </p:sp>
        <p:grpSp>
          <p:nvGrpSpPr>
            <p:cNvPr id="35" name="组合 212">
              <a:extLst>
                <a:ext uri="{FF2B5EF4-FFF2-40B4-BE49-F238E27FC236}">
                  <a16:creationId xmlns:a16="http://schemas.microsoft.com/office/drawing/2014/main" xmlns="" id="{9D4A6AFC-4EDB-4329-A490-B7F93AD11431}"/>
                </a:ext>
              </a:extLst>
            </p:cNvPr>
            <p:cNvGrpSpPr/>
            <p:nvPr/>
          </p:nvGrpSpPr>
          <p:grpSpPr>
            <a:xfrm>
              <a:off x="7692468" y="1128666"/>
              <a:ext cx="1357733" cy="1357734"/>
              <a:chOff x="4693653" y="1484781"/>
              <a:chExt cx="2329760" cy="2329758"/>
            </a:xfrm>
          </p:grpSpPr>
          <p:pic>
            <p:nvPicPr>
              <p:cNvPr id="36" name="图片 213">
                <a:extLst>
                  <a:ext uri="{FF2B5EF4-FFF2-40B4-BE49-F238E27FC236}">
                    <a16:creationId xmlns:a16="http://schemas.microsoft.com/office/drawing/2014/main" xmlns="" id="{942EAD01-3CC1-4412-880E-B86F1713258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4693653" y="1484781"/>
                <a:ext cx="2329760" cy="2329758"/>
              </a:xfrm>
              <a:prstGeom prst="rect">
                <a:avLst/>
              </a:prstGeom>
            </p:spPr>
          </p:pic>
          <p:grpSp>
            <p:nvGrpSpPr>
              <p:cNvPr id="37" name="组合 214">
                <a:extLst>
                  <a:ext uri="{FF2B5EF4-FFF2-40B4-BE49-F238E27FC236}">
                    <a16:creationId xmlns:a16="http://schemas.microsoft.com/office/drawing/2014/main" xmlns="" id="{D01E47ED-C402-438D-9A79-BC1163AB6CE1}"/>
                  </a:ext>
                </a:extLst>
              </p:cNvPr>
              <p:cNvGrpSpPr/>
              <p:nvPr/>
            </p:nvGrpSpPr>
            <p:grpSpPr>
              <a:xfrm>
                <a:off x="5497245" y="2228001"/>
                <a:ext cx="722580" cy="722580"/>
                <a:chOff x="5758004" y="2227152"/>
                <a:chExt cx="724278" cy="724278"/>
              </a:xfrm>
            </p:grpSpPr>
            <p:sp>
              <p:nvSpPr>
                <p:cNvPr id="38" name="圆角矩形 215">
                  <a:extLst>
                    <a:ext uri="{FF2B5EF4-FFF2-40B4-BE49-F238E27FC236}">
                      <a16:creationId xmlns:a16="http://schemas.microsoft.com/office/drawing/2014/main" xmlns="" id="{CEE1B0A4-0F49-4D05-B77A-DAF004479898}"/>
                    </a:ext>
                  </a:extLst>
                </p:cNvPr>
                <p:cNvSpPr/>
                <p:nvPr/>
              </p:nvSpPr>
              <p:spPr>
                <a:xfrm>
                  <a:off x="5758004" y="2227152"/>
                  <a:ext cx="724278" cy="724278"/>
                </a:xfrm>
                <a:prstGeom prst="roundRect">
                  <a:avLst>
                    <a:gd name="adj" fmla="val 7023"/>
                  </a:avLst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00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39" name="圆角矩形 216">
                  <a:extLst>
                    <a:ext uri="{FF2B5EF4-FFF2-40B4-BE49-F238E27FC236}">
                      <a16:creationId xmlns:a16="http://schemas.microsoft.com/office/drawing/2014/main" xmlns="" id="{9AFDF6F6-5203-42D6-8C4C-E3737A97AB7C}"/>
                    </a:ext>
                  </a:extLst>
                </p:cNvPr>
                <p:cNvSpPr/>
                <p:nvPr/>
              </p:nvSpPr>
              <p:spPr>
                <a:xfrm>
                  <a:off x="5804041" y="2273189"/>
                  <a:ext cx="632205" cy="632205"/>
                </a:xfrm>
                <a:prstGeom prst="roundRect">
                  <a:avLst>
                    <a:gd name="adj" fmla="val 10091"/>
                  </a:avLst>
                </a:prstGeom>
                <a:blipFill>
                  <a:blip r:embed="rId6" cstate="email"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a:blip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00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</p:grpSp>
      </p:grpSp>
      <p:cxnSp>
        <p:nvCxnSpPr>
          <p:cNvPr id="49" name="直接连接符 48">
            <a:extLst>
              <a:ext uri="{FF2B5EF4-FFF2-40B4-BE49-F238E27FC236}">
                <a16:creationId xmlns:a16="http://schemas.microsoft.com/office/drawing/2014/main" xmlns="" id="{C3A85DFC-ADF1-474C-BF81-0F72CD8A2D8A}"/>
              </a:ext>
            </a:extLst>
          </p:cNvPr>
          <p:cNvCxnSpPr/>
          <p:nvPr/>
        </p:nvCxnSpPr>
        <p:spPr>
          <a:xfrm>
            <a:off x="3007696" y="1070043"/>
            <a:ext cx="0" cy="1689055"/>
          </a:xfrm>
          <a:prstGeom prst="line">
            <a:avLst/>
          </a:prstGeom>
          <a:ln w="3175">
            <a:solidFill>
              <a:srgbClr val="000000"/>
            </a:solidFill>
          </a:ln>
        </p:spPr>
      </p:cxnSp>
      <p:cxnSp>
        <p:nvCxnSpPr>
          <p:cNvPr id="50" name="直接连接符 49">
            <a:extLst>
              <a:ext uri="{FF2B5EF4-FFF2-40B4-BE49-F238E27FC236}">
                <a16:creationId xmlns:a16="http://schemas.microsoft.com/office/drawing/2014/main" xmlns="" id="{9EA76247-2E45-497B-9699-23C3E298E518}"/>
              </a:ext>
            </a:extLst>
          </p:cNvPr>
          <p:cNvCxnSpPr/>
          <p:nvPr/>
        </p:nvCxnSpPr>
        <p:spPr>
          <a:xfrm>
            <a:off x="7247640" y="1070043"/>
            <a:ext cx="0" cy="1689055"/>
          </a:xfrm>
          <a:prstGeom prst="line">
            <a:avLst/>
          </a:prstGeom>
          <a:ln w="3175">
            <a:solidFill>
              <a:srgbClr val="000000"/>
            </a:solidFill>
          </a:ln>
        </p:spPr>
      </p:cxnSp>
      <p:grpSp>
        <p:nvGrpSpPr>
          <p:cNvPr id="28" name="组合 27">
            <a:extLst>
              <a:ext uri="{FF2B5EF4-FFF2-40B4-BE49-F238E27FC236}">
                <a16:creationId xmlns:a16="http://schemas.microsoft.com/office/drawing/2014/main" xmlns="" id="{6E55B609-DF7B-4808-8F5D-EA3B33D46549}"/>
              </a:ext>
            </a:extLst>
          </p:cNvPr>
          <p:cNvGrpSpPr/>
          <p:nvPr/>
        </p:nvGrpSpPr>
        <p:grpSpPr>
          <a:xfrm>
            <a:off x="669926" y="1204895"/>
            <a:ext cx="1263649" cy="331470"/>
            <a:chOff x="669926" y="1204895"/>
            <a:chExt cx="1699443" cy="445784"/>
          </a:xfrm>
        </p:grpSpPr>
        <p:sp>
          <p:nvSpPr>
            <p:cNvPr id="40" name="AutoShape 15">
              <a:extLst>
                <a:ext uri="{FF2B5EF4-FFF2-40B4-BE49-F238E27FC236}">
                  <a16:creationId xmlns:a16="http://schemas.microsoft.com/office/drawing/2014/main" xmlns="" id="{F7A235F1-D186-4F8C-9E3D-0DB3AD5C3DAD}"/>
                </a:ext>
              </a:extLst>
            </p:cNvPr>
            <p:cNvSpPr>
              <a:spLocks noChangeAspect="1" noChangeArrowheads="1" noTextEdit="1"/>
            </p:cNvSpPr>
            <p:nvPr/>
          </p:nvSpPr>
          <p:spPr bwMode="auto">
            <a:xfrm>
              <a:off x="669926" y="1204895"/>
              <a:ext cx="1699443" cy="4457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1" name="Freeform 17">
              <a:extLst>
                <a:ext uri="{FF2B5EF4-FFF2-40B4-BE49-F238E27FC236}">
                  <a16:creationId xmlns:a16="http://schemas.microsoft.com/office/drawing/2014/main" xmlns="" id="{941C3095-FFD0-4B57-883A-2C237609FE63}"/>
                </a:ext>
              </a:extLst>
            </p:cNvPr>
            <p:cNvSpPr>
              <a:spLocks/>
            </p:cNvSpPr>
            <p:nvPr/>
          </p:nvSpPr>
          <p:spPr bwMode="auto">
            <a:xfrm>
              <a:off x="670473" y="1204895"/>
              <a:ext cx="444415" cy="445784"/>
            </a:xfrm>
            <a:custGeom>
              <a:avLst/>
              <a:gdLst>
                <a:gd name="T0" fmla="*/ 344 w 687"/>
                <a:gd name="T1" fmla="*/ 687 h 687"/>
                <a:gd name="T2" fmla="*/ 344 w 687"/>
                <a:gd name="T3" fmla="*/ 687 h 687"/>
                <a:gd name="T4" fmla="*/ 0 w 687"/>
                <a:gd name="T5" fmla="*/ 344 h 687"/>
                <a:gd name="T6" fmla="*/ 0 w 687"/>
                <a:gd name="T7" fmla="*/ 344 h 687"/>
                <a:gd name="T8" fmla="*/ 344 w 687"/>
                <a:gd name="T9" fmla="*/ 0 h 687"/>
                <a:gd name="T10" fmla="*/ 344 w 687"/>
                <a:gd name="T11" fmla="*/ 0 h 687"/>
                <a:gd name="T12" fmla="*/ 687 w 687"/>
                <a:gd name="T13" fmla="*/ 344 h 687"/>
                <a:gd name="T14" fmla="*/ 687 w 687"/>
                <a:gd name="T15" fmla="*/ 344 h 687"/>
                <a:gd name="T16" fmla="*/ 344 w 687"/>
                <a:gd name="T17" fmla="*/ 687 h 6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87" h="687">
                  <a:moveTo>
                    <a:pt x="344" y="687"/>
                  </a:moveTo>
                  <a:cubicBezTo>
                    <a:pt x="344" y="687"/>
                    <a:pt x="344" y="687"/>
                    <a:pt x="344" y="687"/>
                  </a:cubicBezTo>
                  <a:cubicBezTo>
                    <a:pt x="155" y="687"/>
                    <a:pt x="0" y="533"/>
                    <a:pt x="0" y="344"/>
                  </a:cubicBezTo>
                  <a:cubicBezTo>
                    <a:pt x="0" y="344"/>
                    <a:pt x="0" y="344"/>
                    <a:pt x="0" y="344"/>
                  </a:cubicBezTo>
                  <a:cubicBezTo>
                    <a:pt x="0" y="155"/>
                    <a:pt x="155" y="0"/>
                    <a:pt x="344" y="0"/>
                  </a:cubicBezTo>
                  <a:cubicBezTo>
                    <a:pt x="344" y="0"/>
                    <a:pt x="344" y="0"/>
                    <a:pt x="344" y="0"/>
                  </a:cubicBezTo>
                  <a:cubicBezTo>
                    <a:pt x="533" y="0"/>
                    <a:pt x="687" y="155"/>
                    <a:pt x="687" y="344"/>
                  </a:cubicBezTo>
                  <a:cubicBezTo>
                    <a:pt x="687" y="344"/>
                    <a:pt x="687" y="344"/>
                    <a:pt x="687" y="344"/>
                  </a:cubicBezTo>
                  <a:cubicBezTo>
                    <a:pt x="687" y="533"/>
                    <a:pt x="533" y="687"/>
                    <a:pt x="344" y="68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2" name="Freeform 18">
              <a:extLst>
                <a:ext uri="{FF2B5EF4-FFF2-40B4-BE49-F238E27FC236}">
                  <a16:creationId xmlns:a16="http://schemas.microsoft.com/office/drawing/2014/main" xmlns="" id="{CC5E806E-76B1-4ABF-BEE7-23A937B9819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70473" y="1204895"/>
              <a:ext cx="444415" cy="444417"/>
            </a:xfrm>
            <a:custGeom>
              <a:avLst/>
              <a:gdLst>
                <a:gd name="T0" fmla="*/ 344 w 687"/>
                <a:gd name="T1" fmla="*/ 0 h 685"/>
                <a:gd name="T2" fmla="*/ 344 w 687"/>
                <a:gd name="T3" fmla="*/ 0 h 685"/>
                <a:gd name="T4" fmla="*/ 0 w 687"/>
                <a:gd name="T5" fmla="*/ 344 h 685"/>
                <a:gd name="T6" fmla="*/ 209 w 687"/>
                <a:gd name="T7" fmla="*/ 659 h 685"/>
                <a:gd name="T8" fmla="*/ 210 w 687"/>
                <a:gd name="T9" fmla="*/ 648 h 685"/>
                <a:gd name="T10" fmla="*/ 260 w 687"/>
                <a:gd name="T11" fmla="*/ 402 h 685"/>
                <a:gd name="T12" fmla="*/ 362 w 687"/>
                <a:gd name="T13" fmla="*/ 334 h 685"/>
                <a:gd name="T14" fmla="*/ 430 w 687"/>
                <a:gd name="T15" fmla="*/ 436 h 685"/>
                <a:gd name="T16" fmla="*/ 380 w 687"/>
                <a:gd name="T17" fmla="*/ 682 h 685"/>
                <a:gd name="T18" fmla="*/ 379 w 687"/>
                <a:gd name="T19" fmla="*/ 685 h 685"/>
                <a:gd name="T20" fmla="*/ 687 w 687"/>
                <a:gd name="T21" fmla="*/ 344 h 685"/>
                <a:gd name="T22" fmla="*/ 344 w 687"/>
                <a:gd name="T23" fmla="*/ 0 h 685"/>
                <a:gd name="T24" fmla="*/ 388 w 687"/>
                <a:gd name="T25" fmla="*/ 293 h 685"/>
                <a:gd name="T26" fmla="*/ 299 w 687"/>
                <a:gd name="T27" fmla="*/ 204 h 685"/>
                <a:gd name="T28" fmla="*/ 388 w 687"/>
                <a:gd name="T29" fmla="*/ 115 h 685"/>
                <a:gd name="T30" fmla="*/ 477 w 687"/>
                <a:gd name="T31" fmla="*/ 204 h 685"/>
                <a:gd name="T32" fmla="*/ 388 w 687"/>
                <a:gd name="T33" fmla="*/ 293 h 6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87" h="685">
                  <a:moveTo>
                    <a:pt x="344" y="0"/>
                  </a:moveTo>
                  <a:cubicBezTo>
                    <a:pt x="344" y="0"/>
                    <a:pt x="344" y="0"/>
                    <a:pt x="344" y="0"/>
                  </a:cubicBezTo>
                  <a:cubicBezTo>
                    <a:pt x="155" y="0"/>
                    <a:pt x="0" y="155"/>
                    <a:pt x="0" y="344"/>
                  </a:cubicBezTo>
                  <a:cubicBezTo>
                    <a:pt x="0" y="485"/>
                    <a:pt x="86" y="607"/>
                    <a:pt x="209" y="659"/>
                  </a:cubicBezTo>
                  <a:cubicBezTo>
                    <a:pt x="209" y="656"/>
                    <a:pt x="209" y="652"/>
                    <a:pt x="210" y="648"/>
                  </a:cubicBezTo>
                  <a:cubicBezTo>
                    <a:pt x="260" y="402"/>
                    <a:pt x="260" y="402"/>
                    <a:pt x="260" y="402"/>
                  </a:cubicBezTo>
                  <a:cubicBezTo>
                    <a:pt x="269" y="355"/>
                    <a:pt x="315" y="325"/>
                    <a:pt x="362" y="334"/>
                  </a:cubicBezTo>
                  <a:cubicBezTo>
                    <a:pt x="409" y="344"/>
                    <a:pt x="439" y="390"/>
                    <a:pt x="430" y="436"/>
                  </a:cubicBezTo>
                  <a:cubicBezTo>
                    <a:pt x="380" y="682"/>
                    <a:pt x="380" y="682"/>
                    <a:pt x="380" y="682"/>
                  </a:cubicBezTo>
                  <a:cubicBezTo>
                    <a:pt x="379" y="684"/>
                    <a:pt x="379" y="684"/>
                    <a:pt x="379" y="685"/>
                  </a:cubicBezTo>
                  <a:cubicBezTo>
                    <a:pt x="551" y="668"/>
                    <a:pt x="687" y="521"/>
                    <a:pt x="687" y="344"/>
                  </a:cubicBezTo>
                  <a:cubicBezTo>
                    <a:pt x="687" y="155"/>
                    <a:pt x="533" y="0"/>
                    <a:pt x="344" y="0"/>
                  </a:cubicBezTo>
                  <a:close/>
                  <a:moveTo>
                    <a:pt x="388" y="293"/>
                  </a:moveTo>
                  <a:cubicBezTo>
                    <a:pt x="339" y="293"/>
                    <a:pt x="299" y="253"/>
                    <a:pt x="299" y="204"/>
                  </a:cubicBezTo>
                  <a:cubicBezTo>
                    <a:pt x="299" y="155"/>
                    <a:pt x="339" y="115"/>
                    <a:pt x="388" y="115"/>
                  </a:cubicBezTo>
                  <a:cubicBezTo>
                    <a:pt x="437" y="115"/>
                    <a:pt x="477" y="155"/>
                    <a:pt x="477" y="204"/>
                  </a:cubicBezTo>
                  <a:cubicBezTo>
                    <a:pt x="477" y="253"/>
                    <a:pt x="437" y="293"/>
                    <a:pt x="388" y="293"/>
                  </a:cubicBezTo>
                  <a:close/>
                </a:path>
              </a:pathLst>
            </a:custGeom>
            <a:solidFill>
              <a:srgbClr val="CC4B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3" name="Freeform 19">
              <a:extLst>
                <a:ext uri="{FF2B5EF4-FFF2-40B4-BE49-F238E27FC236}">
                  <a16:creationId xmlns:a16="http://schemas.microsoft.com/office/drawing/2014/main" xmlns="" id="{FBA0A1B2-675D-40DD-9B20-019CEA484537}"/>
                </a:ext>
              </a:extLst>
            </p:cNvPr>
            <p:cNvSpPr>
              <a:spLocks/>
            </p:cNvSpPr>
            <p:nvPr/>
          </p:nvSpPr>
          <p:spPr bwMode="auto">
            <a:xfrm>
              <a:off x="1316721" y="1281471"/>
              <a:ext cx="237933" cy="309587"/>
            </a:xfrm>
            <a:custGeom>
              <a:avLst/>
              <a:gdLst>
                <a:gd name="T0" fmla="*/ 320 w 368"/>
                <a:gd name="T1" fmla="*/ 141 h 477"/>
                <a:gd name="T2" fmla="*/ 291 w 368"/>
                <a:gd name="T3" fmla="*/ 119 h 477"/>
                <a:gd name="T4" fmla="*/ 263 w 368"/>
                <a:gd name="T5" fmla="*/ 77 h 477"/>
                <a:gd name="T6" fmla="*/ 183 w 368"/>
                <a:gd name="T7" fmla="*/ 54 h 477"/>
                <a:gd name="T8" fmla="*/ 106 w 368"/>
                <a:gd name="T9" fmla="*/ 72 h 477"/>
                <a:gd name="T10" fmla="*/ 76 w 368"/>
                <a:gd name="T11" fmla="*/ 123 h 477"/>
                <a:gd name="T12" fmla="*/ 99 w 368"/>
                <a:gd name="T13" fmla="*/ 168 h 477"/>
                <a:gd name="T14" fmla="*/ 187 w 368"/>
                <a:gd name="T15" fmla="*/ 197 h 477"/>
                <a:gd name="T16" fmla="*/ 280 w 368"/>
                <a:gd name="T17" fmla="*/ 223 h 477"/>
                <a:gd name="T18" fmla="*/ 342 w 368"/>
                <a:gd name="T19" fmla="*/ 264 h 477"/>
                <a:gd name="T20" fmla="*/ 368 w 368"/>
                <a:gd name="T21" fmla="*/ 339 h 477"/>
                <a:gd name="T22" fmla="*/ 321 w 368"/>
                <a:gd name="T23" fmla="*/ 438 h 477"/>
                <a:gd name="T24" fmla="*/ 197 w 368"/>
                <a:gd name="T25" fmla="*/ 477 h 477"/>
                <a:gd name="T26" fmla="*/ 51 w 368"/>
                <a:gd name="T27" fmla="*/ 434 h 477"/>
                <a:gd name="T28" fmla="*/ 4 w 368"/>
                <a:gd name="T29" fmla="*/ 351 h 477"/>
                <a:gd name="T30" fmla="*/ 29 w 368"/>
                <a:gd name="T31" fmla="*/ 318 h 477"/>
                <a:gd name="T32" fmla="*/ 32 w 368"/>
                <a:gd name="T33" fmla="*/ 318 h 477"/>
                <a:gd name="T34" fmla="*/ 62 w 368"/>
                <a:gd name="T35" fmla="*/ 340 h 477"/>
                <a:gd name="T36" fmla="*/ 101 w 368"/>
                <a:gd name="T37" fmla="*/ 397 h 477"/>
                <a:gd name="T38" fmla="*/ 194 w 368"/>
                <a:gd name="T39" fmla="*/ 422 h 477"/>
                <a:gd name="T40" fmla="*/ 277 w 368"/>
                <a:gd name="T41" fmla="*/ 401 h 477"/>
                <a:gd name="T42" fmla="*/ 309 w 368"/>
                <a:gd name="T43" fmla="*/ 343 h 477"/>
                <a:gd name="T44" fmla="*/ 276 w 368"/>
                <a:gd name="T45" fmla="*/ 288 h 477"/>
                <a:gd name="T46" fmla="*/ 165 w 368"/>
                <a:gd name="T47" fmla="*/ 254 h 477"/>
                <a:gd name="T48" fmla="*/ 53 w 368"/>
                <a:gd name="T49" fmla="*/ 207 h 477"/>
                <a:gd name="T50" fmla="*/ 18 w 368"/>
                <a:gd name="T51" fmla="*/ 127 h 477"/>
                <a:gd name="T52" fmla="*/ 62 w 368"/>
                <a:gd name="T53" fmla="*/ 36 h 477"/>
                <a:gd name="T54" fmla="*/ 180 w 368"/>
                <a:gd name="T55" fmla="*/ 0 h 477"/>
                <a:gd name="T56" fmla="*/ 304 w 368"/>
                <a:gd name="T57" fmla="*/ 36 h 477"/>
                <a:gd name="T58" fmla="*/ 349 w 368"/>
                <a:gd name="T59" fmla="*/ 108 h 477"/>
                <a:gd name="T60" fmla="*/ 324 w 368"/>
                <a:gd name="T61" fmla="*/ 140 h 477"/>
                <a:gd name="T62" fmla="*/ 320 w 368"/>
                <a:gd name="T63" fmla="*/ 141 h 4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68" h="477">
                  <a:moveTo>
                    <a:pt x="320" y="141"/>
                  </a:moveTo>
                  <a:cubicBezTo>
                    <a:pt x="306" y="142"/>
                    <a:pt x="294" y="133"/>
                    <a:pt x="291" y="119"/>
                  </a:cubicBezTo>
                  <a:cubicBezTo>
                    <a:pt x="286" y="101"/>
                    <a:pt x="276" y="87"/>
                    <a:pt x="263" y="77"/>
                  </a:cubicBezTo>
                  <a:cubicBezTo>
                    <a:pt x="244" y="62"/>
                    <a:pt x="218" y="54"/>
                    <a:pt x="183" y="54"/>
                  </a:cubicBezTo>
                  <a:cubicBezTo>
                    <a:pt x="151" y="54"/>
                    <a:pt x="126" y="60"/>
                    <a:pt x="106" y="72"/>
                  </a:cubicBezTo>
                  <a:cubicBezTo>
                    <a:pt x="86" y="84"/>
                    <a:pt x="76" y="101"/>
                    <a:pt x="76" y="123"/>
                  </a:cubicBezTo>
                  <a:cubicBezTo>
                    <a:pt x="76" y="143"/>
                    <a:pt x="84" y="158"/>
                    <a:pt x="99" y="168"/>
                  </a:cubicBezTo>
                  <a:cubicBezTo>
                    <a:pt x="114" y="178"/>
                    <a:pt x="144" y="187"/>
                    <a:pt x="187" y="197"/>
                  </a:cubicBezTo>
                  <a:cubicBezTo>
                    <a:pt x="225" y="205"/>
                    <a:pt x="256" y="214"/>
                    <a:pt x="280" y="223"/>
                  </a:cubicBezTo>
                  <a:cubicBezTo>
                    <a:pt x="304" y="232"/>
                    <a:pt x="325" y="245"/>
                    <a:pt x="342" y="264"/>
                  </a:cubicBezTo>
                  <a:cubicBezTo>
                    <a:pt x="359" y="283"/>
                    <a:pt x="368" y="307"/>
                    <a:pt x="368" y="339"/>
                  </a:cubicBezTo>
                  <a:cubicBezTo>
                    <a:pt x="368" y="378"/>
                    <a:pt x="352" y="411"/>
                    <a:pt x="321" y="438"/>
                  </a:cubicBezTo>
                  <a:cubicBezTo>
                    <a:pt x="289" y="464"/>
                    <a:pt x="248" y="477"/>
                    <a:pt x="197" y="477"/>
                  </a:cubicBezTo>
                  <a:cubicBezTo>
                    <a:pt x="132" y="477"/>
                    <a:pt x="84" y="462"/>
                    <a:pt x="51" y="434"/>
                  </a:cubicBezTo>
                  <a:cubicBezTo>
                    <a:pt x="26" y="411"/>
                    <a:pt x="11" y="384"/>
                    <a:pt x="4" y="351"/>
                  </a:cubicBezTo>
                  <a:cubicBezTo>
                    <a:pt x="0" y="335"/>
                    <a:pt x="13" y="320"/>
                    <a:pt x="29" y="318"/>
                  </a:cubicBezTo>
                  <a:cubicBezTo>
                    <a:pt x="32" y="318"/>
                    <a:pt x="32" y="318"/>
                    <a:pt x="32" y="318"/>
                  </a:cubicBezTo>
                  <a:cubicBezTo>
                    <a:pt x="46" y="317"/>
                    <a:pt x="58" y="326"/>
                    <a:pt x="62" y="340"/>
                  </a:cubicBezTo>
                  <a:cubicBezTo>
                    <a:pt x="68" y="365"/>
                    <a:pt x="81" y="384"/>
                    <a:pt x="101" y="397"/>
                  </a:cubicBezTo>
                  <a:cubicBezTo>
                    <a:pt x="127" y="413"/>
                    <a:pt x="158" y="422"/>
                    <a:pt x="194" y="422"/>
                  </a:cubicBezTo>
                  <a:cubicBezTo>
                    <a:pt x="229" y="422"/>
                    <a:pt x="256" y="415"/>
                    <a:pt x="277" y="401"/>
                  </a:cubicBezTo>
                  <a:cubicBezTo>
                    <a:pt x="298" y="387"/>
                    <a:pt x="309" y="368"/>
                    <a:pt x="309" y="343"/>
                  </a:cubicBezTo>
                  <a:cubicBezTo>
                    <a:pt x="309" y="318"/>
                    <a:pt x="298" y="300"/>
                    <a:pt x="276" y="288"/>
                  </a:cubicBezTo>
                  <a:cubicBezTo>
                    <a:pt x="254" y="277"/>
                    <a:pt x="217" y="265"/>
                    <a:pt x="165" y="254"/>
                  </a:cubicBezTo>
                  <a:cubicBezTo>
                    <a:pt x="113" y="243"/>
                    <a:pt x="76" y="227"/>
                    <a:pt x="53" y="207"/>
                  </a:cubicBezTo>
                  <a:cubicBezTo>
                    <a:pt x="30" y="186"/>
                    <a:pt x="18" y="160"/>
                    <a:pt x="18" y="127"/>
                  </a:cubicBezTo>
                  <a:cubicBezTo>
                    <a:pt x="18" y="90"/>
                    <a:pt x="33" y="60"/>
                    <a:pt x="62" y="36"/>
                  </a:cubicBezTo>
                  <a:cubicBezTo>
                    <a:pt x="91" y="12"/>
                    <a:pt x="130" y="0"/>
                    <a:pt x="180" y="0"/>
                  </a:cubicBezTo>
                  <a:cubicBezTo>
                    <a:pt x="231" y="0"/>
                    <a:pt x="273" y="12"/>
                    <a:pt x="304" y="36"/>
                  </a:cubicBezTo>
                  <a:cubicBezTo>
                    <a:pt x="327" y="54"/>
                    <a:pt x="343" y="78"/>
                    <a:pt x="349" y="108"/>
                  </a:cubicBezTo>
                  <a:cubicBezTo>
                    <a:pt x="353" y="124"/>
                    <a:pt x="341" y="139"/>
                    <a:pt x="324" y="140"/>
                  </a:cubicBezTo>
                  <a:lnTo>
                    <a:pt x="320" y="141"/>
                  </a:ln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4" name="Freeform 20">
              <a:extLst>
                <a:ext uri="{FF2B5EF4-FFF2-40B4-BE49-F238E27FC236}">
                  <a16:creationId xmlns:a16="http://schemas.microsoft.com/office/drawing/2014/main" xmlns="" id="{8895173D-9045-411E-B47E-7FD23A13283E}"/>
                </a:ext>
              </a:extLst>
            </p:cNvPr>
            <p:cNvSpPr>
              <a:spLocks/>
            </p:cNvSpPr>
            <p:nvPr/>
          </p:nvSpPr>
          <p:spPr bwMode="auto">
            <a:xfrm>
              <a:off x="1603608" y="1286121"/>
              <a:ext cx="36921" cy="299742"/>
            </a:xfrm>
            <a:custGeom>
              <a:avLst/>
              <a:gdLst>
                <a:gd name="T0" fmla="*/ 29 w 57"/>
                <a:gd name="T1" fmla="*/ 462 h 462"/>
                <a:gd name="T2" fmla="*/ 29 w 57"/>
                <a:gd name="T3" fmla="*/ 462 h 462"/>
                <a:gd name="T4" fmla="*/ 0 w 57"/>
                <a:gd name="T5" fmla="*/ 434 h 462"/>
                <a:gd name="T6" fmla="*/ 0 w 57"/>
                <a:gd name="T7" fmla="*/ 29 h 462"/>
                <a:gd name="T8" fmla="*/ 29 w 57"/>
                <a:gd name="T9" fmla="*/ 0 h 462"/>
                <a:gd name="T10" fmla="*/ 29 w 57"/>
                <a:gd name="T11" fmla="*/ 0 h 462"/>
                <a:gd name="T12" fmla="*/ 57 w 57"/>
                <a:gd name="T13" fmla="*/ 29 h 462"/>
                <a:gd name="T14" fmla="*/ 57 w 57"/>
                <a:gd name="T15" fmla="*/ 434 h 462"/>
                <a:gd name="T16" fmla="*/ 29 w 57"/>
                <a:gd name="T17" fmla="*/ 462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462">
                  <a:moveTo>
                    <a:pt x="29" y="462"/>
                  </a:moveTo>
                  <a:cubicBezTo>
                    <a:pt x="29" y="462"/>
                    <a:pt x="29" y="462"/>
                    <a:pt x="29" y="462"/>
                  </a:cubicBezTo>
                  <a:cubicBezTo>
                    <a:pt x="13" y="462"/>
                    <a:pt x="0" y="449"/>
                    <a:pt x="0" y="434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3"/>
                    <a:pt x="13" y="0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44" y="0"/>
                    <a:pt x="57" y="13"/>
                    <a:pt x="57" y="29"/>
                  </a:cubicBezTo>
                  <a:cubicBezTo>
                    <a:pt x="57" y="434"/>
                    <a:pt x="57" y="434"/>
                    <a:pt x="57" y="434"/>
                  </a:cubicBezTo>
                  <a:cubicBezTo>
                    <a:pt x="57" y="449"/>
                    <a:pt x="44" y="462"/>
                    <a:pt x="29" y="462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5" name="Freeform 21">
              <a:extLst>
                <a:ext uri="{FF2B5EF4-FFF2-40B4-BE49-F238E27FC236}">
                  <a16:creationId xmlns:a16="http://schemas.microsoft.com/office/drawing/2014/main" xmlns="" id="{0A1E4CE6-4E33-4BA6-9D4F-22B8D5940A2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96867" y="1286121"/>
              <a:ext cx="36100" cy="299742"/>
            </a:xfrm>
            <a:custGeom>
              <a:avLst/>
              <a:gdLst>
                <a:gd name="T0" fmla="*/ 28 w 56"/>
                <a:gd name="T1" fmla="*/ 65 h 462"/>
                <a:gd name="T2" fmla="*/ 28 w 56"/>
                <a:gd name="T3" fmla="*/ 65 h 462"/>
                <a:gd name="T4" fmla="*/ 0 w 56"/>
                <a:gd name="T5" fmla="*/ 36 h 462"/>
                <a:gd name="T6" fmla="*/ 0 w 56"/>
                <a:gd name="T7" fmla="*/ 29 h 462"/>
                <a:gd name="T8" fmla="*/ 28 w 56"/>
                <a:gd name="T9" fmla="*/ 0 h 462"/>
                <a:gd name="T10" fmla="*/ 28 w 56"/>
                <a:gd name="T11" fmla="*/ 0 h 462"/>
                <a:gd name="T12" fmla="*/ 56 w 56"/>
                <a:gd name="T13" fmla="*/ 29 h 462"/>
                <a:gd name="T14" fmla="*/ 56 w 56"/>
                <a:gd name="T15" fmla="*/ 36 h 462"/>
                <a:gd name="T16" fmla="*/ 28 w 56"/>
                <a:gd name="T17" fmla="*/ 65 h 462"/>
                <a:gd name="T18" fmla="*/ 28 w 56"/>
                <a:gd name="T19" fmla="*/ 462 h 462"/>
                <a:gd name="T20" fmla="*/ 28 w 56"/>
                <a:gd name="T21" fmla="*/ 462 h 462"/>
                <a:gd name="T22" fmla="*/ 0 w 56"/>
                <a:gd name="T23" fmla="*/ 434 h 462"/>
                <a:gd name="T24" fmla="*/ 0 w 56"/>
                <a:gd name="T25" fmla="*/ 156 h 462"/>
                <a:gd name="T26" fmla="*/ 28 w 56"/>
                <a:gd name="T27" fmla="*/ 128 h 462"/>
                <a:gd name="T28" fmla="*/ 28 w 56"/>
                <a:gd name="T29" fmla="*/ 128 h 462"/>
                <a:gd name="T30" fmla="*/ 56 w 56"/>
                <a:gd name="T31" fmla="*/ 156 h 462"/>
                <a:gd name="T32" fmla="*/ 56 w 56"/>
                <a:gd name="T33" fmla="*/ 434 h 462"/>
                <a:gd name="T34" fmla="*/ 28 w 56"/>
                <a:gd name="T35" fmla="*/ 462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6" h="462">
                  <a:moveTo>
                    <a:pt x="28" y="65"/>
                  </a:moveTo>
                  <a:cubicBezTo>
                    <a:pt x="28" y="65"/>
                    <a:pt x="28" y="65"/>
                    <a:pt x="28" y="65"/>
                  </a:cubicBezTo>
                  <a:cubicBezTo>
                    <a:pt x="12" y="65"/>
                    <a:pt x="0" y="52"/>
                    <a:pt x="0" y="36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3"/>
                    <a:pt x="12" y="0"/>
                    <a:pt x="28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44" y="0"/>
                    <a:pt x="56" y="13"/>
                    <a:pt x="56" y="29"/>
                  </a:cubicBezTo>
                  <a:cubicBezTo>
                    <a:pt x="56" y="36"/>
                    <a:pt x="56" y="36"/>
                    <a:pt x="56" y="36"/>
                  </a:cubicBezTo>
                  <a:cubicBezTo>
                    <a:pt x="56" y="52"/>
                    <a:pt x="44" y="65"/>
                    <a:pt x="28" y="65"/>
                  </a:cubicBezTo>
                  <a:close/>
                  <a:moveTo>
                    <a:pt x="28" y="462"/>
                  </a:moveTo>
                  <a:cubicBezTo>
                    <a:pt x="28" y="462"/>
                    <a:pt x="28" y="462"/>
                    <a:pt x="28" y="462"/>
                  </a:cubicBezTo>
                  <a:cubicBezTo>
                    <a:pt x="12" y="462"/>
                    <a:pt x="0" y="449"/>
                    <a:pt x="0" y="434"/>
                  </a:cubicBezTo>
                  <a:cubicBezTo>
                    <a:pt x="0" y="156"/>
                    <a:pt x="0" y="156"/>
                    <a:pt x="0" y="156"/>
                  </a:cubicBezTo>
                  <a:cubicBezTo>
                    <a:pt x="0" y="141"/>
                    <a:pt x="12" y="128"/>
                    <a:pt x="28" y="128"/>
                  </a:cubicBezTo>
                  <a:cubicBezTo>
                    <a:pt x="28" y="128"/>
                    <a:pt x="28" y="128"/>
                    <a:pt x="28" y="128"/>
                  </a:cubicBezTo>
                  <a:cubicBezTo>
                    <a:pt x="44" y="128"/>
                    <a:pt x="56" y="141"/>
                    <a:pt x="56" y="156"/>
                  </a:cubicBezTo>
                  <a:cubicBezTo>
                    <a:pt x="56" y="434"/>
                    <a:pt x="56" y="434"/>
                    <a:pt x="56" y="434"/>
                  </a:cubicBezTo>
                  <a:cubicBezTo>
                    <a:pt x="56" y="449"/>
                    <a:pt x="44" y="462"/>
                    <a:pt x="28" y="462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6" name="Freeform 22">
              <a:extLst>
                <a:ext uri="{FF2B5EF4-FFF2-40B4-BE49-F238E27FC236}">
                  <a16:creationId xmlns:a16="http://schemas.microsoft.com/office/drawing/2014/main" xmlns="" id="{53805563-2D7C-487B-AB41-2ABCDF5A2DB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35222" y="1286121"/>
              <a:ext cx="36647" cy="299742"/>
            </a:xfrm>
            <a:custGeom>
              <a:avLst/>
              <a:gdLst>
                <a:gd name="T0" fmla="*/ 29 w 57"/>
                <a:gd name="T1" fmla="*/ 65 h 462"/>
                <a:gd name="T2" fmla="*/ 29 w 57"/>
                <a:gd name="T3" fmla="*/ 65 h 462"/>
                <a:gd name="T4" fmla="*/ 0 w 57"/>
                <a:gd name="T5" fmla="*/ 36 h 462"/>
                <a:gd name="T6" fmla="*/ 0 w 57"/>
                <a:gd name="T7" fmla="*/ 29 h 462"/>
                <a:gd name="T8" fmla="*/ 29 w 57"/>
                <a:gd name="T9" fmla="*/ 0 h 462"/>
                <a:gd name="T10" fmla="*/ 29 w 57"/>
                <a:gd name="T11" fmla="*/ 0 h 462"/>
                <a:gd name="T12" fmla="*/ 57 w 57"/>
                <a:gd name="T13" fmla="*/ 29 h 462"/>
                <a:gd name="T14" fmla="*/ 57 w 57"/>
                <a:gd name="T15" fmla="*/ 36 h 462"/>
                <a:gd name="T16" fmla="*/ 29 w 57"/>
                <a:gd name="T17" fmla="*/ 65 h 462"/>
                <a:gd name="T18" fmla="*/ 29 w 57"/>
                <a:gd name="T19" fmla="*/ 462 h 462"/>
                <a:gd name="T20" fmla="*/ 29 w 57"/>
                <a:gd name="T21" fmla="*/ 462 h 462"/>
                <a:gd name="T22" fmla="*/ 0 w 57"/>
                <a:gd name="T23" fmla="*/ 434 h 462"/>
                <a:gd name="T24" fmla="*/ 0 w 57"/>
                <a:gd name="T25" fmla="*/ 156 h 462"/>
                <a:gd name="T26" fmla="*/ 29 w 57"/>
                <a:gd name="T27" fmla="*/ 128 h 462"/>
                <a:gd name="T28" fmla="*/ 29 w 57"/>
                <a:gd name="T29" fmla="*/ 128 h 462"/>
                <a:gd name="T30" fmla="*/ 57 w 57"/>
                <a:gd name="T31" fmla="*/ 156 h 462"/>
                <a:gd name="T32" fmla="*/ 57 w 57"/>
                <a:gd name="T33" fmla="*/ 434 h 462"/>
                <a:gd name="T34" fmla="*/ 29 w 57"/>
                <a:gd name="T35" fmla="*/ 462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7" h="462">
                  <a:moveTo>
                    <a:pt x="29" y="65"/>
                  </a:moveTo>
                  <a:cubicBezTo>
                    <a:pt x="29" y="65"/>
                    <a:pt x="29" y="65"/>
                    <a:pt x="29" y="65"/>
                  </a:cubicBezTo>
                  <a:cubicBezTo>
                    <a:pt x="13" y="65"/>
                    <a:pt x="0" y="52"/>
                    <a:pt x="0" y="36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3"/>
                    <a:pt x="13" y="0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44" y="0"/>
                    <a:pt x="57" y="13"/>
                    <a:pt x="57" y="29"/>
                  </a:cubicBezTo>
                  <a:cubicBezTo>
                    <a:pt x="57" y="36"/>
                    <a:pt x="57" y="36"/>
                    <a:pt x="57" y="36"/>
                  </a:cubicBezTo>
                  <a:cubicBezTo>
                    <a:pt x="57" y="52"/>
                    <a:pt x="44" y="65"/>
                    <a:pt x="29" y="65"/>
                  </a:cubicBezTo>
                  <a:close/>
                  <a:moveTo>
                    <a:pt x="29" y="462"/>
                  </a:moveTo>
                  <a:cubicBezTo>
                    <a:pt x="29" y="462"/>
                    <a:pt x="29" y="462"/>
                    <a:pt x="29" y="462"/>
                  </a:cubicBezTo>
                  <a:cubicBezTo>
                    <a:pt x="13" y="462"/>
                    <a:pt x="0" y="449"/>
                    <a:pt x="0" y="434"/>
                  </a:cubicBezTo>
                  <a:cubicBezTo>
                    <a:pt x="0" y="156"/>
                    <a:pt x="0" y="156"/>
                    <a:pt x="0" y="156"/>
                  </a:cubicBezTo>
                  <a:cubicBezTo>
                    <a:pt x="0" y="141"/>
                    <a:pt x="13" y="128"/>
                    <a:pt x="29" y="128"/>
                  </a:cubicBezTo>
                  <a:cubicBezTo>
                    <a:pt x="29" y="128"/>
                    <a:pt x="29" y="128"/>
                    <a:pt x="29" y="128"/>
                  </a:cubicBezTo>
                  <a:cubicBezTo>
                    <a:pt x="44" y="128"/>
                    <a:pt x="57" y="141"/>
                    <a:pt x="57" y="156"/>
                  </a:cubicBezTo>
                  <a:cubicBezTo>
                    <a:pt x="57" y="434"/>
                    <a:pt x="57" y="434"/>
                    <a:pt x="57" y="434"/>
                  </a:cubicBezTo>
                  <a:cubicBezTo>
                    <a:pt x="57" y="449"/>
                    <a:pt x="44" y="462"/>
                    <a:pt x="29" y="462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7" name="Freeform 23">
              <a:extLst>
                <a:ext uri="{FF2B5EF4-FFF2-40B4-BE49-F238E27FC236}">
                  <a16:creationId xmlns:a16="http://schemas.microsoft.com/office/drawing/2014/main" xmlns="" id="{F5B09A70-BD5C-4AEC-8E34-1AB2A86C5B9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76451" y="1286121"/>
              <a:ext cx="187338" cy="304938"/>
            </a:xfrm>
            <a:custGeom>
              <a:avLst/>
              <a:gdLst>
                <a:gd name="T0" fmla="*/ 264 w 290"/>
                <a:gd name="T1" fmla="*/ 462 h 470"/>
                <a:gd name="T2" fmla="*/ 264 w 290"/>
                <a:gd name="T3" fmla="*/ 462 h 470"/>
                <a:gd name="T4" fmla="*/ 237 w 290"/>
                <a:gd name="T5" fmla="*/ 436 h 470"/>
                <a:gd name="T6" fmla="*/ 237 w 290"/>
                <a:gd name="T7" fmla="*/ 420 h 470"/>
                <a:gd name="T8" fmla="*/ 236 w 290"/>
                <a:gd name="T9" fmla="*/ 420 h 470"/>
                <a:gd name="T10" fmla="*/ 144 w 290"/>
                <a:gd name="T11" fmla="*/ 470 h 470"/>
                <a:gd name="T12" fmla="*/ 41 w 290"/>
                <a:gd name="T13" fmla="*/ 421 h 470"/>
                <a:gd name="T14" fmla="*/ 0 w 290"/>
                <a:gd name="T15" fmla="*/ 295 h 470"/>
                <a:gd name="T16" fmla="*/ 39 w 290"/>
                <a:gd name="T17" fmla="*/ 167 h 470"/>
                <a:gd name="T18" fmla="*/ 141 w 290"/>
                <a:gd name="T19" fmla="*/ 120 h 470"/>
                <a:gd name="T20" fmla="*/ 232 w 290"/>
                <a:gd name="T21" fmla="*/ 166 h 470"/>
                <a:gd name="T22" fmla="*/ 234 w 290"/>
                <a:gd name="T23" fmla="*/ 166 h 470"/>
                <a:gd name="T24" fmla="*/ 234 w 290"/>
                <a:gd name="T25" fmla="*/ 27 h 470"/>
                <a:gd name="T26" fmla="*/ 260 w 290"/>
                <a:gd name="T27" fmla="*/ 0 h 470"/>
                <a:gd name="T28" fmla="*/ 264 w 290"/>
                <a:gd name="T29" fmla="*/ 0 h 470"/>
                <a:gd name="T30" fmla="*/ 290 w 290"/>
                <a:gd name="T31" fmla="*/ 27 h 470"/>
                <a:gd name="T32" fmla="*/ 290 w 290"/>
                <a:gd name="T33" fmla="*/ 436 h 470"/>
                <a:gd name="T34" fmla="*/ 264 w 290"/>
                <a:gd name="T35" fmla="*/ 462 h 470"/>
                <a:gd name="T36" fmla="*/ 150 w 290"/>
                <a:gd name="T37" fmla="*/ 423 h 470"/>
                <a:gd name="T38" fmla="*/ 213 w 290"/>
                <a:gd name="T39" fmla="*/ 393 h 470"/>
                <a:gd name="T40" fmla="*/ 239 w 290"/>
                <a:gd name="T41" fmla="*/ 300 h 470"/>
                <a:gd name="T42" fmla="*/ 215 w 290"/>
                <a:gd name="T43" fmla="*/ 203 h 470"/>
                <a:gd name="T44" fmla="*/ 147 w 290"/>
                <a:gd name="T45" fmla="*/ 167 h 470"/>
                <a:gd name="T46" fmla="*/ 81 w 290"/>
                <a:gd name="T47" fmla="*/ 202 h 470"/>
                <a:gd name="T48" fmla="*/ 58 w 290"/>
                <a:gd name="T49" fmla="*/ 295 h 470"/>
                <a:gd name="T50" fmla="*/ 70 w 290"/>
                <a:gd name="T51" fmla="*/ 366 h 470"/>
                <a:gd name="T52" fmla="*/ 104 w 290"/>
                <a:gd name="T53" fmla="*/ 409 h 470"/>
                <a:gd name="T54" fmla="*/ 150 w 290"/>
                <a:gd name="T55" fmla="*/ 423 h 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90" h="470">
                  <a:moveTo>
                    <a:pt x="264" y="462"/>
                  </a:moveTo>
                  <a:cubicBezTo>
                    <a:pt x="264" y="462"/>
                    <a:pt x="264" y="462"/>
                    <a:pt x="264" y="462"/>
                  </a:cubicBezTo>
                  <a:cubicBezTo>
                    <a:pt x="249" y="462"/>
                    <a:pt x="237" y="450"/>
                    <a:pt x="237" y="436"/>
                  </a:cubicBezTo>
                  <a:cubicBezTo>
                    <a:pt x="237" y="420"/>
                    <a:pt x="237" y="420"/>
                    <a:pt x="237" y="420"/>
                  </a:cubicBezTo>
                  <a:cubicBezTo>
                    <a:pt x="236" y="420"/>
                    <a:pt x="236" y="420"/>
                    <a:pt x="236" y="420"/>
                  </a:cubicBezTo>
                  <a:cubicBezTo>
                    <a:pt x="216" y="453"/>
                    <a:pt x="185" y="470"/>
                    <a:pt x="144" y="470"/>
                  </a:cubicBezTo>
                  <a:cubicBezTo>
                    <a:pt x="103" y="470"/>
                    <a:pt x="69" y="454"/>
                    <a:pt x="41" y="421"/>
                  </a:cubicBezTo>
                  <a:cubicBezTo>
                    <a:pt x="14" y="389"/>
                    <a:pt x="0" y="347"/>
                    <a:pt x="0" y="295"/>
                  </a:cubicBezTo>
                  <a:cubicBezTo>
                    <a:pt x="0" y="241"/>
                    <a:pt x="13" y="199"/>
                    <a:pt x="39" y="167"/>
                  </a:cubicBezTo>
                  <a:cubicBezTo>
                    <a:pt x="65" y="136"/>
                    <a:pt x="99" y="120"/>
                    <a:pt x="141" y="120"/>
                  </a:cubicBezTo>
                  <a:cubicBezTo>
                    <a:pt x="181" y="120"/>
                    <a:pt x="212" y="136"/>
                    <a:pt x="232" y="166"/>
                  </a:cubicBezTo>
                  <a:cubicBezTo>
                    <a:pt x="234" y="166"/>
                    <a:pt x="234" y="166"/>
                    <a:pt x="234" y="166"/>
                  </a:cubicBezTo>
                  <a:cubicBezTo>
                    <a:pt x="234" y="27"/>
                    <a:pt x="234" y="27"/>
                    <a:pt x="234" y="27"/>
                  </a:cubicBezTo>
                  <a:cubicBezTo>
                    <a:pt x="234" y="12"/>
                    <a:pt x="245" y="0"/>
                    <a:pt x="260" y="0"/>
                  </a:cubicBezTo>
                  <a:cubicBezTo>
                    <a:pt x="264" y="0"/>
                    <a:pt x="264" y="0"/>
                    <a:pt x="264" y="0"/>
                  </a:cubicBezTo>
                  <a:cubicBezTo>
                    <a:pt x="278" y="0"/>
                    <a:pt x="290" y="12"/>
                    <a:pt x="290" y="27"/>
                  </a:cubicBezTo>
                  <a:cubicBezTo>
                    <a:pt x="290" y="436"/>
                    <a:pt x="290" y="436"/>
                    <a:pt x="290" y="436"/>
                  </a:cubicBezTo>
                  <a:cubicBezTo>
                    <a:pt x="290" y="450"/>
                    <a:pt x="278" y="462"/>
                    <a:pt x="264" y="462"/>
                  </a:cubicBezTo>
                  <a:close/>
                  <a:moveTo>
                    <a:pt x="150" y="423"/>
                  </a:moveTo>
                  <a:cubicBezTo>
                    <a:pt x="175" y="423"/>
                    <a:pt x="196" y="413"/>
                    <a:pt x="213" y="393"/>
                  </a:cubicBezTo>
                  <a:cubicBezTo>
                    <a:pt x="230" y="372"/>
                    <a:pt x="239" y="342"/>
                    <a:pt x="239" y="300"/>
                  </a:cubicBezTo>
                  <a:cubicBezTo>
                    <a:pt x="239" y="260"/>
                    <a:pt x="231" y="227"/>
                    <a:pt x="215" y="203"/>
                  </a:cubicBezTo>
                  <a:cubicBezTo>
                    <a:pt x="199" y="179"/>
                    <a:pt x="177" y="167"/>
                    <a:pt x="147" y="167"/>
                  </a:cubicBezTo>
                  <a:cubicBezTo>
                    <a:pt x="118" y="167"/>
                    <a:pt x="96" y="178"/>
                    <a:pt x="81" y="202"/>
                  </a:cubicBezTo>
                  <a:cubicBezTo>
                    <a:pt x="66" y="226"/>
                    <a:pt x="58" y="257"/>
                    <a:pt x="58" y="295"/>
                  </a:cubicBezTo>
                  <a:cubicBezTo>
                    <a:pt x="58" y="323"/>
                    <a:pt x="62" y="346"/>
                    <a:pt x="70" y="366"/>
                  </a:cubicBezTo>
                  <a:cubicBezTo>
                    <a:pt x="78" y="385"/>
                    <a:pt x="90" y="399"/>
                    <a:pt x="104" y="409"/>
                  </a:cubicBezTo>
                  <a:cubicBezTo>
                    <a:pt x="119" y="419"/>
                    <a:pt x="134" y="423"/>
                    <a:pt x="150" y="423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8" name="Freeform 24">
              <a:extLst>
                <a:ext uri="{FF2B5EF4-FFF2-40B4-BE49-F238E27FC236}">
                  <a16:creationId xmlns:a16="http://schemas.microsoft.com/office/drawing/2014/main" xmlns="" id="{3776C0FC-51B4-43E9-A802-9FD933C30A0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09735" y="1363791"/>
              <a:ext cx="199371" cy="227268"/>
            </a:xfrm>
            <a:custGeom>
              <a:avLst/>
              <a:gdLst>
                <a:gd name="T0" fmla="*/ 280 w 308"/>
                <a:gd name="T1" fmla="*/ 189 h 350"/>
                <a:gd name="T2" fmla="*/ 68 w 308"/>
                <a:gd name="T3" fmla="*/ 189 h 350"/>
                <a:gd name="T4" fmla="*/ 59 w 308"/>
                <a:gd name="T5" fmla="*/ 200 h 350"/>
                <a:gd name="T6" fmla="*/ 89 w 308"/>
                <a:gd name="T7" fmla="*/ 274 h 350"/>
                <a:gd name="T8" fmla="*/ 160 w 308"/>
                <a:gd name="T9" fmla="*/ 303 h 350"/>
                <a:gd name="T10" fmla="*/ 214 w 308"/>
                <a:gd name="T11" fmla="*/ 286 h 350"/>
                <a:gd name="T12" fmla="*/ 239 w 308"/>
                <a:gd name="T13" fmla="*/ 255 h 350"/>
                <a:gd name="T14" fmla="*/ 272 w 308"/>
                <a:gd name="T15" fmla="*/ 237 h 350"/>
                <a:gd name="T16" fmla="*/ 272 w 308"/>
                <a:gd name="T17" fmla="*/ 237 h 350"/>
                <a:gd name="T18" fmla="*/ 293 w 308"/>
                <a:gd name="T19" fmla="*/ 277 h 350"/>
                <a:gd name="T20" fmla="*/ 254 w 308"/>
                <a:gd name="T21" fmla="*/ 322 h 350"/>
                <a:gd name="T22" fmla="*/ 160 w 308"/>
                <a:gd name="T23" fmla="*/ 350 h 350"/>
                <a:gd name="T24" fmla="*/ 42 w 308"/>
                <a:gd name="T25" fmla="*/ 304 h 350"/>
                <a:gd name="T26" fmla="*/ 0 w 308"/>
                <a:gd name="T27" fmla="*/ 178 h 350"/>
                <a:gd name="T28" fmla="*/ 41 w 308"/>
                <a:gd name="T29" fmla="*/ 50 h 350"/>
                <a:gd name="T30" fmla="*/ 157 w 308"/>
                <a:gd name="T31" fmla="*/ 0 h 350"/>
                <a:gd name="T32" fmla="*/ 227 w 308"/>
                <a:gd name="T33" fmla="*/ 16 h 350"/>
                <a:gd name="T34" fmla="*/ 284 w 308"/>
                <a:gd name="T35" fmla="*/ 71 h 350"/>
                <a:gd name="T36" fmla="*/ 307 w 308"/>
                <a:gd name="T37" fmla="*/ 161 h 350"/>
                <a:gd name="T38" fmla="*/ 280 w 308"/>
                <a:gd name="T39" fmla="*/ 189 h 350"/>
                <a:gd name="T40" fmla="*/ 245 w 308"/>
                <a:gd name="T41" fmla="*/ 143 h 350"/>
                <a:gd name="T42" fmla="*/ 249 w 308"/>
                <a:gd name="T43" fmla="*/ 137 h 350"/>
                <a:gd name="T44" fmla="*/ 218 w 308"/>
                <a:gd name="T45" fmla="*/ 69 h 350"/>
                <a:gd name="T46" fmla="*/ 157 w 308"/>
                <a:gd name="T47" fmla="*/ 47 h 350"/>
                <a:gd name="T48" fmla="*/ 91 w 308"/>
                <a:gd name="T49" fmla="*/ 73 h 350"/>
                <a:gd name="T50" fmla="*/ 63 w 308"/>
                <a:gd name="T51" fmla="*/ 127 h 350"/>
                <a:gd name="T52" fmla="*/ 75 w 308"/>
                <a:gd name="T53" fmla="*/ 143 h 350"/>
                <a:gd name="T54" fmla="*/ 245 w 308"/>
                <a:gd name="T55" fmla="*/ 143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08" h="350">
                  <a:moveTo>
                    <a:pt x="280" y="189"/>
                  </a:moveTo>
                  <a:cubicBezTo>
                    <a:pt x="68" y="189"/>
                    <a:pt x="68" y="189"/>
                    <a:pt x="68" y="189"/>
                  </a:cubicBezTo>
                  <a:cubicBezTo>
                    <a:pt x="63" y="189"/>
                    <a:pt x="58" y="194"/>
                    <a:pt x="59" y="200"/>
                  </a:cubicBezTo>
                  <a:cubicBezTo>
                    <a:pt x="62" y="232"/>
                    <a:pt x="72" y="256"/>
                    <a:pt x="89" y="274"/>
                  </a:cubicBezTo>
                  <a:cubicBezTo>
                    <a:pt x="108" y="294"/>
                    <a:pt x="132" y="303"/>
                    <a:pt x="160" y="303"/>
                  </a:cubicBezTo>
                  <a:cubicBezTo>
                    <a:pt x="181" y="303"/>
                    <a:pt x="200" y="298"/>
                    <a:pt x="214" y="286"/>
                  </a:cubicBezTo>
                  <a:cubicBezTo>
                    <a:pt x="224" y="278"/>
                    <a:pt x="232" y="268"/>
                    <a:pt x="239" y="255"/>
                  </a:cubicBezTo>
                  <a:cubicBezTo>
                    <a:pt x="246" y="243"/>
                    <a:pt x="258" y="236"/>
                    <a:pt x="272" y="237"/>
                  </a:cubicBezTo>
                  <a:cubicBezTo>
                    <a:pt x="272" y="237"/>
                    <a:pt x="272" y="237"/>
                    <a:pt x="272" y="237"/>
                  </a:cubicBezTo>
                  <a:cubicBezTo>
                    <a:pt x="291" y="240"/>
                    <a:pt x="301" y="260"/>
                    <a:pt x="293" y="277"/>
                  </a:cubicBezTo>
                  <a:cubicBezTo>
                    <a:pt x="283" y="295"/>
                    <a:pt x="270" y="310"/>
                    <a:pt x="254" y="322"/>
                  </a:cubicBezTo>
                  <a:cubicBezTo>
                    <a:pt x="229" y="341"/>
                    <a:pt x="198" y="350"/>
                    <a:pt x="160" y="350"/>
                  </a:cubicBezTo>
                  <a:cubicBezTo>
                    <a:pt x="110" y="350"/>
                    <a:pt x="70" y="335"/>
                    <a:pt x="42" y="304"/>
                  </a:cubicBezTo>
                  <a:cubicBezTo>
                    <a:pt x="14" y="273"/>
                    <a:pt x="0" y="231"/>
                    <a:pt x="0" y="178"/>
                  </a:cubicBezTo>
                  <a:cubicBezTo>
                    <a:pt x="0" y="125"/>
                    <a:pt x="13" y="82"/>
                    <a:pt x="41" y="50"/>
                  </a:cubicBezTo>
                  <a:cubicBezTo>
                    <a:pt x="68" y="17"/>
                    <a:pt x="107" y="0"/>
                    <a:pt x="157" y="0"/>
                  </a:cubicBezTo>
                  <a:cubicBezTo>
                    <a:pt x="181" y="0"/>
                    <a:pt x="204" y="6"/>
                    <a:pt x="227" y="16"/>
                  </a:cubicBezTo>
                  <a:cubicBezTo>
                    <a:pt x="250" y="27"/>
                    <a:pt x="269" y="45"/>
                    <a:pt x="284" y="71"/>
                  </a:cubicBezTo>
                  <a:cubicBezTo>
                    <a:pt x="297" y="92"/>
                    <a:pt x="305" y="122"/>
                    <a:pt x="307" y="161"/>
                  </a:cubicBezTo>
                  <a:cubicBezTo>
                    <a:pt x="308" y="176"/>
                    <a:pt x="296" y="189"/>
                    <a:pt x="280" y="189"/>
                  </a:cubicBezTo>
                  <a:close/>
                  <a:moveTo>
                    <a:pt x="245" y="143"/>
                  </a:moveTo>
                  <a:cubicBezTo>
                    <a:pt x="247" y="143"/>
                    <a:pt x="250" y="140"/>
                    <a:pt x="249" y="137"/>
                  </a:cubicBezTo>
                  <a:cubicBezTo>
                    <a:pt x="246" y="106"/>
                    <a:pt x="236" y="83"/>
                    <a:pt x="218" y="69"/>
                  </a:cubicBezTo>
                  <a:cubicBezTo>
                    <a:pt x="199" y="54"/>
                    <a:pt x="179" y="47"/>
                    <a:pt x="157" y="47"/>
                  </a:cubicBezTo>
                  <a:cubicBezTo>
                    <a:pt x="130" y="47"/>
                    <a:pt x="108" y="56"/>
                    <a:pt x="91" y="73"/>
                  </a:cubicBezTo>
                  <a:cubicBezTo>
                    <a:pt x="77" y="88"/>
                    <a:pt x="68" y="106"/>
                    <a:pt x="63" y="127"/>
                  </a:cubicBezTo>
                  <a:cubicBezTo>
                    <a:pt x="62" y="135"/>
                    <a:pt x="67" y="143"/>
                    <a:pt x="75" y="143"/>
                  </a:cubicBezTo>
                  <a:lnTo>
                    <a:pt x="245" y="143"/>
                  </a:ln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3267244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079776" y="2276872"/>
            <a:ext cx="5224572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err="1" smtClean="0"/>
              <a:t>Islide</a:t>
            </a:r>
            <a:r>
              <a:rPr lang="en-US" altLang="zh-CN" dirty="0" smtClean="0"/>
              <a:t>   </a:t>
            </a:r>
            <a:r>
              <a:rPr lang="zh-CN" altLang="en-US" dirty="0" smtClean="0"/>
              <a:t>原创作品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012894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5A56F34-943B-4203-B6C6-2FF6C3A5B7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8B63A2D2-E6C5-4CE4-A15B-9264951B87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C3FFCBCB-07DC-4797-82F6-3E2F323BDE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5</a:t>
            </a:fld>
            <a:endParaRPr lang="zh-CN" altLang="en-US"/>
          </a:p>
        </p:txBody>
      </p:sp>
      <p:grpSp>
        <p:nvGrpSpPr>
          <p:cNvPr id="5" name="691ff9ac-1baf-47b6-971e-90b8fed2e25e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FF99CB70-2ABC-4A15-906E-F9A461C880D3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87279" y="1143496"/>
            <a:ext cx="11302770" cy="5714504"/>
            <a:chOff x="687279" y="1143496"/>
            <a:chExt cx="11302770" cy="5714504"/>
          </a:xfrm>
        </p:grpSpPr>
        <p:sp>
          <p:nvSpPr>
            <p:cNvPr id="6" name="îṧļídé">
              <a:extLst>
                <a:ext uri="{FF2B5EF4-FFF2-40B4-BE49-F238E27FC236}">
                  <a16:creationId xmlns:a16="http://schemas.microsoft.com/office/drawing/2014/main" xmlns="" id="{C7A72DEF-0190-4AAB-81AB-6E19CF7D8511}"/>
                </a:ext>
              </a:extLst>
            </p:cNvPr>
            <p:cNvSpPr/>
            <p:nvPr/>
          </p:nvSpPr>
          <p:spPr bwMode="auto">
            <a:xfrm>
              <a:off x="8293100" y="1143496"/>
              <a:ext cx="3696949" cy="5714504"/>
            </a:xfrm>
            <a:custGeom>
              <a:avLst/>
              <a:gdLst>
                <a:gd name="T0" fmla="*/ 179 w 1208"/>
                <a:gd name="T1" fmla="*/ 1688 h 1871"/>
                <a:gd name="T2" fmla="*/ 202 w 1208"/>
                <a:gd name="T3" fmla="*/ 1722 h 1871"/>
                <a:gd name="T4" fmla="*/ 213 w 1208"/>
                <a:gd name="T5" fmla="*/ 1871 h 1871"/>
                <a:gd name="T6" fmla="*/ 1031 w 1208"/>
                <a:gd name="T7" fmla="*/ 1871 h 1871"/>
                <a:gd name="T8" fmla="*/ 1055 w 1208"/>
                <a:gd name="T9" fmla="*/ 1729 h 1871"/>
                <a:gd name="T10" fmla="*/ 1100 w 1208"/>
                <a:gd name="T11" fmla="*/ 1530 h 1871"/>
                <a:gd name="T12" fmla="*/ 1167 w 1208"/>
                <a:gd name="T13" fmla="*/ 1351 h 1871"/>
                <a:gd name="T14" fmla="*/ 1196 w 1208"/>
                <a:gd name="T15" fmla="*/ 1037 h 1871"/>
                <a:gd name="T16" fmla="*/ 1100 w 1208"/>
                <a:gd name="T17" fmla="*/ 823 h 1871"/>
                <a:gd name="T18" fmla="*/ 945 w 1208"/>
                <a:gd name="T19" fmla="*/ 690 h 1871"/>
                <a:gd name="T20" fmla="*/ 925 w 1208"/>
                <a:gd name="T21" fmla="*/ 639 h 1871"/>
                <a:gd name="T22" fmla="*/ 890 w 1208"/>
                <a:gd name="T23" fmla="*/ 576 h 1871"/>
                <a:gd name="T24" fmla="*/ 949 w 1208"/>
                <a:gd name="T25" fmla="*/ 452 h 1871"/>
                <a:gd name="T26" fmla="*/ 925 w 1208"/>
                <a:gd name="T27" fmla="*/ 121 h 1871"/>
                <a:gd name="T28" fmla="*/ 810 w 1208"/>
                <a:gd name="T29" fmla="*/ 28 h 1871"/>
                <a:gd name="T30" fmla="*/ 796 w 1208"/>
                <a:gd name="T31" fmla="*/ 24 h 1871"/>
                <a:gd name="T32" fmla="*/ 733 w 1208"/>
                <a:gd name="T33" fmla="*/ 8 h 1871"/>
                <a:gd name="T34" fmla="*/ 508 w 1208"/>
                <a:gd name="T35" fmla="*/ 56 h 1871"/>
                <a:gd name="T36" fmla="*/ 386 w 1208"/>
                <a:gd name="T37" fmla="*/ 160 h 1871"/>
                <a:gd name="T38" fmla="*/ 402 w 1208"/>
                <a:gd name="T39" fmla="*/ 190 h 1871"/>
                <a:gd name="T40" fmla="*/ 396 w 1208"/>
                <a:gd name="T41" fmla="*/ 263 h 1871"/>
                <a:gd name="T42" fmla="*/ 410 w 1208"/>
                <a:gd name="T43" fmla="*/ 426 h 1871"/>
                <a:gd name="T44" fmla="*/ 386 w 1208"/>
                <a:gd name="T45" fmla="*/ 527 h 1871"/>
                <a:gd name="T46" fmla="*/ 418 w 1208"/>
                <a:gd name="T47" fmla="*/ 588 h 1871"/>
                <a:gd name="T48" fmla="*/ 226 w 1208"/>
                <a:gd name="T49" fmla="*/ 673 h 1871"/>
                <a:gd name="T50" fmla="*/ 153 w 1208"/>
                <a:gd name="T51" fmla="*/ 963 h 1871"/>
                <a:gd name="T52" fmla="*/ 120 w 1208"/>
                <a:gd name="T53" fmla="*/ 1022 h 1871"/>
                <a:gd name="T54" fmla="*/ 106 w 1208"/>
                <a:gd name="T55" fmla="*/ 1057 h 1871"/>
                <a:gd name="T56" fmla="*/ 6 w 1208"/>
                <a:gd name="T57" fmla="*/ 1371 h 1871"/>
                <a:gd name="T58" fmla="*/ 175 w 1208"/>
                <a:gd name="T59" fmla="*/ 1664 h 1871"/>
                <a:gd name="T60" fmla="*/ 326 w 1208"/>
                <a:gd name="T61" fmla="*/ 888 h 1871"/>
                <a:gd name="T62" fmla="*/ 373 w 1208"/>
                <a:gd name="T63" fmla="*/ 811 h 1871"/>
                <a:gd name="T64" fmla="*/ 441 w 1208"/>
                <a:gd name="T65" fmla="*/ 773 h 1871"/>
                <a:gd name="T66" fmla="*/ 484 w 1208"/>
                <a:gd name="T67" fmla="*/ 746 h 1871"/>
                <a:gd name="T68" fmla="*/ 526 w 1208"/>
                <a:gd name="T69" fmla="*/ 718 h 1871"/>
                <a:gd name="T70" fmla="*/ 569 w 1208"/>
                <a:gd name="T71" fmla="*/ 738 h 1871"/>
                <a:gd name="T72" fmla="*/ 453 w 1208"/>
                <a:gd name="T73" fmla="*/ 813 h 1871"/>
                <a:gd name="T74" fmla="*/ 341 w 1208"/>
                <a:gd name="T75" fmla="*/ 911 h 1871"/>
                <a:gd name="T76" fmla="*/ 300 w 1208"/>
                <a:gd name="T77" fmla="*/ 998 h 1871"/>
                <a:gd name="T78" fmla="*/ 261 w 1208"/>
                <a:gd name="T79" fmla="*/ 1014 h 1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208" h="1871">
                  <a:moveTo>
                    <a:pt x="175" y="1664"/>
                  </a:moveTo>
                  <a:cubicBezTo>
                    <a:pt x="179" y="1668"/>
                    <a:pt x="181" y="1678"/>
                    <a:pt x="179" y="1688"/>
                  </a:cubicBezTo>
                  <a:cubicBezTo>
                    <a:pt x="177" y="1696"/>
                    <a:pt x="177" y="1704"/>
                    <a:pt x="175" y="1716"/>
                  </a:cubicBezTo>
                  <a:cubicBezTo>
                    <a:pt x="181" y="1716"/>
                    <a:pt x="190" y="1720"/>
                    <a:pt x="202" y="1722"/>
                  </a:cubicBezTo>
                  <a:cubicBezTo>
                    <a:pt x="212" y="1725"/>
                    <a:pt x="220" y="1727"/>
                    <a:pt x="226" y="1727"/>
                  </a:cubicBezTo>
                  <a:cubicBezTo>
                    <a:pt x="224" y="1758"/>
                    <a:pt x="220" y="1806"/>
                    <a:pt x="213" y="1871"/>
                  </a:cubicBezTo>
                  <a:cubicBezTo>
                    <a:pt x="1031" y="1871"/>
                    <a:pt x="1031" y="1871"/>
                    <a:pt x="1031" y="1871"/>
                  </a:cubicBezTo>
                  <a:cubicBezTo>
                    <a:pt x="1031" y="1871"/>
                    <a:pt x="1031" y="1871"/>
                    <a:pt x="1031" y="1871"/>
                  </a:cubicBezTo>
                  <a:cubicBezTo>
                    <a:pt x="1035" y="1856"/>
                    <a:pt x="1039" y="1846"/>
                    <a:pt x="1041" y="1842"/>
                  </a:cubicBezTo>
                  <a:cubicBezTo>
                    <a:pt x="1045" y="1818"/>
                    <a:pt x="1051" y="1781"/>
                    <a:pt x="1055" y="1729"/>
                  </a:cubicBezTo>
                  <a:cubicBezTo>
                    <a:pt x="1059" y="1676"/>
                    <a:pt x="1065" y="1639"/>
                    <a:pt x="1071" y="1615"/>
                  </a:cubicBezTo>
                  <a:cubicBezTo>
                    <a:pt x="1076" y="1593"/>
                    <a:pt x="1086" y="1564"/>
                    <a:pt x="1100" y="1530"/>
                  </a:cubicBezTo>
                  <a:cubicBezTo>
                    <a:pt x="1123" y="1471"/>
                    <a:pt x="1135" y="1440"/>
                    <a:pt x="1135" y="1440"/>
                  </a:cubicBezTo>
                  <a:cubicBezTo>
                    <a:pt x="1155" y="1382"/>
                    <a:pt x="1165" y="1351"/>
                    <a:pt x="1167" y="1351"/>
                  </a:cubicBezTo>
                  <a:cubicBezTo>
                    <a:pt x="1180" y="1319"/>
                    <a:pt x="1194" y="1294"/>
                    <a:pt x="1208" y="1278"/>
                  </a:cubicBezTo>
                  <a:cubicBezTo>
                    <a:pt x="1206" y="1164"/>
                    <a:pt x="1202" y="1083"/>
                    <a:pt x="1196" y="1037"/>
                  </a:cubicBezTo>
                  <a:cubicBezTo>
                    <a:pt x="1188" y="957"/>
                    <a:pt x="1167" y="899"/>
                    <a:pt x="1135" y="856"/>
                  </a:cubicBezTo>
                  <a:cubicBezTo>
                    <a:pt x="1129" y="848"/>
                    <a:pt x="1116" y="836"/>
                    <a:pt x="1100" y="823"/>
                  </a:cubicBezTo>
                  <a:cubicBezTo>
                    <a:pt x="1080" y="805"/>
                    <a:pt x="1067" y="793"/>
                    <a:pt x="1061" y="787"/>
                  </a:cubicBezTo>
                  <a:cubicBezTo>
                    <a:pt x="1014" y="740"/>
                    <a:pt x="976" y="708"/>
                    <a:pt x="945" y="690"/>
                  </a:cubicBezTo>
                  <a:cubicBezTo>
                    <a:pt x="945" y="681"/>
                    <a:pt x="939" y="665"/>
                    <a:pt x="927" y="645"/>
                  </a:cubicBezTo>
                  <a:cubicBezTo>
                    <a:pt x="927" y="643"/>
                    <a:pt x="925" y="641"/>
                    <a:pt x="925" y="639"/>
                  </a:cubicBezTo>
                  <a:cubicBezTo>
                    <a:pt x="912" y="614"/>
                    <a:pt x="904" y="594"/>
                    <a:pt x="904" y="580"/>
                  </a:cubicBezTo>
                  <a:cubicBezTo>
                    <a:pt x="900" y="576"/>
                    <a:pt x="896" y="576"/>
                    <a:pt x="890" y="576"/>
                  </a:cubicBezTo>
                  <a:cubicBezTo>
                    <a:pt x="886" y="576"/>
                    <a:pt x="880" y="574"/>
                    <a:pt x="871" y="574"/>
                  </a:cubicBezTo>
                  <a:cubicBezTo>
                    <a:pt x="906" y="549"/>
                    <a:pt x="931" y="509"/>
                    <a:pt x="949" y="452"/>
                  </a:cubicBezTo>
                  <a:cubicBezTo>
                    <a:pt x="965" y="397"/>
                    <a:pt x="971" y="340"/>
                    <a:pt x="967" y="280"/>
                  </a:cubicBezTo>
                  <a:cubicBezTo>
                    <a:pt x="963" y="217"/>
                    <a:pt x="949" y="162"/>
                    <a:pt x="925" y="121"/>
                  </a:cubicBezTo>
                  <a:cubicBezTo>
                    <a:pt x="896" y="73"/>
                    <a:pt x="859" y="44"/>
                    <a:pt x="812" y="36"/>
                  </a:cubicBezTo>
                  <a:cubicBezTo>
                    <a:pt x="806" y="36"/>
                    <a:pt x="806" y="32"/>
                    <a:pt x="810" y="28"/>
                  </a:cubicBezTo>
                  <a:cubicBezTo>
                    <a:pt x="812" y="24"/>
                    <a:pt x="812" y="22"/>
                    <a:pt x="808" y="22"/>
                  </a:cubicBezTo>
                  <a:cubicBezTo>
                    <a:pt x="802" y="20"/>
                    <a:pt x="798" y="20"/>
                    <a:pt x="796" y="24"/>
                  </a:cubicBezTo>
                  <a:cubicBezTo>
                    <a:pt x="794" y="28"/>
                    <a:pt x="792" y="32"/>
                    <a:pt x="790" y="32"/>
                  </a:cubicBezTo>
                  <a:cubicBezTo>
                    <a:pt x="782" y="22"/>
                    <a:pt x="763" y="14"/>
                    <a:pt x="733" y="8"/>
                  </a:cubicBezTo>
                  <a:cubicBezTo>
                    <a:pt x="706" y="2"/>
                    <a:pt x="680" y="0"/>
                    <a:pt x="657" y="0"/>
                  </a:cubicBezTo>
                  <a:cubicBezTo>
                    <a:pt x="614" y="6"/>
                    <a:pt x="565" y="24"/>
                    <a:pt x="508" y="56"/>
                  </a:cubicBezTo>
                  <a:cubicBezTo>
                    <a:pt x="477" y="75"/>
                    <a:pt x="437" y="99"/>
                    <a:pt x="386" y="129"/>
                  </a:cubicBezTo>
                  <a:cubicBezTo>
                    <a:pt x="390" y="140"/>
                    <a:pt x="388" y="150"/>
                    <a:pt x="386" y="160"/>
                  </a:cubicBezTo>
                  <a:cubicBezTo>
                    <a:pt x="382" y="166"/>
                    <a:pt x="377" y="174"/>
                    <a:pt x="373" y="190"/>
                  </a:cubicBezTo>
                  <a:cubicBezTo>
                    <a:pt x="384" y="192"/>
                    <a:pt x="394" y="192"/>
                    <a:pt x="402" y="190"/>
                  </a:cubicBezTo>
                  <a:cubicBezTo>
                    <a:pt x="412" y="186"/>
                    <a:pt x="418" y="186"/>
                    <a:pt x="420" y="186"/>
                  </a:cubicBezTo>
                  <a:cubicBezTo>
                    <a:pt x="416" y="202"/>
                    <a:pt x="408" y="229"/>
                    <a:pt x="396" y="263"/>
                  </a:cubicBezTo>
                  <a:cubicBezTo>
                    <a:pt x="388" y="292"/>
                    <a:pt x="386" y="324"/>
                    <a:pt x="386" y="353"/>
                  </a:cubicBezTo>
                  <a:cubicBezTo>
                    <a:pt x="414" y="369"/>
                    <a:pt x="422" y="393"/>
                    <a:pt x="410" y="426"/>
                  </a:cubicBezTo>
                  <a:cubicBezTo>
                    <a:pt x="404" y="444"/>
                    <a:pt x="390" y="472"/>
                    <a:pt x="369" y="511"/>
                  </a:cubicBezTo>
                  <a:cubicBezTo>
                    <a:pt x="369" y="519"/>
                    <a:pt x="375" y="523"/>
                    <a:pt x="386" y="527"/>
                  </a:cubicBezTo>
                  <a:cubicBezTo>
                    <a:pt x="390" y="529"/>
                    <a:pt x="398" y="531"/>
                    <a:pt x="412" y="531"/>
                  </a:cubicBezTo>
                  <a:cubicBezTo>
                    <a:pt x="412" y="556"/>
                    <a:pt x="414" y="574"/>
                    <a:pt x="418" y="588"/>
                  </a:cubicBezTo>
                  <a:cubicBezTo>
                    <a:pt x="422" y="596"/>
                    <a:pt x="431" y="608"/>
                    <a:pt x="443" y="625"/>
                  </a:cubicBezTo>
                  <a:cubicBezTo>
                    <a:pt x="367" y="608"/>
                    <a:pt x="296" y="625"/>
                    <a:pt x="226" y="673"/>
                  </a:cubicBezTo>
                  <a:cubicBezTo>
                    <a:pt x="218" y="698"/>
                    <a:pt x="206" y="744"/>
                    <a:pt x="194" y="815"/>
                  </a:cubicBezTo>
                  <a:cubicBezTo>
                    <a:pt x="181" y="884"/>
                    <a:pt x="167" y="933"/>
                    <a:pt x="153" y="963"/>
                  </a:cubicBezTo>
                  <a:cubicBezTo>
                    <a:pt x="149" y="972"/>
                    <a:pt x="143" y="984"/>
                    <a:pt x="132" y="1002"/>
                  </a:cubicBezTo>
                  <a:cubicBezTo>
                    <a:pt x="128" y="1010"/>
                    <a:pt x="124" y="1016"/>
                    <a:pt x="120" y="1022"/>
                  </a:cubicBezTo>
                  <a:cubicBezTo>
                    <a:pt x="116" y="1030"/>
                    <a:pt x="112" y="1039"/>
                    <a:pt x="110" y="1045"/>
                  </a:cubicBezTo>
                  <a:cubicBezTo>
                    <a:pt x="108" y="1049"/>
                    <a:pt x="108" y="1053"/>
                    <a:pt x="106" y="1057"/>
                  </a:cubicBezTo>
                  <a:cubicBezTo>
                    <a:pt x="73" y="1134"/>
                    <a:pt x="53" y="1181"/>
                    <a:pt x="47" y="1201"/>
                  </a:cubicBezTo>
                  <a:cubicBezTo>
                    <a:pt x="24" y="1262"/>
                    <a:pt x="10" y="1319"/>
                    <a:pt x="6" y="1371"/>
                  </a:cubicBezTo>
                  <a:cubicBezTo>
                    <a:pt x="0" y="1457"/>
                    <a:pt x="8" y="1528"/>
                    <a:pt x="26" y="1578"/>
                  </a:cubicBezTo>
                  <a:cubicBezTo>
                    <a:pt x="55" y="1647"/>
                    <a:pt x="104" y="1676"/>
                    <a:pt x="175" y="1664"/>
                  </a:cubicBezTo>
                  <a:close/>
                  <a:moveTo>
                    <a:pt x="296" y="917"/>
                  </a:moveTo>
                  <a:cubicBezTo>
                    <a:pt x="300" y="911"/>
                    <a:pt x="312" y="901"/>
                    <a:pt x="326" y="888"/>
                  </a:cubicBezTo>
                  <a:cubicBezTo>
                    <a:pt x="341" y="876"/>
                    <a:pt x="351" y="864"/>
                    <a:pt x="357" y="856"/>
                  </a:cubicBezTo>
                  <a:cubicBezTo>
                    <a:pt x="363" y="846"/>
                    <a:pt x="369" y="832"/>
                    <a:pt x="373" y="811"/>
                  </a:cubicBezTo>
                  <a:cubicBezTo>
                    <a:pt x="379" y="789"/>
                    <a:pt x="386" y="773"/>
                    <a:pt x="390" y="763"/>
                  </a:cubicBezTo>
                  <a:cubicBezTo>
                    <a:pt x="410" y="771"/>
                    <a:pt x="426" y="775"/>
                    <a:pt x="441" y="773"/>
                  </a:cubicBezTo>
                  <a:cubicBezTo>
                    <a:pt x="455" y="771"/>
                    <a:pt x="471" y="767"/>
                    <a:pt x="490" y="759"/>
                  </a:cubicBezTo>
                  <a:cubicBezTo>
                    <a:pt x="490" y="754"/>
                    <a:pt x="488" y="750"/>
                    <a:pt x="484" y="746"/>
                  </a:cubicBezTo>
                  <a:cubicBezTo>
                    <a:pt x="479" y="742"/>
                    <a:pt x="479" y="738"/>
                    <a:pt x="479" y="734"/>
                  </a:cubicBezTo>
                  <a:cubicBezTo>
                    <a:pt x="494" y="738"/>
                    <a:pt x="510" y="734"/>
                    <a:pt x="526" y="718"/>
                  </a:cubicBezTo>
                  <a:cubicBezTo>
                    <a:pt x="545" y="704"/>
                    <a:pt x="561" y="700"/>
                    <a:pt x="575" y="706"/>
                  </a:cubicBezTo>
                  <a:cubicBezTo>
                    <a:pt x="577" y="714"/>
                    <a:pt x="577" y="726"/>
                    <a:pt x="569" y="738"/>
                  </a:cubicBezTo>
                  <a:cubicBezTo>
                    <a:pt x="559" y="754"/>
                    <a:pt x="555" y="765"/>
                    <a:pt x="553" y="767"/>
                  </a:cubicBezTo>
                  <a:cubicBezTo>
                    <a:pt x="543" y="775"/>
                    <a:pt x="508" y="791"/>
                    <a:pt x="453" y="813"/>
                  </a:cubicBezTo>
                  <a:cubicBezTo>
                    <a:pt x="410" y="832"/>
                    <a:pt x="382" y="850"/>
                    <a:pt x="365" y="870"/>
                  </a:cubicBezTo>
                  <a:cubicBezTo>
                    <a:pt x="357" y="878"/>
                    <a:pt x="351" y="892"/>
                    <a:pt x="341" y="911"/>
                  </a:cubicBezTo>
                  <a:cubicBezTo>
                    <a:pt x="333" y="929"/>
                    <a:pt x="324" y="943"/>
                    <a:pt x="316" y="951"/>
                  </a:cubicBezTo>
                  <a:cubicBezTo>
                    <a:pt x="314" y="968"/>
                    <a:pt x="308" y="984"/>
                    <a:pt x="300" y="998"/>
                  </a:cubicBezTo>
                  <a:cubicBezTo>
                    <a:pt x="296" y="1008"/>
                    <a:pt x="286" y="1020"/>
                    <a:pt x="275" y="1037"/>
                  </a:cubicBezTo>
                  <a:cubicBezTo>
                    <a:pt x="267" y="1030"/>
                    <a:pt x="263" y="1022"/>
                    <a:pt x="261" y="1014"/>
                  </a:cubicBezTo>
                  <a:cubicBezTo>
                    <a:pt x="253" y="990"/>
                    <a:pt x="265" y="957"/>
                    <a:pt x="296" y="917"/>
                  </a:cubicBez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7" name="íśḻídê">
              <a:extLst>
                <a:ext uri="{FF2B5EF4-FFF2-40B4-BE49-F238E27FC236}">
                  <a16:creationId xmlns:a16="http://schemas.microsoft.com/office/drawing/2014/main" xmlns="" id="{5122A32F-4345-40BF-BEF3-1D1FD7C9DB49}"/>
                </a:ext>
              </a:extLst>
            </p:cNvPr>
            <p:cNvGrpSpPr/>
            <p:nvPr/>
          </p:nvGrpSpPr>
          <p:grpSpPr>
            <a:xfrm>
              <a:off x="687279" y="1143496"/>
              <a:ext cx="7388721" cy="1655504"/>
              <a:chOff x="687278" y="2398652"/>
              <a:chExt cx="3524773" cy="1655504"/>
            </a:xfrm>
          </p:grpSpPr>
          <p:sp>
            <p:nvSpPr>
              <p:cNvPr id="18" name="îS1îḑe">
                <a:extLst>
                  <a:ext uri="{FF2B5EF4-FFF2-40B4-BE49-F238E27FC236}">
                    <a16:creationId xmlns:a16="http://schemas.microsoft.com/office/drawing/2014/main" xmlns="" id="{23DAE072-0B72-43F9-ABAA-15869092340F}"/>
                  </a:ext>
                </a:extLst>
              </p:cNvPr>
              <p:cNvSpPr/>
              <p:nvPr/>
            </p:nvSpPr>
            <p:spPr>
              <a:xfrm>
                <a:off x="687278" y="2840457"/>
                <a:ext cx="3524773" cy="121369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 lIns="90000" anchor="t" anchorCtr="0">
                <a:normAutofit/>
              </a:bodyPr>
              <a:lstStyle/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400" dirty="0"/>
                  <a:t>Unified fonts make reading more fluent.</a:t>
                </a:r>
              </a:p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400" dirty="0"/>
                  <a:t>Theme color makes PPT more convenient to change.</a:t>
                </a:r>
              </a:p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400" dirty="0"/>
                  <a:t>Adjust the spacing to adapt to Chinese typesetting, use the reference line in PPT.</a:t>
                </a:r>
              </a:p>
            </p:txBody>
          </p:sp>
          <p:sp>
            <p:nvSpPr>
              <p:cNvPr id="19" name="ïṩļîḍe">
                <a:extLst>
                  <a:ext uri="{FF2B5EF4-FFF2-40B4-BE49-F238E27FC236}">
                    <a16:creationId xmlns:a16="http://schemas.microsoft.com/office/drawing/2014/main" xmlns="" id="{D5B9F4DF-B338-4108-9912-0532DF5A42DB}"/>
                  </a:ext>
                </a:extLst>
              </p:cNvPr>
              <p:cNvSpPr txBox="1"/>
              <p:nvPr/>
            </p:nvSpPr>
            <p:spPr bwMode="auto">
              <a:xfrm>
                <a:off x="687278" y="2398652"/>
                <a:ext cx="3524773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400" b="1" dirty="0"/>
                  <a:t>Text here</a:t>
                </a:r>
              </a:p>
            </p:txBody>
          </p:sp>
        </p:grpSp>
        <p:cxnSp>
          <p:nvCxnSpPr>
            <p:cNvPr id="8" name="直接连接符 7">
              <a:extLst>
                <a:ext uri="{FF2B5EF4-FFF2-40B4-BE49-F238E27FC236}">
                  <a16:creationId xmlns:a16="http://schemas.microsoft.com/office/drawing/2014/main" xmlns="" id="{18EC36B5-5B5A-46F5-B314-A2F3EE1D82A9}"/>
                </a:ext>
              </a:extLst>
            </p:cNvPr>
            <p:cNvCxnSpPr/>
            <p:nvPr/>
          </p:nvCxnSpPr>
          <p:spPr>
            <a:xfrm>
              <a:off x="687279" y="2799000"/>
              <a:ext cx="7703721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9" name="íṩ1îdê">
              <a:extLst>
                <a:ext uri="{FF2B5EF4-FFF2-40B4-BE49-F238E27FC236}">
                  <a16:creationId xmlns:a16="http://schemas.microsoft.com/office/drawing/2014/main" xmlns="" id="{F4890249-9F29-4812-B61B-D314F9A6FC28}"/>
                </a:ext>
              </a:extLst>
            </p:cNvPr>
            <p:cNvGrpSpPr/>
            <p:nvPr/>
          </p:nvGrpSpPr>
          <p:grpSpPr>
            <a:xfrm>
              <a:off x="687279" y="3356470"/>
              <a:ext cx="7388720" cy="1254907"/>
              <a:chOff x="687279" y="2984347"/>
              <a:chExt cx="7388720" cy="1254907"/>
            </a:xfrm>
          </p:grpSpPr>
          <p:sp>
            <p:nvSpPr>
              <p:cNvPr id="15" name="îšľíďe">
                <a:extLst>
                  <a:ext uri="{FF2B5EF4-FFF2-40B4-BE49-F238E27FC236}">
                    <a16:creationId xmlns:a16="http://schemas.microsoft.com/office/drawing/2014/main" xmlns="" id="{0FBA5263-FD76-4010-900C-9FFDE9A17367}"/>
                  </a:ext>
                </a:extLst>
              </p:cNvPr>
              <p:cNvSpPr/>
              <p:nvPr/>
            </p:nvSpPr>
            <p:spPr>
              <a:xfrm>
                <a:off x="687279" y="3124978"/>
                <a:ext cx="231652" cy="23165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604" y="21600"/>
                    </a:moveTo>
                    <a:cubicBezTo>
                      <a:pt x="4713" y="21600"/>
                      <a:pt x="0" y="16887"/>
                      <a:pt x="0" y="10996"/>
                    </a:cubicBezTo>
                    <a:cubicBezTo>
                      <a:pt x="0" y="5105"/>
                      <a:pt x="4713" y="0"/>
                      <a:pt x="10604" y="0"/>
                    </a:cubicBezTo>
                    <a:cubicBezTo>
                      <a:pt x="16495" y="0"/>
                      <a:pt x="21600" y="5105"/>
                      <a:pt x="21600" y="10996"/>
                    </a:cubicBezTo>
                    <a:cubicBezTo>
                      <a:pt x="21600" y="16887"/>
                      <a:pt x="16495" y="21600"/>
                      <a:pt x="10604" y="21600"/>
                    </a:cubicBezTo>
                    <a:close/>
                    <a:moveTo>
                      <a:pt x="16887" y="9818"/>
                    </a:moveTo>
                    <a:cubicBezTo>
                      <a:pt x="16887" y="9425"/>
                      <a:pt x="16495" y="9033"/>
                      <a:pt x="16102" y="9033"/>
                    </a:cubicBezTo>
                    <a:cubicBezTo>
                      <a:pt x="12567" y="9033"/>
                      <a:pt x="12567" y="9033"/>
                      <a:pt x="12567" y="9033"/>
                    </a:cubicBezTo>
                    <a:cubicBezTo>
                      <a:pt x="12567" y="5498"/>
                      <a:pt x="12567" y="5498"/>
                      <a:pt x="12567" y="5498"/>
                    </a:cubicBezTo>
                    <a:cubicBezTo>
                      <a:pt x="12567" y="5105"/>
                      <a:pt x="12175" y="4713"/>
                      <a:pt x="11389" y="4713"/>
                    </a:cubicBezTo>
                    <a:cubicBezTo>
                      <a:pt x="9818" y="4713"/>
                      <a:pt x="9818" y="4713"/>
                      <a:pt x="9818" y="4713"/>
                    </a:cubicBezTo>
                    <a:cubicBezTo>
                      <a:pt x="9425" y="4713"/>
                      <a:pt x="9033" y="5105"/>
                      <a:pt x="9033" y="5498"/>
                    </a:cubicBezTo>
                    <a:cubicBezTo>
                      <a:pt x="9033" y="9033"/>
                      <a:pt x="9033" y="9033"/>
                      <a:pt x="9033" y="9033"/>
                    </a:cubicBezTo>
                    <a:cubicBezTo>
                      <a:pt x="5105" y="9033"/>
                      <a:pt x="5105" y="9033"/>
                      <a:pt x="5105" y="9033"/>
                    </a:cubicBezTo>
                    <a:cubicBezTo>
                      <a:pt x="4713" y="9033"/>
                      <a:pt x="4320" y="9425"/>
                      <a:pt x="4320" y="9818"/>
                    </a:cubicBezTo>
                    <a:cubicBezTo>
                      <a:pt x="4320" y="11782"/>
                      <a:pt x="4320" y="11782"/>
                      <a:pt x="4320" y="11782"/>
                    </a:cubicBezTo>
                    <a:cubicBezTo>
                      <a:pt x="4320" y="12175"/>
                      <a:pt x="4713" y="12567"/>
                      <a:pt x="5105" y="12567"/>
                    </a:cubicBezTo>
                    <a:cubicBezTo>
                      <a:pt x="9033" y="12567"/>
                      <a:pt x="9033" y="12567"/>
                      <a:pt x="9033" y="12567"/>
                    </a:cubicBezTo>
                    <a:cubicBezTo>
                      <a:pt x="9033" y="16102"/>
                      <a:pt x="9033" y="16102"/>
                      <a:pt x="9033" y="16102"/>
                    </a:cubicBezTo>
                    <a:cubicBezTo>
                      <a:pt x="9033" y="16887"/>
                      <a:pt x="9425" y="17280"/>
                      <a:pt x="9818" y="17280"/>
                    </a:cubicBezTo>
                    <a:cubicBezTo>
                      <a:pt x="11389" y="17280"/>
                      <a:pt x="11389" y="17280"/>
                      <a:pt x="11389" y="17280"/>
                    </a:cubicBezTo>
                    <a:cubicBezTo>
                      <a:pt x="12175" y="17280"/>
                      <a:pt x="12567" y="16887"/>
                      <a:pt x="12567" y="16102"/>
                    </a:cubicBezTo>
                    <a:cubicBezTo>
                      <a:pt x="12567" y="12567"/>
                      <a:pt x="12567" y="12567"/>
                      <a:pt x="12567" y="12567"/>
                    </a:cubicBezTo>
                    <a:cubicBezTo>
                      <a:pt x="16102" y="12567"/>
                      <a:pt x="16102" y="12567"/>
                      <a:pt x="16102" y="12567"/>
                    </a:cubicBezTo>
                    <a:cubicBezTo>
                      <a:pt x="16495" y="12567"/>
                      <a:pt x="16887" y="12175"/>
                      <a:pt x="16887" y="11782"/>
                    </a:cubicBezTo>
                    <a:lnTo>
                      <a:pt x="16887" y="9818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pPr lvl="0" algn="l" defTabSz="457200">
                  <a:defRPr sz="2400">
                    <a:solidFill>
                      <a:srgbClr val="000000"/>
                    </a:solidFill>
                  </a:defRPr>
                </a:pPr>
                <a:endParaRPr>
                  <a:solidFill>
                    <a:schemeClr val="bg2"/>
                  </a:solidFill>
                </a:endParaRPr>
              </a:p>
            </p:txBody>
          </p:sp>
          <p:sp>
            <p:nvSpPr>
              <p:cNvPr id="16" name="íśliďè">
                <a:extLst>
                  <a:ext uri="{FF2B5EF4-FFF2-40B4-BE49-F238E27FC236}">
                    <a16:creationId xmlns:a16="http://schemas.microsoft.com/office/drawing/2014/main" xmlns="" id="{4516A2E0-0866-4FF2-A310-40CD3BF7E4ED}"/>
                  </a:ext>
                </a:extLst>
              </p:cNvPr>
              <p:cNvSpPr txBox="1"/>
              <p:nvPr/>
            </p:nvSpPr>
            <p:spPr bwMode="auto">
              <a:xfrm>
                <a:off x="1011000" y="2984347"/>
                <a:ext cx="7064999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01.Text here</a:t>
                </a:r>
              </a:p>
            </p:txBody>
          </p:sp>
          <p:sp>
            <p:nvSpPr>
              <p:cNvPr id="17" name="íṧliḍè">
                <a:extLst>
                  <a:ext uri="{FF2B5EF4-FFF2-40B4-BE49-F238E27FC236}">
                    <a16:creationId xmlns:a16="http://schemas.microsoft.com/office/drawing/2014/main" xmlns="" id="{48F2762E-7BA9-4BE0-B0B7-CD13743F2F79}"/>
                  </a:ext>
                </a:extLst>
              </p:cNvPr>
              <p:cNvSpPr/>
              <p:nvPr/>
            </p:nvSpPr>
            <p:spPr bwMode="auto">
              <a:xfrm>
                <a:off x="1011000" y="3426153"/>
                <a:ext cx="7064999" cy="81310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 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When you copy &amp; paste, choose "keep text only" option.</a:t>
                </a:r>
              </a:p>
            </p:txBody>
          </p:sp>
        </p:grpSp>
        <p:grpSp>
          <p:nvGrpSpPr>
            <p:cNvPr id="10" name="ïšḻiďè">
              <a:extLst>
                <a:ext uri="{FF2B5EF4-FFF2-40B4-BE49-F238E27FC236}">
                  <a16:creationId xmlns:a16="http://schemas.microsoft.com/office/drawing/2014/main" xmlns="" id="{4BC064F4-A2FC-4261-94BF-3BFBE137F19E}"/>
                </a:ext>
              </a:extLst>
            </p:cNvPr>
            <p:cNvGrpSpPr/>
            <p:nvPr/>
          </p:nvGrpSpPr>
          <p:grpSpPr>
            <a:xfrm>
              <a:off x="687279" y="4891893"/>
              <a:ext cx="7388720" cy="1254907"/>
              <a:chOff x="687279" y="2984347"/>
              <a:chExt cx="7388720" cy="1254907"/>
            </a:xfrm>
          </p:grpSpPr>
          <p:sp>
            <p:nvSpPr>
              <p:cNvPr id="12" name="îş1ïḑê">
                <a:extLst>
                  <a:ext uri="{FF2B5EF4-FFF2-40B4-BE49-F238E27FC236}">
                    <a16:creationId xmlns:a16="http://schemas.microsoft.com/office/drawing/2014/main" xmlns="" id="{5155F9CF-7188-4251-8479-CEF2C89F6B23}"/>
                  </a:ext>
                </a:extLst>
              </p:cNvPr>
              <p:cNvSpPr/>
              <p:nvPr/>
            </p:nvSpPr>
            <p:spPr>
              <a:xfrm>
                <a:off x="687279" y="3124978"/>
                <a:ext cx="231652" cy="23165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604" y="21600"/>
                    </a:moveTo>
                    <a:cubicBezTo>
                      <a:pt x="4713" y="21600"/>
                      <a:pt x="0" y="16887"/>
                      <a:pt x="0" y="10996"/>
                    </a:cubicBezTo>
                    <a:cubicBezTo>
                      <a:pt x="0" y="5105"/>
                      <a:pt x="4713" y="0"/>
                      <a:pt x="10604" y="0"/>
                    </a:cubicBezTo>
                    <a:cubicBezTo>
                      <a:pt x="16495" y="0"/>
                      <a:pt x="21600" y="5105"/>
                      <a:pt x="21600" y="10996"/>
                    </a:cubicBezTo>
                    <a:cubicBezTo>
                      <a:pt x="21600" y="16887"/>
                      <a:pt x="16495" y="21600"/>
                      <a:pt x="10604" y="21600"/>
                    </a:cubicBezTo>
                    <a:close/>
                    <a:moveTo>
                      <a:pt x="16887" y="9818"/>
                    </a:moveTo>
                    <a:cubicBezTo>
                      <a:pt x="16887" y="9425"/>
                      <a:pt x="16495" y="9033"/>
                      <a:pt x="16102" y="9033"/>
                    </a:cubicBezTo>
                    <a:cubicBezTo>
                      <a:pt x="12567" y="9033"/>
                      <a:pt x="12567" y="9033"/>
                      <a:pt x="12567" y="9033"/>
                    </a:cubicBezTo>
                    <a:cubicBezTo>
                      <a:pt x="12567" y="5498"/>
                      <a:pt x="12567" y="5498"/>
                      <a:pt x="12567" y="5498"/>
                    </a:cubicBezTo>
                    <a:cubicBezTo>
                      <a:pt x="12567" y="5105"/>
                      <a:pt x="12175" y="4713"/>
                      <a:pt x="11389" y="4713"/>
                    </a:cubicBezTo>
                    <a:cubicBezTo>
                      <a:pt x="9818" y="4713"/>
                      <a:pt x="9818" y="4713"/>
                      <a:pt x="9818" y="4713"/>
                    </a:cubicBezTo>
                    <a:cubicBezTo>
                      <a:pt x="9425" y="4713"/>
                      <a:pt x="9033" y="5105"/>
                      <a:pt x="9033" y="5498"/>
                    </a:cubicBezTo>
                    <a:cubicBezTo>
                      <a:pt x="9033" y="9033"/>
                      <a:pt x="9033" y="9033"/>
                      <a:pt x="9033" y="9033"/>
                    </a:cubicBezTo>
                    <a:cubicBezTo>
                      <a:pt x="5105" y="9033"/>
                      <a:pt x="5105" y="9033"/>
                      <a:pt x="5105" y="9033"/>
                    </a:cubicBezTo>
                    <a:cubicBezTo>
                      <a:pt x="4713" y="9033"/>
                      <a:pt x="4320" y="9425"/>
                      <a:pt x="4320" y="9818"/>
                    </a:cubicBezTo>
                    <a:cubicBezTo>
                      <a:pt x="4320" y="11782"/>
                      <a:pt x="4320" y="11782"/>
                      <a:pt x="4320" y="11782"/>
                    </a:cubicBezTo>
                    <a:cubicBezTo>
                      <a:pt x="4320" y="12175"/>
                      <a:pt x="4713" y="12567"/>
                      <a:pt x="5105" y="12567"/>
                    </a:cubicBezTo>
                    <a:cubicBezTo>
                      <a:pt x="9033" y="12567"/>
                      <a:pt x="9033" y="12567"/>
                      <a:pt x="9033" y="12567"/>
                    </a:cubicBezTo>
                    <a:cubicBezTo>
                      <a:pt x="9033" y="16102"/>
                      <a:pt x="9033" y="16102"/>
                      <a:pt x="9033" y="16102"/>
                    </a:cubicBezTo>
                    <a:cubicBezTo>
                      <a:pt x="9033" y="16887"/>
                      <a:pt x="9425" y="17280"/>
                      <a:pt x="9818" y="17280"/>
                    </a:cubicBezTo>
                    <a:cubicBezTo>
                      <a:pt x="11389" y="17280"/>
                      <a:pt x="11389" y="17280"/>
                      <a:pt x="11389" y="17280"/>
                    </a:cubicBezTo>
                    <a:cubicBezTo>
                      <a:pt x="12175" y="17280"/>
                      <a:pt x="12567" y="16887"/>
                      <a:pt x="12567" y="16102"/>
                    </a:cubicBezTo>
                    <a:cubicBezTo>
                      <a:pt x="12567" y="12567"/>
                      <a:pt x="12567" y="12567"/>
                      <a:pt x="12567" y="12567"/>
                    </a:cubicBezTo>
                    <a:cubicBezTo>
                      <a:pt x="16102" y="12567"/>
                      <a:pt x="16102" y="12567"/>
                      <a:pt x="16102" y="12567"/>
                    </a:cubicBezTo>
                    <a:cubicBezTo>
                      <a:pt x="16495" y="12567"/>
                      <a:pt x="16887" y="12175"/>
                      <a:pt x="16887" y="11782"/>
                    </a:cubicBezTo>
                    <a:lnTo>
                      <a:pt x="16887" y="9818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pPr lvl="0" algn="l" defTabSz="457200">
                  <a:defRPr sz="2400">
                    <a:solidFill>
                      <a:srgbClr val="000000"/>
                    </a:solidFill>
                  </a:defRPr>
                </a:pPr>
                <a:endParaRPr>
                  <a:solidFill>
                    <a:schemeClr val="bg2"/>
                  </a:solidFill>
                </a:endParaRPr>
              </a:p>
            </p:txBody>
          </p:sp>
          <p:sp>
            <p:nvSpPr>
              <p:cNvPr id="13" name="îṧḻíḑe">
                <a:extLst>
                  <a:ext uri="{FF2B5EF4-FFF2-40B4-BE49-F238E27FC236}">
                    <a16:creationId xmlns:a16="http://schemas.microsoft.com/office/drawing/2014/main" xmlns="" id="{230E4128-6941-42D4-ABC9-2E272674C26E}"/>
                  </a:ext>
                </a:extLst>
              </p:cNvPr>
              <p:cNvSpPr txBox="1"/>
              <p:nvPr/>
            </p:nvSpPr>
            <p:spPr bwMode="auto">
              <a:xfrm>
                <a:off x="1011000" y="2984347"/>
                <a:ext cx="7064999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02.Text here</a:t>
                </a:r>
              </a:p>
            </p:txBody>
          </p:sp>
          <p:sp>
            <p:nvSpPr>
              <p:cNvPr id="14" name="îš1iḓé">
                <a:extLst>
                  <a:ext uri="{FF2B5EF4-FFF2-40B4-BE49-F238E27FC236}">
                    <a16:creationId xmlns:a16="http://schemas.microsoft.com/office/drawing/2014/main" xmlns="" id="{22CCE6B8-59BE-4DEC-907E-F9FD8D4758C1}"/>
                  </a:ext>
                </a:extLst>
              </p:cNvPr>
              <p:cNvSpPr/>
              <p:nvPr/>
            </p:nvSpPr>
            <p:spPr bwMode="auto">
              <a:xfrm>
                <a:off x="1011000" y="3426153"/>
                <a:ext cx="7064999" cy="81310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 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When you copy &amp; paste, choose "keep text only" option.</a:t>
                </a:r>
              </a:p>
            </p:txBody>
          </p:sp>
        </p:grp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xmlns="" id="{3998D900-3B74-43C8-851C-D6080126A477}"/>
                </a:ext>
              </a:extLst>
            </p:cNvPr>
            <p:cNvCxnSpPr/>
            <p:nvPr/>
          </p:nvCxnSpPr>
          <p:spPr>
            <a:xfrm>
              <a:off x="1101000" y="4734000"/>
              <a:ext cx="3690000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170999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5A56F34-943B-4203-B6C6-2FF6C3A5B7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8B63A2D2-E6C5-4CE4-A15B-9264951B87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C3FFCBCB-07DC-4797-82F6-3E2F323BDE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6</a:t>
            </a:fld>
            <a:endParaRPr lang="zh-CN" altLang="en-US"/>
          </a:p>
        </p:txBody>
      </p:sp>
      <p:grpSp>
        <p:nvGrpSpPr>
          <p:cNvPr id="5" name="470d4233-bf96-4b0c-b35c-5425b20cb384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EEE8A9A6-0670-4487-8C4F-3CFAB2360DC8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4" y="1129471"/>
            <a:ext cx="10850564" cy="5014154"/>
            <a:chOff x="669924" y="1129471"/>
            <a:chExt cx="10850564" cy="5014154"/>
          </a:xfrm>
        </p:grpSpPr>
        <p:grpSp>
          <p:nvGrpSpPr>
            <p:cNvPr id="6" name="ïṧ1ïdé">
              <a:extLst>
                <a:ext uri="{FF2B5EF4-FFF2-40B4-BE49-F238E27FC236}">
                  <a16:creationId xmlns:a16="http://schemas.microsoft.com/office/drawing/2014/main" xmlns="" id="{7B58E0A2-4411-493C-B45F-3173C85DCAF5}"/>
                </a:ext>
              </a:extLst>
            </p:cNvPr>
            <p:cNvGrpSpPr/>
            <p:nvPr/>
          </p:nvGrpSpPr>
          <p:grpSpPr>
            <a:xfrm>
              <a:off x="669924" y="4104000"/>
              <a:ext cx="3224577" cy="2039624"/>
              <a:chOff x="669924" y="4104000"/>
              <a:chExt cx="2560755" cy="2039624"/>
            </a:xfrm>
          </p:grpSpPr>
          <p:sp>
            <p:nvSpPr>
              <p:cNvPr id="15" name="ïşļîḋe">
                <a:extLst>
                  <a:ext uri="{FF2B5EF4-FFF2-40B4-BE49-F238E27FC236}">
                    <a16:creationId xmlns:a16="http://schemas.microsoft.com/office/drawing/2014/main" xmlns="" id="{C751F412-7C77-40A6-9D1C-09BEF7C26672}"/>
                  </a:ext>
                </a:extLst>
              </p:cNvPr>
              <p:cNvSpPr/>
              <p:nvPr/>
            </p:nvSpPr>
            <p:spPr bwMode="auto">
              <a:xfrm>
                <a:off x="669924" y="4239000"/>
                <a:ext cx="2560755" cy="1904624"/>
              </a:xfrm>
              <a:prstGeom prst="rect">
                <a:avLst/>
              </a:prstGeom>
              <a:noFill/>
              <a:ln w="3175">
                <a:solidFill>
                  <a:schemeClr val="bg1">
                    <a:lumMod val="75000"/>
                  </a:schemeClr>
                </a:solidFill>
              </a:ln>
              <a:extLst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wrap="square" rtlCol="0" anchor="t"/>
              <a:lstStyle/>
              <a:p>
                <a:pPr marL="144000" indent="-14400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endParaRPr lang="en-US" altLang="zh-CN" sz="1400" dirty="0"/>
              </a:p>
              <a:p>
                <a:pPr marL="144000" indent="-14400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200" dirty="0"/>
                  <a:t>Supporting text here. </a:t>
                </a:r>
              </a:p>
              <a:p>
                <a:pPr marL="144000" indent="-14400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200" dirty="0"/>
                  <a:t>When you copy &amp; paste, choose "keep text only" option.</a:t>
                </a:r>
              </a:p>
            </p:txBody>
          </p:sp>
          <p:sp>
            <p:nvSpPr>
              <p:cNvPr id="16" name="íSľiḋè">
                <a:extLst>
                  <a:ext uri="{FF2B5EF4-FFF2-40B4-BE49-F238E27FC236}">
                    <a16:creationId xmlns:a16="http://schemas.microsoft.com/office/drawing/2014/main" xmlns="" id="{81DEFE19-841A-4BD3-9AA6-00E35FD67E03}"/>
                  </a:ext>
                </a:extLst>
              </p:cNvPr>
              <p:cNvSpPr/>
              <p:nvPr/>
            </p:nvSpPr>
            <p:spPr bwMode="auto">
              <a:xfrm>
                <a:off x="746791" y="4104000"/>
                <a:ext cx="1800000" cy="270000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 w="38100">
                <a:noFill/>
              </a:ln>
              <a:extLst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1600" b="1" dirty="0">
                    <a:solidFill>
                      <a:schemeClr val="bg1"/>
                    </a:solidFill>
                  </a:rPr>
                  <a:t>Text here</a:t>
                </a:r>
              </a:p>
            </p:txBody>
          </p:sp>
        </p:grpSp>
        <p:grpSp>
          <p:nvGrpSpPr>
            <p:cNvPr id="7" name="íš1iḓe">
              <a:extLst>
                <a:ext uri="{FF2B5EF4-FFF2-40B4-BE49-F238E27FC236}">
                  <a16:creationId xmlns:a16="http://schemas.microsoft.com/office/drawing/2014/main" xmlns="" id="{047258F2-3427-46D5-9F84-B1AB15349F6E}"/>
                </a:ext>
              </a:extLst>
            </p:cNvPr>
            <p:cNvGrpSpPr/>
            <p:nvPr/>
          </p:nvGrpSpPr>
          <p:grpSpPr>
            <a:xfrm>
              <a:off x="4482918" y="2578623"/>
              <a:ext cx="3224577" cy="3565002"/>
              <a:chOff x="6636000" y="3294000"/>
              <a:chExt cx="2560755" cy="3565002"/>
            </a:xfrm>
          </p:grpSpPr>
          <p:sp>
            <p:nvSpPr>
              <p:cNvPr id="13" name="îṣļiḓé">
                <a:extLst>
                  <a:ext uri="{FF2B5EF4-FFF2-40B4-BE49-F238E27FC236}">
                    <a16:creationId xmlns:a16="http://schemas.microsoft.com/office/drawing/2014/main" xmlns="" id="{D8D89590-4534-4149-B9A7-5922ACB651B9}"/>
                  </a:ext>
                </a:extLst>
              </p:cNvPr>
              <p:cNvSpPr/>
              <p:nvPr/>
            </p:nvSpPr>
            <p:spPr bwMode="auto">
              <a:xfrm>
                <a:off x="6636000" y="3428999"/>
                <a:ext cx="2560755" cy="3430003"/>
              </a:xfrm>
              <a:prstGeom prst="rect">
                <a:avLst/>
              </a:prstGeom>
              <a:noFill/>
              <a:ln w="3175">
                <a:solidFill>
                  <a:schemeClr val="bg1">
                    <a:lumMod val="75000"/>
                  </a:schemeClr>
                </a:solidFill>
              </a:ln>
              <a:extLst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144000" indent="-14400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endParaRPr lang="en-US" altLang="zh-CN" sz="1400" dirty="0"/>
              </a:p>
              <a:p>
                <a:pPr marL="144000" indent="-14400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200" dirty="0"/>
                  <a:t>Supporting text here. </a:t>
                </a:r>
              </a:p>
              <a:p>
                <a:pPr marL="144000" indent="-14400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200" dirty="0"/>
                  <a:t>When you copy &amp; paste, choose "keep text only" option.</a:t>
                </a:r>
              </a:p>
              <a:p>
                <a:pPr marL="144000" indent="-14400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endParaRPr lang="en-US" altLang="zh-CN" sz="1400" dirty="0"/>
              </a:p>
            </p:txBody>
          </p:sp>
          <p:sp>
            <p:nvSpPr>
              <p:cNvPr id="14" name="iṥḷïďé">
                <a:extLst>
                  <a:ext uri="{FF2B5EF4-FFF2-40B4-BE49-F238E27FC236}">
                    <a16:creationId xmlns:a16="http://schemas.microsoft.com/office/drawing/2014/main" xmlns="" id="{437AC71A-8D34-42A5-B898-DC4A4DA5B632}"/>
                  </a:ext>
                </a:extLst>
              </p:cNvPr>
              <p:cNvSpPr/>
              <p:nvPr/>
            </p:nvSpPr>
            <p:spPr bwMode="auto">
              <a:xfrm>
                <a:off x="6712867" y="3294000"/>
                <a:ext cx="1800000" cy="270000"/>
              </a:xfrm>
              <a:prstGeom prst="roundRect">
                <a:avLst>
                  <a:gd name="adj" fmla="val 50000"/>
                </a:avLst>
              </a:prstGeom>
              <a:solidFill>
                <a:schemeClr val="accent3"/>
              </a:solidFill>
              <a:ln w="38100">
                <a:noFill/>
              </a:ln>
              <a:extLst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1600" b="1" dirty="0">
                    <a:solidFill>
                      <a:schemeClr val="bg1"/>
                    </a:solidFill>
                  </a:rPr>
                  <a:t>Text here</a:t>
                </a:r>
              </a:p>
            </p:txBody>
          </p:sp>
        </p:grpSp>
        <p:grpSp>
          <p:nvGrpSpPr>
            <p:cNvPr id="8" name="iśļïďé">
              <a:extLst>
                <a:ext uri="{FF2B5EF4-FFF2-40B4-BE49-F238E27FC236}">
                  <a16:creationId xmlns:a16="http://schemas.microsoft.com/office/drawing/2014/main" xmlns="" id="{F71D9591-985A-4575-9929-4FB934B75329}"/>
                </a:ext>
              </a:extLst>
            </p:cNvPr>
            <p:cNvGrpSpPr/>
            <p:nvPr/>
          </p:nvGrpSpPr>
          <p:grpSpPr>
            <a:xfrm>
              <a:off x="8295911" y="1646498"/>
              <a:ext cx="3224577" cy="4497127"/>
              <a:chOff x="6636000" y="3294000"/>
              <a:chExt cx="2560755" cy="4497127"/>
            </a:xfrm>
          </p:grpSpPr>
          <p:sp>
            <p:nvSpPr>
              <p:cNvPr id="11" name="ïş1iḍé">
                <a:extLst>
                  <a:ext uri="{FF2B5EF4-FFF2-40B4-BE49-F238E27FC236}">
                    <a16:creationId xmlns:a16="http://schemas.microsoft.com/office/drawing/2014/main" xmlns="" id="{2D2721D5-4835-45F0-A369-329B57006EDC}"/>
                  </a:ext>
                </a:extLst>
              </p:cNvPr>
              <p:cNvSpPr/>
              <p:nvPr/>
            </p:nvSpPr>
            <p:spPr bwMode="auto">
              <a:xfrm>
                <a:off x="6636000" y="3428999"/>
                <a:ext cx="2560755" cy="4362128"/>
              </a:xfrm>
              <a:prstGeom prst="rect">
                <a:avLst/>
              </a:prstGeom>
              <a:noFill/>
              <a:ln w="3175">
                <a:solidFill>
                  <a:schemeClr val="bg1">
                    <a:lumMod val="75000"/>
                  </a:schemeClr>
                </a:solidFill>
              </a:ln>
              <a:extLst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wrap="square" rtlCol="0" anchor="t"/>
              <a:lstStyle/>
              <a:p>
                <a:pPr marL="144000" indent="-14400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endParaRPr lang="en-US" altLang="zh-CN" sz="1400" dirty="0"/>
              </a:p>
              <a:p>
                <a:pPr marL="144000" indent="-14400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200" dirty="0"/>
                  <a:t>Supporting text here. </a:t>
                </a:r>
              </a:p>
              <a:p>
                <a:pPr marL="144000" indent="-14400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200" dirty="0"/>
                  <a:t>When you copy &amp; paste, choose "keep text only" option.</a:t>
                </a:r>
              </a:p>
              <a:p>
                <a:pPr marL="144000" indent="-14400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endParaRPr lang="en-US" altLang="zh-CN" sz="1400" dirty="0"/>
              </a:p>
            </p:txBody>
          </p:sp>
          <p:sp>
            <p:nvSpPr>
              <p:cNvPr id="12" name="iŝḷíḋé">
                <a:extLst>
                  <a:ext uri="{FF2B5EF4-FFF2-40B4-BE49-F238E27FC236}">
                    <a16:creationId xmlns:a16="http://schemas.microsoft.com/office/drawing/2014/main" xmlns="" id="{5A3F62E8-DE8B-4715-88F3-191647DD1266}"/>
                  </a:ext>
                </a:extLst>
              </p:cNvPr>
              <p:cNvSpPr/>
              <p:nvPr/>
            </p:nvSpPr>
            <p:spPr bwMode="auto">
              <a:xfrm>
                <a:off x="6712867" y="3294000"/>
                <a:ext cx="1800000" cy="270000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 w="38100">
                <a:noFill/>
              </a:ln>
              <a:extLst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1600" b="1" dirty="0">
                    <a:solidFill>
                      <a:schemeClr val="bg1"/>
                    </a:solidFill>
                  </a:rPr>
                  <a:t>Text here</a:t>
                </a:r>
              </a:p>
            </p:txBody>
          </p:sp>
        </p:grpSp>
        <p:sp>
          <p:nvSpPr>
            <p:cNvPr id="9" name="is1íḋè">
              <a:extLst>
                <a:ext uri="{FF2B5EF4-FFF2-40B4-BE49-F238E27FC236}">
                  <a16:creationId xmlns:a16="http://schemas.microsoft.com/office/drawing/2014/main" xmlns="" id="{AB17277F-3B76-4313-A0EE-9A51FC28CB3F}"/>
                </a:ext>
              </a:extLst>
            </p:cNvPr>
            <p:cNvSpPr/>
            <p:nvPr/>
          </p:nvSpPr>
          <p:spPr bwMode="auto">
            <a:xfrm rot="954532">
              <a:off x="3567359" y="2269758"/>
              <a:ext cx="809391" cy="887726"/>
            </a:xfrm>
            <a:custGeom>
              <a:avLst/>
              <a:gdLst>
                <a:gd name="T0" fmla="*/ 3880 w 4987"/>
                <a:gd name="T1" fmla="*/ 336 h 5478"/>
                <a:gd name="T2" fmla="*/ 2772 w 4987"/>
                <a:gd name="T3" fmla="*/ 0 h 5478"/>
                <a:gd name="T4" fmla="*/ 2946 w 4987"/>
                <a:gd name="T5" fmla="*/ 748 h 5478"/>
                <a:gd name="T6" fmla="*/ 742 w 4987"/>
                <a:gd name="T7" fmla="*/ 2455 h 5478"/>
                <a:gd name="T8" fmla="*/ 243 w 4987"/>
                <a:gd name="T9" fmla="*/ 5478 h 5478"/>
                <a:gd name="T10" fmla="*/ 969 w 4987"/>
                <a:gd name="T11" fmla="*/ 5309 h 5478"/>
                <a:gd name="T12" fmla="*/ 3116 w 4987"/>
                <a:gd name="T13" fmla="*/ 1477 h 5478"/>
                <a:gd name="T14" fmla="*/ 3297 w 4987"/>
                <a:gd name="T15" fmla="*/ 2255 h 5478"/>
                <a:gd name="T16" fmla="*/ 4142 w 4987"/>
                <a:gd name="T17" fmla="*/ 1463 h 5478"/>
                <a:gd name="T18" fmla="*/ 4987 w 4987"/>
                <a:gd name="T19" fmla="*/ 672 h 5478"/>
                <a:gd name="T20" fmla="*/ 3880 w 4987"/>
                <a:gd name="T21" fmla="*/ 336 h 5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987" h="5478">
                  <a:moveTo>
                    <a:pt x="3880" y="336"/>
                  </a:moveTo>
                  <a:lnTo>
                    <a:pt x="2772" y="0"/>
                  </a:lnTo>
                  <a:lnTo>
                    <a:pt x="2946" y="748"/>
                  </a:lnTo>
                  <a:cubicBezTo>
                    <a:pt x="2030" y="1033"/>
                    <a:pt x="1255" y="1631"/>
                    <a:pt x="742" y="2455"/>
                  </a:cubicBezTo>
                  <a:cubicBezTo>
                    <a:pt x="177" y="3363"/>
                    <a:pt x="0" y="4437"/>
                    <a:pt x="243" y="5478"/>
                  </a:cubicBezTo>
                  <a:lnTo>
                    <a:pt x="969" y="5309"/>
                  </a:lnTo>
                  <a:cubicBezTo>
                    <a:pt x="584" y="3657"/>
                    <a:pt x="1536" y="2000"/>
                    <a:pt x="3116" y="1477"/>
                  </a:cubicBezTo>
                  <a:lnTo>
                    <a:pt x="3297" y="2255"/>
                  </a:lnTo>
                  <a:lnTo>
                    <a:pt x="4142" y="1463"/>
                  </a:lnTo>
                  <a:lnTo>
                    <a:pt x="4987" y="672"/>
                  </a:lnTo>
                  <a:lnTo>
                    <a:pt x="3880" y="336"/>
                  </a:ln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" name="îsḻíďê">
              <a:extLst>
                <a:ext uri="{FF2B5EF4-FFF2-40B4-BE49-F238E27FC236}">
                  <a16:creationId xmlns:a16="http://schemas.microsoft.com/office/drawing/2014/main" xmlns="" id="{BD0A0B2F-6CE9-4403-9D0C-A511640BDB1B}"/>
                </a:ext>
              </a:extLst>
            </p:cNvPr>
            <p:cNvSpPr/>
            <p:nvPr/>
          </p:nvSpPr>
          <p:spPr bwMode="auto">
            <a:xfrm rot="1044842">
              <a:off x="7372232" y="1129471"/>
              <a:ext cx="809391" cy="887726"/>
            </a:xfrm>
            <a:custGeom>
              <a:avLst/>
              <a:gdLst>
                <a:gd name="T0" fmla="*/ 3880 w 4987"/>
                <a:gd name="T1" fmla="*/ 336 h 5478"/>
                <a:gd name="T2" fmla="*/ 2772 w 4987"/>
                <a:gd name="T3" fmla="*/ 0 h 5478"/>
                <a:gd name="T4" fmla="*/ 2946 w 4987"/>
                <a:gd name="T5" fmla="*/ 748 h 5478"/>
                <a:gd name="T6" fmla="*/ 742 w 4987"/>
                <a:gd name="T7" fmla="*/ 2455 h 5478"/>
                <a:gd name="T8" fmla="*/ 243 w 4987"/>
                <a:gd name="T9" fmla="*/ 5478 h 5478"/>
                <a:gd name="T10" fmla="*/ 969 w 4987"/>
                <a:gd name="T11" fmla="*/ 5309 h 5478"/>
                <a:gd name="T12" fmla="*/ 3116 w 4987"/>
                <a:gd name="T13" fmla="*/ 1477 h 5478"/>
                <a:gd name="T14" fmla="*/ 3297 w 4987"/>
                <a:gd name="T15" fmla="*/ 2255 h 5478"/>
                <a:gd name="T16" fmla="*/ 4142 w 4987"/>
                <a:gd name="T17" fmla="*/ 1463 h 5478"/>
                <a:gd name="T18" fmla="*/ 4987 w 4987"/>
                <a:gd name="T19" fmla="*/ 672 h 5478"/>
                <a:gd name="T20" fmla="*/ 3880 w 4987"/>
                <a:gd name="T21" fmla="*/ 336 h 5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987" h="5478">
                  <a:moveTo>
                    <a:pt x="3880" y="336"/>
                  </a:moveTo>
                  <a:lnTo>
                    <a:pt x="2772" y="0"/>
                  </a:lnTo>
                  <a:lnTo>
                    <a:pt x="2946" y="748"/>
                  </a:lnTo>
                  <a:cubicBezTo>
                    <a:pt x="2030" y="1033"/>
                    <a:pt x="1255" y="1631"/>
                    <a:pt x="742" y="2455"/>
                  </a:cubicBezTo>
                  <a:cubicBezTo>
                    <a:pt x="177" y="3363"/>
                    <a:pt x="0" y="4437"/>
                    <a:pt x="243" y="5478"/>
                  </a:cubicBezTo>
                  <a:lnTo>
                    <a:pt x="969" y="5309"/>
                  </a:lnTo>
                  <a:cubicBezTo>
                    <a:pt x="584" y="3657"/>
                    <a:pt x="1536" y="2000"/>
                    <a:pt x="3116" y="1477"/>
                  </a:cubicBezTo>
                  <a:lnTo>
                    <a:pt x="3297" y="2255"/>
                  </a:lnTo>
                  <a:lnTo>
                    <a:pt x="4142" y="1463"/>
                  </a:lnTo>
                  <a:lnTo>
                    <a:pt x="4987" y="672"/>
                  </a:lnTo>
                  <a:lnTo>
                    <a:pt x="3880" y="336"/>
                  </a:ln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2372303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5A56F34-943B-4203-B6C6-2FF6C3A5B7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8B63A2D2-E6C5-4CE4-A15B-9264951B87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C3FFCBCB-07DC-4797-82F6-3E2F323BDE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7</a:t>
            </a:fld>
            <a:endParaRPr lang="zh-CN" altLang="en-US"/>
          </a:p>
        </p:txBody>
      </p:sp>
      <p:grpSp>
        <p:nvGrpSpPr>
          <p:cNvPr id="5" name="3fdc3662-f61f-400f-8563-668b0d0493e3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83D1EF83-A270-4F39-A707-DCBF0649C9B8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4" y="1123952"/>
            <a:ext cx="10850565" cy="5019673"/>
            <a:chOff x="669924" y="1123952"/>
            <a:chExt cx="10850565" cy="5019673"/>
          </a:xfrm>
        </p:grpSpPr>
        <p:sp>
          <p:nvSpPr>
            <p:cNvPr id="6" name="îṡľïďé">
              <a:extLst>
                <a:ext uri="{FF2B5EF4-FFF2-40B4-BE49-F238E27FC236}">
                  <a16:creationId xmlns:a16="http://schemas.microsoft.com/office/drawing/2014/main" xmlns="" id="{FA5CC02E-F531-4B85-9A5A-A0384448F7A1}"/>
                </a:ext>
              </a:extLst>
            </p:cNvPr>
            <p:cNvSpPr/>
            <p:nvPr/>
          </p:nvSpPr>
          <p:spPr bwMode="auto">
            <a:xfrm>
              <a:off x="669924" y="1123952"/>
              <a:ext cx="4936225" cy="5019673"/>
            </a:xfrm>
            <a:prstGeom prst="rect">
              <a:avLst/>
            </a:prstGeom>
            <a:blipFill>
              <a:blip r:embed="rId3"/>
              <a:stretch>
                <a:fillRect l="-27401" r="-27261"/>
              </a:stretch>
            </a:blipFill>
            <a:ln w="9525">
              <a:noFill/>
              <a:round/>
              <a:headEnd/>
              <a:tailEnd/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>
                <a:solidFill>
                  <a:schemeClr val="lt1"/>
                </a:solidFill>
              </a:endParaRPr>
            </a:p>
          </p:txBody>
        </p:sp>
        <p:cxnSp>
          <p:nvCxnSpPr>
            <p:cNvPr id="7" name="直接连接符 6">
              <a:extLst>
                <a:ext uri="{FF2B5EF4-FFF2-40B4-BE49-F238E27FC236}">
                  <a16:creationId xmlns:a16="http://schemas.microsoft.com/office/drawing/2014/main" xmlns="" id="{648A5DE9-70DC-4FD6-B78E-DCF52A86409C}"/>
                </a:ext>
              </a:extLst>
            </p:cNvPr>
            <p:cNvCxnSpPr/>
            <p:nvPr/>
          </p:nvCxnSpPr>
          <p:spPr>
            <a:xfrm>
              <a:off x="6133725" y="1123952"/>
              <a:ext cx="0" cy="5019673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îŝlíḋê">
              <a:extLst>
                <a:ext uri="{FF2B5EF4-FFF2-40B4-BE49-F238E27FC236}">
                  <a16:creationId xmlns:a16="http://schemas.microsoft.com/office/drawing/2014/main" xmlns="" id="{356E41D7-2FF2-4C1F-BB69-8C3524D5D789}"/>
                </a:ext>
              </a:extLst>
            </p:cNvPr>
            <p:cNvSpPr/>
            <p:nvPr/>
          </p:nvSpPr>
          <p:spPr bwMode="auto">
            <a:xfrm>
              <a:off x="7131001" y="1449000"/>
              <a:ext cx="4389488" cy="7674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ctr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200" dirty="0"/>
                <a:t>Supporting text here.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200" dirty="0"/>
                <a:t>When you copy &amp; paste, choose "keep text only" option.</a:t>
              </a:r>
            </a:p>
          </p:txBody>
        </p:sp>
        <p:sp>
          <p:nvSpPr>
            <p:cNvPr id="9" name="îṩ1íḋé">
              <a:extLst>
                <a:ext uri="{FF2B5EF4-FFF2-40B4-BE49-F238E27FC236}">
                  <a16:creationId xmlns:a16="http://schemas.microsoft.com/office/drawing/2014/main" xmlns="" id="{EE5851D1-D09D-42BD-8504-5749EA0B79A9}"/>
                </a:ext>
              </a:extLst>
            </p:cNvPr>
            <p:cNvSpPr/>
            <p:nvPr/>
          </p:nvSpPr>
          <p:spPr bwMode="auto">
            <a:xfrm>
              <a:off x="6591683" y="1628121"/>
              <a:ext cx="409192" cy="409192"/>
            </a:xfrm>
            <a:prstGeom prst="ellipse">
              <a:avLst/>
            </a:prstGeom>
            <a:solidFill>
              <a:schemeClr val="accent1"/>
            </a:solidFill>
            <a:ln w="38100">
              <a:noFill/>
            </a:ln>
            <a:ex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none" rtlCol="0" anchor="ctr"/>
            <a:lstStyle/>
            <a:p>
              <a:pPr algn="ctr"/>
              <a:r>
                <a:rPr lang="en-US" altLang="zh-CN" sz="1400" dirty="0">
                  <a:solidFill>
                    <a:schemeClr val="bg1"/>
                  </a:solidFill>
                  <a:latin typeface="Impact" panose="020B0806030902050204" pitchFamily="34" charset="0"/>
                </a:rPr>
                <a:t>01</a:t>
              </a:r>
              <a:endParaRPr lang="zh-CN" altLang="en-US" sz="14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10" name="îśļïďè">
              <a:extLst>
                <a:ext uri="{FF2B5EF4-FFF2-40B4-BE49-F238E27FC236}">
                  <a16:creationId xmlns:a16="http://schemas.microsoft.com/office/drawing/2014/main" xmlns="" id="{7D2E74E4-E80A-400D-B607-24FEE1F59C75}"/>
                </a:ext>
              </a:extLst>
            </p:cNvPr>
            <p:cNvSpPr/>
            <p:nvPr/>
          </p:nvSpPr>
          <p:spPr bwMode="auto">
            <a:xfrm>
              <a:off x="7131001" y="2672291"/>
              <a:ext cx="4389488" cy="7674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ctr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200" dirty="0"/>
                <a:t>Supporting text here.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200" dirty="0"/>
                <a:t>When you copy &amp; paste, choose "keep text only" option.</a:t>
              </a:r>
            </a:p>
          </p:txBody>
        </p:sp>
        <p:sp>
          <p:nvSpPr>
            <p:cNvPr id="11" name="î$ľïḋê">
              <a:extLst>
                <a:ext uri="{FF2B5EF4-FFF2-40B4-BE49-F238E27FC236}">
                  <a16:creationId xmlns:a16="http://schemas.microsoft.com/office/drawing/2014/main" xmlns="" id="{F8484908-39F7-40DD-BE99-D4805F898C9B}"/>
                </a:ext>
              </a:extLst>
            </p:cNvPr>
            <p:cNvSpPr/>
            <p:nvPr/>
          </p:nvSpPr>
          <p:spPr bwMode="auto">
            <a:xfrm>
              <a:off x="6591683" y="2851412"/>
              <a:ext cx="409192" cy="409192"/>
            </a:xfrm>
            <a:prstGeom prst="ellipse">
              <a:avLst/>
            </a:prstGeom>
            <a:solidFill>
              <a:schemeClr val="accent1"/>
            </a:solidFill>
            <a:ln w="38100">
              <a:noFill/>
            </a:ln>
            <a:ex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none" rtlCol="0" anchor="ctr"/>
            <a:lstStyle/>
            <a:p>
              <a:pPr algn="ctr"/>
              <a:r>
                <a:rPr lang="en-US" altLang="zh-CN" sz="1400" dirty="0">
                  <a:solidFill>
                    <a:schemeClr val="bg1"/>
                  </a:solidFill>
                  <a:latin typeface="Impact" panose="020B0806030902050204" pitchFamily="34" charset="0"/>
                </a:rPr>
                <a:t>02</a:t>
              </a:r>
              <a:endParaRPr lang="zh-CN" altLang="en-US" sz="14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12" name="îš1íḓé">
              <a:extLst>
                <a:ext uri="{FF2B5EF4-FFF2-40B4-BE49-F238E27FC236}">
                  <a16:creationId xmlns:a16="http://schemas.microsoft.com/office/drawing/2014/main" xmlns="" id="{B3C76CD2-6BCD-4769-9ACD-F47D29BECF66}"/>
                </a:ext>
              </a:extLst>
            </p:cNvPr>
            <p:cNvSpPr/>
            <p:nvPr/>
          </p:nvSpPr>
          <p:spPr bwMode="auto">
            <a:xfrm>
              <a:off x="7131001" y="3895582"/>
              <a:ext cx="4389488" cy="7674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ctr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200" dirty="0"/>
                <a:t>Supporting text here.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200" dirty="0"/>
                <a:t>When you copy &amp; paste, choose "keep text only" option.</a:t>
              </a:r>
            </a:p>
          </p:txBody>
        </p:sp>
        <p:sp>
          <p:nvSpPr>
            <p:cNvPr id="13" name="íṧḷíḋè">
              <a:extLst>
                <a:ext uri="{FF2B5EF4-FFF2-40B4-BE49-F238E27FC236}">
                  <a16:creationId xmlns:a16="http://schemas.microsoft.com/office/drawing/2014/main" xmlns="" id="{0AB275A4-0164-40B1-BDD5-5C02E0BCBEE4}"/>
                </a:ext>
              </a:extLst>
            </p:cNvPr>
            <p:cNvSpPr/>
            <p:nvPr/>
          </p:nvSpPr>
          <p:spPr bwMode="auto">
            <a:xfrm>
              <a:off x="6591683" y="4074703"/>
              <a:ext cx="409192" cy="409192"/>
            </a:xfrm>
            <a:prstGeom prst="ellipse">
              <a:avLst/>
            </a:prstGeom>
            <a:solidFill>
              <a:schemeClr val="accent3"/>
            </a:solidFill>
            <a:ln w="38100">
              <a:noFill/>
            </a:ln>
            <a:ex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none" rtlCol="0" anchor="ctr"/>
            <a:lstStyle/>
            <a:p>
              <a:pPr algn="ctr"/>
              <a:r>
                <a:rPr lang="en-US" altLang="zh-CN" sz="1400" dirty="0">
                  <a:solidFill>
                    <a:schemeClr val="bg1"/>
                  </a:solidFill>
                  <a:latin typeface="Impact" panose="020B0806030902050204" pitchFamily="34" charset="0"/>
                </a:rPr>
                <a:t>03</a:t>
              </a:r>
              <a:endParaRPr lang="zh-CN" altLang="en-US" sz="14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14" name="íşḷiḍè">
              <a:extLst>
                <a:ext uri="{FF2B5EF4-FFF2-40B4-BE49-F238E27FC236}">
                  <a16:creationId xmlns:a16="http://schemas.microsoft.com/office/drawing/2014/main" xmlns="" id="{3A4E1DE5-2CCB-4D28-B2F1-2A4B87DFB0F5}"/>
                </a:ext>
              </a:extLst>
            </p:cNvPr>
            <p:cNvSpPr/>
            <p:nvPr/>
          </p:nvSpPr>
          <p:spPr bwMode="auto">
            <a:xfrm>
              <a:off x="7131001" y="5118873"/>
              <a:ext cx="4389488" cy="7674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ctr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200" dirty="0"/>
                <a:t>Supporting text here.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200" dirty="0"/>
                <a:t>When you copy &amp; paste, choose "keep text only" option.</a:t>
              </a:r>
            </a:p>
          </p:txBody>
        </p:sp>
        <p:sp>
          <p:nvSpPr>
            <p:cNvPr id="15" name="işḻiḋé">
              <a:extLst>
                <a:ext uri="{FF2B5EF4-FFF2-40B4-BE49-F238E27FC236}">
                  <a16:creationId xmlns:a16="http://schemas.microsoft.com/office/drawing/2014/main" xmlns="" id="{8EC283CB-33D4-40CD-B3D6-B13B8655C35A}"/>
                </a:ext>
              </a:extLst>
            </p:cNvPr>
            <p:cNvSpPr/>
            <p:nvPr/>
          </p:nvSpPr>
          <p:spPr bwMode="auto">
            <a:xfrm>
              <a:off x="6591683" y="5297994"/>
              <a:ext cx="409192" cy="409192"/>
            </a:xfrm>
            <a:prstGeom prst="ellipse">
              <a:avLst/>
            </a:prstGeom>
            <a:solidFill>
              <a:schemeClr val="accent1"/>
            </a:solidFill>
            <a:ln w="38100">
              <a:noFill/>
            </a:ln>
            <a:ex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none" rtlCol="0" anchor="ctr"/>
            <a:lstStyle/>
            <a:p>
              <a:pPr algn="ctr"/>
              <a:r>
                <a:rPr lang="en-US" altLang="zh-CN" sz="1400" dirty="0">
                  <a:solidFill>
                    <a:schemeClr val="bg1"/>
                  </a:solidFill>
                  <a:latin typeface="Impact" panose="020B0806030902050204" pitchFamily="34" charset="0"/>
                </a:rPr>
                <a:t>04</a:t>
              </a:r>
              <a:endParaRPr lang="zh-CN" altLang="en-US" sz="14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grpSp>
          <p:nvGrpSpPr>
            <p:cNvPr id="16" name="ïS1íḑê">
              <a:extLst>
                <a:ext uri="{FF2B5EF4-FFF2-40B4-BE49-F238E27FC236}">
                  <a16:creationId xmlns:a16="http://schemas.microsoft.com/office/drawing/2014/main" xmlns="" id="{36684B17-77C2-42AD-8C8E-93829CE29EA8}"/>
                </a:ext>
              </a:extLst>
            </p:cNvPr>
            <p:cNvGrpSpPr/>
            <p:nvPr/>
          </p:nvGrpSpPr>
          <p:grpSpPr>
            <a:xfrm>
              <a:off x="669925" y="2523976"/>
              <a:ext cx="4936224" cy="1810047"/>
              <a:chOff x="669925" y="2523976"/>
              <a:chExt cx="4936224" cy="1810047"/>
            </a:xfrm>
          </p:grpSpPr>
          <p:sp>
            <p:nvSpPr>
              <p:cNvPr id="17" name="ïṧľiḍê">
                <a:extLst>
                  <a:ext uri="{FF2B5EF4-FFF2-40B4-BE49-F238E27FC236}">
                    <a16:creationId xmlns:a16="http://schemas.microsoft.com/office/drawing/2014/main" xmlns="" id="{50630E32-A7F3-4248-B45B-A5275B82A24A}"/>
                  </a:ext>
                </a:extLst>
              </p:cNvPr>
              <p:cNvSpPr/>
              <p:nvPr/>
            </p:nvSpPr>
            <p:spPr bwMode="auto">
              <a:xfrm>
                <a:off x="669925" y="2523976"/>
                <a:ext cx="4936224" cy="1810047"/>
              </a:xfrm>
              <a:prstGeom prst="rect">
                <a:avLst/>
              </a:prstGeom>
              <a:solidFill>
                <a:schemeClr val="tx1">
                  <a:alpha val="62000"/>
                </a:schemeClr>
              </a:solidFill>
              <a:ln>
                <a:noFill/>
              </a:ln>
              <a:extLst/>
            </p:spPr>
            <p:txBody>
              <a:bodyPr wrap="square" lIns="90000" tIns="46800" rIns="90000" bIns="46800" rtlCol="0">
                <a:normAutofit/>
              </a:bodyPr>
              <a:lstStyle/>
              <a:p>
                <a:pPr algn="ctr">
                  <a:lnSpc>
                    <a:spcPct val="150000"/>
                  </a:lnSpc>
                </a:pPr>
                <a:endParaRPr lang="en-US" altLang="zh-CN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8" name="iṧľíḓè">
                <a:extLst>
                  <a:ext uri="{FF2B5EF4-FFF2-40B4-BE49-F238E27FC236}">
                    <a16:creationId xmlns:a16="http://schemas.microsoft.com/office/drawing/2014/main" xmlns="" id="{B74CB443-8A95-42B5-9889-C52AA90C8B17}"/>
                  </a:ext>
                </a:extLst>
              </p:cNvPr>
              <p:cNvSpPr/>
              <p:nvPr/>
            </p:nvSpPr>
            <p:spPr>
              <a:xfrm>
                <a:off x="669925" y="3159590"/>
                <a:ext cx="4936223" cy="107941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 lIns="90000" anchor="t" anchorCtr="0">
                <a:normAutofit/>
              </a:bodyPr>
              <a:lstStyle/>
              <a:p>
                <a:pPr>
                  <a:lnSpc>
                    <a:spcPct val="120000"/>
                  </a:lnSpc>
                  <a:spcBef>
                    <a:spcPct val="0"/>
                  </a:spcBef>
                </a:pPr>
                <a:r>
                  <a:rPr lang="en-US" altLang="zh-CN" sz="1200" dirty="0">
                    <a:solidFill>
                      <a:schemeClr val="bg1"/>
                    </a:solidFill>
                  </a:rPr>
                  <a:t>Unified fonts make reading more fluent.</a:t>
                </a:r>
              </a:p>
              <a:p>
                <a:pPr>
                  <a:lnSpc>
                    <a:spcPct val="120000"/>
                  </a:lnSpc>
                  <a:spcBef>
                    <a:spcPct val="0"/>
                  </a:spcBef>
                </a:pPr>
                <a:r>
                  <a:rPr lang="en-US" altLang="zh-CN" sz="1200" dirty="0">
                    <a:solidFill>
                      <a:schemeClr val="bg1"/>
                    </a:solidFill>
                  </a:rPr>
                  <a:t>Theme color makes PPT more convenient to change.</a:t>
                </a:r>
              </a:p>
              <a:p>
                <a:pPr>
                  <a:lnSpc>
                    <a:spcPct val="120000"/>
                  </a:lnSpc>
                  <a:spcBef>
                    <a:spcPct val="0"/>
                  </a:spcBef>
                </a:pPr>
                <a:r>
                  <a:rPr lang="en-US" altLang="zh-CN" sz="1200" dirty="0">
                    <a:solidFill>
                      <a:schemeClr val="bg1"/>
                    </a:solidFill>
                  </a:rPr>
                  <a:t>Adjust the spacing to adapt to Chinese typesetting, use the reference line in PPT.</a:t>
                </a:r>
              </a:p>
            </p:txBody>
          </p:sp>
          <p:sp>
            <p:nvSpPr>
              <p:cNvPr id="19" name="î$ḷîďé">
                <a:extLst>
                  <a:ext uri="{FF2B5EF4-FFF2-40B4-BE49-F238E27FC236}">
                    <a16:creationId xmlns:a16="http://schemas.microsoft.com/office/drawing/2014/main" xmlns="" id="{9B6ECFF4-ACF0-484A-A3C0-5AAF0E19D97E}"/>
                  </a:ext>
                </a:extLst>
              </p:cNvPr>
              <p:cNvSpPr txBox="1"/>
              <p:nvPr/>
            </p:nvSpPr>
            <p:spPr bwMode="auto">
              <a:xfrm>
                <a:off x="669926" y="2619001"/>
                <a:ext cx="4936222" cy="540589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>
                    <a:solidFill>
                      <a:schemeClr val="bg1"/>
                    </a:solidFill>
                  </a:rPr>
                  <a:t>Text here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2284549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4">
            <a:extLst>
              <a:ext uri="{FF2B5EF4-FFF2-40B4-BE49-F238E27FC236}">
                <a16:creationId xmlns="" xmlns:a16="http://schemas.microsoft.com/office/drawing/2014/main" id="{30F8E749-AC4A-46EE-A2D0-AC353638D6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43872" y="2420888"/>
            <a:ext cx="5419185" cy="895350"/>
          </a:xfrm>
        </p:spPr>
        <p:txBody>
          <a:bodyPr/>
          <a:lstStyle/>
          <a:p>
            <a:r>
              <a:rPr lang="en-US" altLang="zh-CN" dirty="0"/>
              <a:t>Section Header Here</a:t>
            </a:r>
            <a:endParaRPr lang="zh-CN" altLang="en-US" dirty="0"/>
          </a:p>
        </p:txBody>
      </p:sp>
      <p:sp>
        <p:nvSpPr>
          <p:cNvPr id="8" name="文本占位符 5">
            <a:extLst>
              <a:ext uri="{FF2B5EF4-FFF2-40B4-BE49-F238E27FC236}">
                <a16:creationId xmlns="" xmlns:a16="http://schemas.microsoft.com/office/drawing/2014/main" id="{8118A2C0-B0EF-458A-A13C-77E8541A53C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944988" y="3316238"/>
            <a:ext cx="5419185" cy="1015623"/>
          </a:xfrm>
        </p:spPr>
        <p:txBody>
          <a:bodyPr/>
          <a:lstStyle/>
          <a:p>
            <a:pPr lvl="0">
              <a:lnSpc>
                <a:spcPct val="100000"/>
              </a:lnSpc>
            </a:pPr>
            <a:r>
              <a:rPr lang="en-US" altLang="zh-CN" dirty="0"/>
              <a:t>Supporting text here.</a:t>
            </a:r>
          </a:p>
          <a:p>
            <a:pPr lvl="0">
              <a:lnSpc>
                <a:spcPct val="100000"/>
              </a:lnSpc>
            </a:pPr>
            <a:r>
              <a:rPr lang="en-US" altLang="zh-CN" dirty="0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5AF2A031-DDA4-4992-8E6F-167C31EA1A97}"/>
              </a:ext>
            </a:extLst>
          </p:cNvPr>
          <p:cNvSpPr txBox="1"/>
          <p:nvPr/>
        </p:nvSpPr>
        <p:spPr>
          <a:xfrm>
            <a:off x="3647728" y="2984045"/>
            <a:ext cx="1023516" cy="889909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accent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</a:t>
            </a:r>
            <a:r>
              <a:rPr lang="en-US" altLang="zh-CN" spc="100" dirty="0" smtClean="0">
                <a:solidFill>
                  <a:schemeClr val="accent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02</a:t>
            </a:r>
            <a:endParaRPr lang="zh-CN" altLang="en-US" spc="100" dirty="0">
              <a:solidFill>
                <a:schemeClr val="accent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13864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9</a:t>
            </a:fld>
            <a:endParaRPr lang="zh-CN" altLang="en-US"/>
          </a:p>
        </p:txBody>
      </p:sp>
      <p:grpSp>
        <p:nvGrpSpPr>
          <p:cNvPr id="5" name="c5612220-5295-41e9-99c6-7e1544c5a814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60961BB6-3D7A-4708-B0C3-C7F35542BAE1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4739" y="2844000"/>
            <a:ext cx="10854136" cy="1443552"/>
            <a:chOff x="674739" y="2844000"/>
            <a:chExt cx="10854136" cy="1443552"/>
          </a:xfrm>
        </p:grpSpPr>
        <p:grpSp>
          <p:nvGrpSpPr>
            <p:cNvPr id="6" name="îṡḻiḋè">
              <a:extLst>
                <a:ext uri="{FF2B5EF4-FFF2-40B4-BE49-F238E27FC236}">
                  <a16:creationId xmlns:a16="http://schemas.microsoft.com/office/drawing/2014/main" xmlns="" id="{D7D4D337-81AD-44B9-8C87-D6E6452D9187}"/>
                </a:ext>
              </a:extLst>
            </p:cNvPr>
            <p:cNvGrpSpPr/>
            <p:nvPr/>
          </p:nvGrpSpPr>
          <p:grpSpPr>
            <a:xfrm>
              <a:off x="674739" y="2844000"/>
              <a:ext cx="4386661" cy="1443552"/>
              <a:chOff x="674739" y="1149287"/>
              <a:chExt cx="4386661" cy="1443552"/>
            </a:xfrm>
          </p:grpSpPr>
          <p:sp>
            <p:nvSpPr>
              <p:cNvPr id="15" name="iṥḻiďê">
                <a:extLst>
                  <a:ext uri="{FF2B5EF4-FFF2-40B4-BE49-F238E27FC236}">
                    <a16:creationId xmlns:a16="http://schemas.microsoft.com/office/drawing/2014/main" xmlns="" id="{06CE8C2B-A5CA-44CD-99E2-7F7C59ED543E}"/>
                  </a:ext>
                </a:extLst>
              </p:cNvPr>
              <p:cNvSpPr/>
              <p:nvPr/>
            </p:nvSpPr>
            <p:spPr>
              <a:xfrm>
                <a:off x="1461000" y="1377920"/>
                <a:ext cx="3600000" cy="208316"/>
              </a:xfrm>
              <a:prstGeom prst="rect">
                <a:avLst/>
              </a:prstGeom>
              <a:pattFill prst="ltUpDiag">
                <a:fgClr>
                  <a:schemeClr val="bg1">
                    <a:lumMod val="75000"/>
                  </a:schemeClr>
                </a:fgClr>
                <a:bgClr>
                  <a:schemeClr val="bg1"/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6" name="iṩ1îḓe">
                <a:extLst>
                  <a:ext uri="{FF2B5EF4-FFF2-40B4-BE49-F238E27FC236}">
                    <a16:creationId xmlns:a16="http://schemas.microsoft.com/office/drawing/2014/main" xmlns="" id="{AC50C189-4E58-4F8D-9F9F-DAA6A2AFC10A}"/>
                  </a:ext>
                </a:extLst>
              </p:cNvPr>
              <p:cNvSpPr/>
              <p:nvPr/>
            </p:nvSpPr>
            <p:spPr>
              <a:xfrm>
                <a:off x="1461000" y="1376715"/>
                <a:ext cx="2880000" cy="208316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7" name="ïṣļîde">
                <a:extLst>
                  <a:ext uri="{FF2B5EF4-FFF2-40B4-BE49-F238E27FC236}">
                    <a16:creationId xmlns:a16="http://schemas.microsoft.com/office/drawing/2014/main" xmlns="" id="{A7B5FFB4-C4D4-4BAE-B88E-8240BC76260D}"/>
                  </a:ext>
                </a:extLst>
              </p:cNvPr>
              <p:cNvSpPr/>
              <p:nvPr/>
            </p:nvSpPr>
            <p:spPr>
              <a:xfrm>
                <a:off x="674739" y="1149287"/>
                <a:ext cx="663173" cy="663173"/>
              </a:xfrm>
              <a:prstGeom prst="roundRect">
                <a:avLst/>
              </a:prstGeom>
              <a:solidFill>
                <a:schemeClr val="accent1">
                  <a:lumMod val="10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r>
                  <a:rPr lang="en-US" altLang="zh-CN" b="1"/>
                  <a:t>01</a:t>
                </a:r>
                <a:endParaRPr b="1" dirty="0"/>
              </a:p>
            </p:txBody>
          </p:sp>
          <p:sp>
            <p:nvSpPr>
              <p:cNvPr id="18" name="iṡľîḓè">
                <a:extLst>
                  <a:ext uri="{FF2B5EF4-FFF2-40B4-BE49-F238E27FC236}">
                    <a16:creationId xmlns:a16="http://schemas.microsoft.com/office/drawing/2014/main" xmlns="" id="{022DA327-CA2B-4815-8315-E9A9221F0805}"/>
                  </a:ext>
                </a:extLst>
              </p:cNvPr>
              <p:cNvSpPr/>
              <p:nvPr/>
            </p:nvSpPr>
            <p:spPr bwMode="auto">
              <a:xfrm>
                <a:off x="1461000" y="1930977"/>
                <a:ext cx="3600400" cy="66186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900"/>
                  <a:t>Supporting text here. </a:t>
                </a:r>
                <a:br>
                  <a:rPr lang="en-US" altLang="zh-CN" sz="900"/>
                </a:br>
                <a:r>
                  <a:rPr lang="en-US" altLang="zh-CN" sz="900"/>
                  <a:t>When you copy &amp; paste, choose "keep text only" option.</a:t>
                </a:r>
                <a:endParaRPr lang="zh-CN" altLang="en-US" sz="900" dirty="0"/>
              </a:p>
            </p:txBody>
          </p:sp>
          <p:sp>
            <p:nvSpPr>
              <p:cNvPr id="19" name="îšľïḓè">
                <a:extLst>
                  <a:ext uri="{FF2B5EF4-FFF2-40B4-BE49-F238E27FC236}">
                    <a16:creationId xmlns:a16="http://schemas.microsoft.com/office/drawing/2014/main" xmlns="" id="{DA75D6AE-DDFA-409B-89E0-2578F7FA9D08}"/>
                  </a:ext>
                </a:extLst>
              </p:cNvPr>
              <p:cNvSpPr txBox="1"/>
              <p:nvPr/>
            </p:nvSpPr>
            <p:spPr bwMode="auto">
              <a:xfrm>
                <a:off x="1461000" y="1590761"/>
                <a:ext cx="3600400" cy="3402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600" b="1"/>
                  <a:t>Text here</a:t>
                </a:r>
                <a:endParaRPr lang="en-US" altLang="zh-CN" sz="1600" b="1" dirty="0"/>
              </a:p>
            </p:txBody>
          </p:sp>
          <p:cxnSp>
            <p:nvCxnSpPr>
              <p:cNvPr id="20" name="直接连接符 19">
                <a:extLst>
                  <a:ext uri="{FF2B5EF4-FFF2-40B4-BE49-F238E27FC236}">
                    <a16:creationId xmlns:a16="http://schemas.microsoft.com/office/drawing/2014/main" xmlns="" id="{702079A5-B328-4B0F-93EA-4D8C4C028BA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461000" y="2486236"/>
                <a:ext cx="3600000" cy="1205"/>
              </a:xfrm>
              <a:prstGeom prst="line">
                <a:avLst/>
              </a:prstGeom>
              <a:ln w="3175" cap="rnd">
                <a:solidFill>
                  <a:schemeClr val="bg1">
                    <a:lumMod val="75000"/>
                  </a:schemeClr>
                </a:solidFill>
                <a:round/>
                <a:headEnd type="none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1" name="íŝļïḋé">
                <a:extLst>
                  <a:ext uri="{FF2B5EF4-FFF2-40B4-BE49-F238E27FC236}">
                    <a16:creationId xmlns:a16="http://schemas.microsoft.com/office/drawing/2014/main" xmlns="" id="{A3F18191-E397-47CB-816F-8EABAA0077E5}"/>
                  </a:ext>
                </a:extLst>
              </p:cNvPr>
              <p:cNvSpPr txBox="1"/>
              <p:nvPr/>
            </p:nvSpPr>
            <p:spPr>
              <a:xfrm>
                <a:off x="4685736" y="1646677"/>
                <a:ext cx="373868" cy="225815"/>
              </a:xfrm>
              <a:prstGeom prst="rect">
                <a:avLst/>
              </a:prstGeom>
              <a:noFill/>
            </p:spPr>
            <p:txBody>
              <a:bodyPr wrap="none" lIns="91440" tIns="45720" rIns="91440" bIns="45720">
                <a:prstTxWarp prst="textPlain">
                  <a:avLst/>
                </a:prstTxWarp>
                <a:normAutofit fontScale="92500" lnSpcReduction="20000"/>
              </a:bodyPr>
              <a:lstStyle/>
              <a:p>
                <a:r>
                  <a:rPr lang="en-US" sz="1100">
                    <a:solidFill>
                      <a:schemeClr val="accent1"/>
                    </a:solidFill>
                  </a:rPr>
                  <a:t>80%</a:t>
                </a:r>
                <a:endParaRPr lang="en-US" sz="1100" dirty="0">
                  <a:solidFill>
                    <a:schemeClr val="accent1"/>
                  </a:solidFill>
                </a:endParaRPr>
              </a:p>
            </p:txBody>
          </p:sp>
        </p:grpSp>
        <p:grpSp>
          <p:nvGrpSpPr>
            <p:cNvPr id="7" name="íSḷiḋè">
              <a:extLst>
                <a:ext uri="{FF2B5EF4-FFF2-40B4-BE49-F238E27FC236}">
                  <a16:creationId xmlns:a16="http://schemas.microsoft.com/office/drawing/2014/main" xmlns="" id="{C000062B-58C6-4F4E-AA56-246A2692C05F}"/>
                </a:ext>
              </a:extLst>
            </p:cNvPr>
            <p:cNvGrpSpPr/>
            <p:nvPr/>
          </p:nvGrpSpPr>
          <p:grpSpPr>
            <a:xfrm>
              <a:off x="7142214" y="2844000"/>
              <a:ext cx="4386661" cy="1443552"/>
              <a:chOff x="7142214" y="1149287"/>
              <a:chExt cx="4386661" cy="1443552"/>
            </a:xfrm>
          </p:grpSpPr>
          <p:sp>
            <p:nvSpPr>
              <p:cNvPr id="8" name="îsḷïḑè">
                <a:extLst>
                  <a:ext uri="{FF2B5EF4-FFF2-40B4-BE49-F238E27FC236}">
                    <a16:creationId xmlns:a16="http://schemas.microsoft.com/office/drawing/2014/main" xmlns="" id="{D5F6B80D-1CDC-493A-9F05-87485557CD44}"/>
                  </a:ext>
                </a:extLst>
              </p:cNvPr>
              <p:cNvSpPr/>
              <p:nvPr/>
            </p:nvSpPr>
            <p:spPr>
              <a:xfrm>
                <a:off x="7928475" y="1377920"/>
                <a:ext cx="3600000" cy="208316"/>
              </a:xfrm>
              <a:prstGeom prst="rect">
                <a:avLst/>
              </a:prstGeom>
              <a:pattFill prst="ltUpDiag">
                <a:fgClr>
                  <a:schemeClr val="bg1">
                    <a:lumMod val="75000"/>
                  </a:schemeClr>
                </a:fgClr>
                <a:bgClr>
                  <a:schemeClr val="bg1"/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9" name="íṡ1íḋe">
                <a:extLst>
                  <a:ext uri="{FF2B5EF4-FFF2-40B4-BE49-F238E27FC236}">
                    <a16:creationId xmlns:a16="http://schemas.microsoft.com/office/drawing/2014/main" xmlns="" id="{3BDBBB40-47D3-420F-82C2-DC30DBFB1E29}"/>
                  </a:ext>
                </a:extLst>
              </p:cNvPr>
              <p:cNvSpPr/>
              <p:nvPr/>
            </p:nvSpPr>
            <p:spPr>
              <a:xfrm>
                <a:off x="7928475" y="1376715"/>
                <a:ext cx="1260000" cy="208316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0" name="îśḷîḋè">
                <a:extLst>
                  <a:ext uri="{FF2B5EF4-FFF2-40B4-BE49-F238E27FC236}">
                    <a16:creationId xmlns:a16="http://schemas.microsoft.com/office/drawing/2014/main" xmlns="" id="{CBCD0216-39C0-49CD-8469-D38379D6F5CC}"/>
                  </a:ext>
                </a:extLst>
              </p:cNvPr>
              <p:cNvSpPr/>
              <p:nvPr/>
            </p:nvSpPr>
            <p:spPr>
              <a:xfrm>
                <a:off x="7142214" y="1149287"/>
                <a:ext cx="663173" cy="663173"/>
              </a:xfrm>
              <a:prstGeom prst="roundRect">
                <a:avLst/>
              </a:prstGeom>
              <a:solidFill>
                <a:schemeClr val="accent1">
                  <a:lumMod val="10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r>
                  <a:rPr lang="en-US" altLang="zh-CN" b="1"/>
                  <a:t>02</a:t>
                </a:r>
                <a:endParaRPr b="1" dirty="0"/>
              </a:p>
            </p:txBody>
          </p:sp>
          <p:sp>
            <p:nvSpPr>
              <p:cNvPr id="11" name="ïṣḷîḑe">
                <a:extLst>
                  <a:ext uri="{FF2B5EF4-FFF2-40B4-BE49-F238E27FC236}">
                    <a16:creationId xmlns:a16="http://schemas.microsoft.com/office/drawing/2014/main" xmlns="" id="{05DD2AD2-A237-4BF7-B5DD-F996738594D5}"/>
                  </a:ext>
                </a:extLst>
              </p:cNvPr>
              <p:cNvSpPr/>
              <p:nvPr/>
            </p:nvSpPr>
            <p:spPr bwMode="auto">
              <a:xfrm>
                <a:off x="7928475" y="1930977"/>
                <a:ext cx="3600400" cy="66186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900"/>
                  <a:t>Supporting text here. </a:t>
                </a:r>
                <a:br>
                  <a:rPr lang="en-US" altLang="zh-CN" sz="900"/>
                </a:br>
                <a:r>
                  <a:rPr lang="en-US" altLang="zh-CN" sz="900"/>
                  <a:t>When you copy &amp; paste, choose "keep text only" option.</a:t>
                </a:r>
                <a:endParaRPr lang="zh-CN" altLang="en-US" sz="900" dirty="0"/>
              </a:p>
            </p:txBody>
          </p:sp>
          <p:sp>
            <p:nvSpPr>
              <p:cNvPr id="12" name="íśḷïḍe">
                <a:extLst>
                  <a:ext uri="{FF2B5EF4-FFF2-40B4-BE49-F238E27FC236}">
                    <a16:creationId xmlns:a16="http://schemas.microsoft.com/office/drawing/2014/main" xmlns="" id="{99D1A614-E60B-4C26-98A9-DEF9079B0E28}"/>
                  </a:ext>
                </a:extLst>
              </p:cNvPr>
              <p:cNvSpPr txBox="1"/>
              <p:nvPr/>
            </p:nvSpPr>
            <p:spPr bwMode="auto">
              <a:xfrm>
                <a:off x="7928475" y="1590761"/>
                <a:ext cx="3600400" cy="3402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600" b="1"/>
                  <a:t>Text here</a:t>
                </a:r>
                <a:endParaRPr lang="en-US" altLang="zh-CN" sz="1600" b="1" dirty="0"/>
              </a:p>
            </p:txBody>
          </p:sp>
          <p:cxnSp>
            <p:nvCxnSpPr>
              <p:cNvPr id="13" name="直接连接符 12">
                <a:extLst>
                  <a:ext uri="{FF2B5EF4-FFF2-40B4-BE49-F238E27FC236}">
                    <a16:creationId xmlns:a16="http://schemas.microsoft.com/office/drawing/2014/main" xmlns="" id="{3E00B2CF-4FF0-428E-863E-F5C534E22A4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928475" y="2486236"/>
                <a:ext cx="3600000" cy="1205"/>
              </a:xfrm>
              <a:prstGeom prst="line">
                <a:avLst/>
              </a:prstGeom>
              <a:ln w="3175" cap="rnd">
                <a:solidFill>
                  <a:schemeClr val="bg1">
                    <a:lumMod val="75000"/>
                  </a:schemeClr>
                </a:solidFill>
                <a:round/>
                <a:headEnd type="none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4" name="íSlïdê">
                <a:extLst>
                  <a:ext uri="{FF2B5EF4-FFF2-40B4-BE49-F238E27FC236}">
                    <a16:creationId xmlns:a16="http://schemas.microsoft.com/office/drawing/2014/main" xmlns="" id="{C5D670E6-AB0B-42D6-942C-75C6DFA1AE3F}"/>
                  </a:ext>
                </a:extLst>
              </p:cNvPr>
              <p:cNvSpPr txBox="1"/>
              <p:nvPr/>
            </p:nvSpPr>
            <p:spPr>
              <a:xfrm>
                <a:off x="11153211" y="1646677"/>
                <a:ext cx="373868" cy="225815"/>
              </a:xfrm>
              <a:prstGeom prst="rect">
                <a:avLst/>
              </a:prstGeom>
              <a:noFill/>
            </p:spPr>
            <p:txBody>
              <a:bodyPr wrap="none" lIns="91440" tIns="45720" rIns="91440" bIns="45720">
                <a:prstTxWarp prst="textPlain">
                  <a:avLst/>
                </a:prstTxWarp>
                <a:normAutofit fontScale="92500" lnSpcReduction="20000"/>
              </a:bodyPr>
              <a:lstStyle/>
              <a:p>
                <a:r>
                  <a:rPr lang="en-US" sz="1100">
                    <a:solidFill>
                      <a:schemeClr val="accent1"/>
                    </a:solidFill>
                  </a:rPr>
                  <a:t>35%</a:t>
                </a:r>
                <a:endParaRPr lang="en-US" sz="1100" dirty="0">
                  <a:solidFill>
                    <a:schemeClr val="accent1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699420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 TOOLS.GUIDESSETTING" val="{&quot;Id&quot;:&quot;2d4375ee-8516-45e0-8956-45702a61a9b6&quot;,&quot;Name&quot;:&quot;iSlide&quot;,&quot;HeaderHeight&quot;:15.0,&quot;FooterHeight&quot;:9.0000000000000036,&quot;SideMargin&quot;:5.4999999999999982,&quot;TopMargin&quot;:0.0,&quot;BottomMargin&quot;:0.0,&quot;IntervalMargin&quot;:1.3999999999999997}"/>
  <p:tag name="ISLIDE.GUIDESSETTING" val="{&quot;Id&quot;:&quot;2d4375ee-8516-45e0-8956-45702a61a9b6&quot;,&quot;Name&quot;:&quot;iSlide&quot;,&quot;HeaderHeight&quot;:15.0,&quot;FooterHeight&quot;:9.0000000000000036,&quot;SideMargin&quot;:5.4999999999999982,&quot;TopMargin&quot;:0.0,&quot;BottomMargin&quot;:0.0,&quot;IntervalMargin&quot;:1.3999999999999997}"/>
  <p:tag name="ISLIDE.THEME" val="243e87ac-1f12-4378-a780-40ca0753ff68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e706bfc-eda5-4379-8a84-ac940a8766eb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8bf22f34-57b5-4231-b591-e293d09106c6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83951a2-7bf7-4f80-b997-ae4b6188b877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4125be09-af4c-42d7-8824-91a1cfd1c28e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930ce228-8c20-4b72-b864-6c8a8b565a84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e7fd25d4-6ed2-42d9-be8a-4ef171ce36d7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997e0b69-8920-4265-9cf1-6dea7c5dd26b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6a01450b-ccf5-4c92-8db3-1b41b04e1d5e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5c1ea693-f3f7-47a3-afe1-b9805252af93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e6eb9a69-2ae0-4a7f-9a98-daad17ce0a0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093e3db1-8229-4de0-8061-515e1a00eca3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e3352c6b-b50d-470a-a1b7-01fde01956c7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f4f102f4-19a6-46e8-bce9-ebee4e1bb053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311f4e3a-3ee7-457c-b621-80829db5ec07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73e570ea-f84b-402f-b295-0170d86a4779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eb7133c-90b8-4a33-a253-8722b77854cf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ff1e3181-a27c-4d46-8bdc-5582a6bfb10e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2" val="iSlide，让PPT设计简单起来！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691ff9ac-1baf-47b6-971e-90b8fed2e25e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470d4233-bf96-4b0c-b35c-5425b20cb384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3fdc3662-f61f-400f-8563-668b0d0493e3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c5612220-5295-41e9-99c6-7e1544c5a814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400f6edf-f775-4297-88db-48be476a27b2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fb8b0ef3-63fb-4764-9a91-5075c4b8beef"/>
</p:tagLst>
</file>

<file path=ppt/theme/theme1.xml><?xml version="1.0" encoding="utf-8"?>
<a:theme xmlns:a="http://schemas.openxmlformats.org/drawingml/2006/main" name="主题5">
  <a:themeElements>
    <a:clrScheme name="自定义 10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0077B5"/>
      </a:accent1>
      <a:accent2>
        <a:srgbClr val="00A0DC"/>
      </a:accent2>
      <a:accent3>
        <a:srgbClr val="283E4A"/>
      </a:accent3>
      <a:accent4>
        <a:srgbClr val="55595D"/>
      </a:accent4>
      <a:accent5>
        <a:srgbClr val="6F7173"/>
      </a:accent5>
      <a:accent6>
        <a:srgbClr val="9B9EA1"/>
      </a:accent6>
      <a:hlink>
        <a:srgbClr val="0077B5"/>
      </a:hlink>
      <a:folHlink>
        <a:srgbClr val="BFBFBF"/>
      </a:folHlink>
    </a:clrScheme>
    <a:fontScheme name="Temp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主题5" id="{B8EDB911-D765-4A7B-BBC7-40DBB672FBA6}" vid="{AECAB1C0-5DF6-436C-85E8-20094DBE11C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自定义 10">
    <a:dk1>
      <a:srgbClr val="000000"/>
    </a:dk1>
    <a:lt1>
      <a:srgbClr val="FFFFFF"/>
    </a:lt1>
    <a:dk2>
      <a:srgbClr val="778495"/>
    </a:dk2>
    <a:lt2>
      <a:srgbClr val="F0F0F0"/>
    </a:lt2>
    <a:accent1>
      <a:srgbClr val="0077B5"/>
    </a:accent1>
    <a:accent2>
      <a:srgbClr val="00A0DC"/>
    </a:accent2>
    <a:accent3>
      <a:srgbClr val="283E4A"/>
    </a:accent3>
    <a:accent4>
      <a:srgbClr val="55595D"/>
    </a:accent4>
    <a:accent5>
      <a:srgbClr val="6F7173"/>
    </a:accent5>
    <a:accent6>
      <a:srgbClr val="9B9EA1"/>
    </a:accent6>
    <a:hlink>
      <a:srgbClr val="0077B5"/>
    </a:hlink>
    <a:folHlink>
      <a:srgbClr val="BFBFBF"/>
    </a:folHlink>
  </a:clrScheme>
</a:themeOverride>
</file>

<file path=ppt/theme/themeOverride2.xml><?xml version="1.0" encoding="utf-8"?>
<a:themeOverride xmlns:a="http://schemas.openxmlformats.org/drawingml/2006/main">
  <a:clrScheme name="自定义 10">
    <a:dk1>
      <a:srgbClr val="000000"/>
    </a:dk1>
    <a:lt1>
      <a:srgbClr val="FFFFFF"/>
    </a:lt1>
    <a:dk2>
      <a:srgbClr val="778495"/>
    </a:dk2>
    <a:lt2>
      <a:srgbClr val="F0F0F0"/>
    </a:lt2>
    <a:accent1>
      <a:srgbClr val="0077B5"/>
    </a:accent1>
    <a:accent2>
      <a:srgbClr val="00A0DC"/>
    </a:accent2>
    <a:accent3>
      <a:srgbClr val="283E4A"/>
    </a:accent3>
    <a:accent4>
      <a:srgbClr val="55595D"/>
    </a:accent4>
    <a:accent5>
      <a:srgbClr val="6F7173"/>
    </a:accent5>
    <a:accent6>
      <a:srgbClr val="9B9EA1"/>
    </a:accent6>
    <a:hlink>
      <a:srgbClr val="0077B5"/>
    </a:hlink>
    <a:folHlink>
      <a:srgbClr val="BFBFBF"/>
    </a:folHlink>
  </a:clrScheme>
</a:themeOverride>
</file>

<file path=ppt/theme/themeOverride3.xml><?xml version="1.0" encoding="utf-8"?>
<a:themeOverride xmlns:a="http://schemas.openxmlformats.org/drawingml/2006/main">
  <a:clrScheme name="自定义 10">
    <a:dk1>
      <a:srgbClr val="000000"/>
    </a:dk1>
    <a:lt1>
      <a:srgbClr val="FFFFFF"/>
    </a:lt1>
    <a:dk2>
      <a:srgbClr val="778495"/>
    </a:dk2>
    <a:lt2>
      <a:srgbClr val="F0F0F0"/>
    </a:lt2>
    <a:accent1>
      <a:srgbClr val="0077B5"/>
    </a:accent1>
    <a:accent2>
      <a:srgbClr val="00A0DC"/>
    </a:accent2>
    <a:accent3>
      <a:srgbClr val="283E4A"/>
    </a:accent3>
    <a:accent4>
      <a:srgbClr val="55595D"/>
    </a:accent4>
    <a:accent5>
      <a:srgbClr val="6F7173"/>
    </a:accent5>
    <a:accent6>
      <a:srgbClr val="9B9EA1"/>
    </a:accent6>
    <a:hlink>
      <a:srgbClr val="0077B5"/>
    </a:hlink>
    <a:folHlink>
      <a:srgbClr val="BFBFBF"/>
    </a:folHlink>
  </a:clrScheme>
</a:themeOverride>
</file>

<file path=ppt/theme/themeOverride4.xml><?xml version="1.0" encoding="utf-8"?>
<a:themeOverride xmlns:a="http://schemas.openxmlformats.org/drawingml/2006/main">
  <a:clrScheme name="自定义 10">
    <a:dk1>
      <a:srgbClr val="000000"/>
    </a:dk1>
    <a:lt1>
      <a:srgbClr val="FFFFFF"/>
    </a:lt1>
    <a:dk2>
      <a:srgbClr val="778495"/>
    </a:dk2>
    <a:lt2>
      <a:srgbClr val="F0F0F0"/>
    </a:lt2>
    <a:accent1>
      <a:srgbClr val="0077B5"/>
    </a:accent1>
    <a:accent2>
      <a:srgbClr val="00A0DC"/>
    </a:accent2>
    <a:accent3>
      <a:srgbClr val="283E4A"/>
    </a:accent3>
    <a:accent4>
      <a:srgbClr val="55595D"/>
    </a:accent4>
    <a:accent5>
      <a:srgbClr val="6F7173"/>
    </a:accent5>
    <a:accent6>
      <a:srgbClr val="9B9EA1"/>
    </a:accent6>
    <a:hlink>
      <a:srgbClr val="0077B5"/>
    </a:hlink>
    <a:folHlink>
      <a:srgbClr val="BFBFBF"/>
    </a:folHlink>
  </a:clrScheme>
</a:themeOverride>
</file>

<file path=ppt/theme/themeOverride5.xml><?xml version="1.0" encoding="utf-8"?>
<a:themeOverride xmlns:a="http://schemas.openxmlformats.org/drawingml/2006/main">
  <a:clrScheme name="自定义 10">
    <a:dk1>
      <a:srgbClr val="000000"/>
    </a:dk1>
    <a:lt1>
      <a:srgbClr val="FFFFFF"/>
    </a:lt1>
    <a:dk2>
      <a:srgbClr val="778495"/>
    </a:dk2>
    <a:lt2>
      <a:srgbClr val="F0F0F0"/>
    </a:lt2>
    <a:accent1>
      <a:srgbClr val="0077B5"/>
    </a:accent1>
    <a:accent2>
      <a:srgbClr val="00A0DC"/>
    </a:accent2>
    <a:accent3>
      <a:srgbClr val="283E4A"/>
    </a:accent3>
    <a:accent4>
      <a:srgbClr val="55595D"/>
    </a:accent4>
    <a:accent5>
      <a:srgbClr val="6F7173"/>
    </a:accent5>
    <a:accent6>
      <a:srgbClr val="9B9EA1"/>
    </a:accent6>
    <a:hlink>
      <a:srgbClr val="0077B5"/>
    </a:hlink>
    <a:folHlink>
      <a:srgbClr val="BFBFBF"/>
    </a:folHlink>
  </a:clrScheme>
</a:themeOverride>
</file>

<file path=ppt/theme/themeOverride6.xml><?xml version="1.0" encoding="utf-8"?>
<a:themeOverride xmlns:a="http://schemas.openxmlformats.org/drawingml/2006/main">
  <a:clrScheme name="自定义 10">
    <a:dk1>
      <a:srgbClr val="000000"/>
    </a:dk1>
    <a:lt1>
      <a:srgbClr val="FFFFFF"/>
    </a:lt1>
    <a:dk2>
      <a:srgbClr val="778495"/>
    </a:dk2>
    <a:lt2>
      <a:srgbClr val="F0F0F0"/>
    </a:lt2>
    <a:accent1>
      <a:srgbClr val="0077B5"/>
    </a:accent1>
    <a:accent2>
      <a:srgbClr val="00A0DC"/>
    </a:accent2>
    <a:accent3>
      <a:srgbClr val="283E4A"/>
    </a:accent3>
    <a:accent4>
      <a:srgbClr val="55595D"/>
    </a:accent4>
    <a:accent5>
      <a:srgbClr val="6F7173"/>
    </a:accent5>
    <a:accent6>
      <a:srgbClr val="9B9EA1"/>
    </a:accent6>
    <a:hlink>
      <a:srgbClr val="0077B5"/>
    </a:hlink>
    <a:folHlink>
      <a:srgbClr val="BFBFBF"/>
    </a:folHlink>
  </a:clrScheme>
</a:themeOverride>
</file>

<file path=ppt/theme/themeOverride7.xml><?xml version="1.0" encoding="utf-8"?>
<a:themeOverride xmlns:a="http://schemas.openxmlformats.org/drawingml/2006/main">
  <a:clrScheme name="自定义 10">
    <a:dk1>
      <a:srgbClr val="000000"/>
    </a:dk1>
    <a:lt1>
      <a:srgbClr val="FFFFFF"/>
    </a:lt1>
    <a:dk2>
      <a:srgbClr val="778495"/>
    </a:dk2>
    <a:lt2>
      <a:srgbClr val="F0F0F0"/>
    </a:lt2>
    <a:accent1>
      <a:srgbClr val="0077B5"/>
    </a:accent1>
    <a:accent2>
      <a:srgbClr val="00A0DC"/>
    </a:accent2>
    <a:accent3>
      <a:srgbClr val="283E4A"/>
    </a:accent3>
    <a:accent4>
      <a:srgbClr val="55595D"/>
    </a:accent4>
    <a:accent5>
      <a:srgbClr val="6F7173"/>
    </a:accent5>
    <a:accent6>
      <a:srgbClr val="9B9EA1"/>
    </a:accent6>
    <a:hlink>
      <a:srgbClr val="0077B5"/>
    </a:hlink>
    <a:folHlink>
      <a:srgbClr val="BFBFBF"/>
    </a:folHlink>
  </a:clrScheme>
</a:themeOverride>
</file>

<file path=ppt/theme/themeOverride8.xml><?xml version="1.0" encoding="utf-8"?>
<a:themeOverride xmlns:a="http://schemas.openxmlformats.org/drawingml/2006/main">
  <a:clrScheme name="自定义 10">
    <a:dk1>
      <a:srgbClr val="000000"/>
    </a:dk1>
    <a:lt1>
      <a:srgbClr val="FFFFFF"/>
    </a:lt1>
    <a:dk2>
      <a:srgbClr val="778495"/>
    </a:dk2>
    <a:lt2>
      <a:srgbClr val="F0F0F0"/>
    </a:lt2>
    <a:accent1>
      <a:srgbClr val="0077B5"/>
    </a:accent1>
    <a:accent2>
      <a:srgbClr val="00A0DC"/>
    </a:accent2>
    <a:accent3>
      <a:srgbClr val="283E4A"/>
    </a:accent3>
    <a:accent4>
      <a:srgbClr val="55595D"/>
    </a:accent4>
    <a:accent5>
      <a:srgbClr val="6F7173"/>
    </a:accent5>
    <a:accent6>
      <a:srgbClr val="9B9EA1"/>
    </a:accent6>
    <a:hlink>
      <a:srgbClr val="0077B5"/>
    </a:hlink>
    <a:folHlink>
      <a:srgbClr val="BFBFB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iSlide</Template>
  <TotalTime>125</TotalTime>
  <Words>3443</Words>
  <Application>Microsoft Office PowerPoint</Application>
  <PresentationFormat>宽屏</PresentationFormat>
  <Paragraphs>564</Paragraphs>
  <Slides>42</Slides>
  <Notes>8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42</vt:i4>
      </vt:variant>
    </vt:vector>
  </HeadingPairs>
  <TitlesOfParts>
    <vt:vector size="49" baseType="lpstr">
      <vt:lpstr>等线</vt:lpstr>
      <vt:lpstr>宋体</vt:lpstr>
      <vt:lpstr>微软雅黑</vt:lpstr>
      <vt:lpstr>Arial</vt:lpstr>
      <vt:lpstr>Calibri</vt:lpstr>
      <vt:lpstr>Impact</vt:lpstr>
      <vt:lpstr>主题5</vt:lpstr>
      <vt:lpstr>2018简约商务风工作报告模板</vt:lpstr>
      <vt:lpstr>PowerPoint 演示文稿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Section Header Here</vt:lpstr>
      <vt:lpstr>Click to edit Master title style</vt:lpstr>
      <vt:lpstr>4.3 Click to edit Master title style</vt:lpstr>
      <vt:lpstr>Click to edit Master title style</vt:lpstr>
      <vt:lpstr>Click to edit Master title style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Thanks. And Your Slogan Here.</vt:lpstr>
      <vt:lpstr>PowerPoint 演示文稿</vt:lpstr>
      <vt:lpstr>PowerPoint 演示文稿</vt:lpstr>
      <vt:lpstr>快速设计页面  Quick Slides Design</vt:lpstr>
      <vt:lpstr>更改页面中的图标  Replace Icons</vt:lpstr>
      <vt:lpstr>填充图示中的图片  Picture Fill</vt:lpstr>
      <vt:lpstr>更改图示中的插图  Replace Vectors</vt:lpstr>
      <vt:lpstr>编辑智能图表 Edit Smart Diagram</vt:lpstr>
      <vt:lpstr>PowerPoint 演示文稿</vt:lpstr>
      <vt:lpstr>PowerPoint 演示文稿</vt:lpstr>
    </vt:vector>
  </TitlesOfParts>
  <Manager>iSlide</Manager>
  <Company>iSlide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iSlide</dc:creator>
  <cp:keywords>51PPT模板网  www.51pptmoban.com</cp:keywords>
  <cp:lastModifiedBy>阳光 男孩</cp:lastModifiedBy>
  <cp:revision>28</cp:revision>
  <cp:lastPrinted>2017-10-26T16:00:00Z</cp:lastPrinted>
  <dcterms:created xsi:type="dcterms:W3CDTF">2017-10-26T16:00:00Z</dcterms:created>
  <dcterms:modified xsi:type="dcterms:W3CDTF">2018-11-08T14:18:48Z</dcterms:modified>
  <cp:category>work report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Slide.Theme">
    <vt:lpwstr>a173570b-f82c-4049-95f2-66cf58a73903</vt:lpwstr>
  </property>
</Properties>
</file>