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3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94660"/>
  </p:normalViewPr>
  <p:slideViewPr>
    <p:cSldViewPr snapToGrid="0">
      <p:cViewPr varScale="1">
        <p:scale>
          <a:sx n="117" d="100"/>
          <a:sy n="117" d="100"/>
        </p:scale>
        <p:origin x="466" y="67"/>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055483182385222E-2"/>
          <c:y val="9.9201342072184451E-2"/>
          <c:w val="0.97588903363522961"/>
          <c:h val="0.79696118421907269"/>
        </c:manualLayout>
      </c:layout>
      <c:barChart>
        <c:barDir val="col"/>
        <c:grouping val="clustered"/>
        <c:varyColors val="0"/>
        <c:ser>
          <c:idx val="0"/>
          <c:order val="0"/>
          <c:tx>
            <c:strRef>
              <c:f>Sheet1!$B$1</c:f>
              <c:strCache>
                <c:ptCount val="1"/>
                <c:pt idx="0">
                  <c:v>系列 1</c:v>
                </c:pt>
              </c:strCache>
            </c:strRef>
          </c:tx>
          <c:spPr>
            <a:no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c:formatCode>
                <c:ptCount val="12"/>
                <c:pt idx="0">
                  <c:v>1</c:v>
                </c:pt>
                <c:pt idx="1">
                  <c:v>1</c:v>
                </c:pt>
                <c:pt idx="2">
                  <c:v>1</c:v>
                </c:pt>
                <c:pt idx="3">
                  <c:v>1</c:v>
                </c:pt>
                <c:pt idx="4">
                  <c:v>1</c:v>
                </c:pt>
                <c:pt idx="5">
                  <c:v>1</c:v>
                </c:pt>
                <c:pt idx="6">
                  <c:v>1</c:v>
                </c:pt>
                <c:pt idx="7">
                  <c:v>1</c:v>
                </c:pt>
                <c:pt idx="8">
                  <c:v>1</c:v>
                </c:pt>
                <c:pt idx="9">
                  <c:v>1</c:v>
                </c:pt>
                <c:pt idx="10">
                  <c:v>1</c:v>
                </c:pt>
                <c:pt idx="11">
                  <c:v>1</c:v>
                </c:pt>
              </c:numCache>
            </c:numRef>
          </c:val>
          <c:extLst xmlns:c16r2="http://schemas.microsoft.com/office/drawing/2015/06/chart">
            <c:ext xmlns:c16="http://schemas.microsoft.com/office/drawing/2014/chart" uri="{C3380CC4-5D6E-409C-BE32-E72D297353CC}">
              <c16:uniqueId val="{00000000-CA18-4096-BC34-5FD3F0C30919}"/>
            </c:ext>
          </c:extLst>
        </c:ser>
        <c:ser>
          <c:idx val="2"/>
          <c:order val="2"/>
          <c:tx>
            <c:strRef>
              <c:f>Sheet1!$D$1</c:f>
              <c:strCache>
                <c:ptCount val="1"/>
                <c:pt idx="0">
                  <c:v>系列3</c:v>
                </c:pt>
              </c:strCache>
            </c:strRef>
          </c:tx>
          <c:spPr>
            <a:solidFill>
              <a:schemeClr val="accent3"/>
            </a:solidFill>
            <a:ln w="25400">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2-CA18-4096-BC34-5FD3F0C30919}"/>
              </c:ext>
            </c:extLst>
          </c:dPt>
          <c:dPt>
            <c:idx val="1"/>
            <c:invertIfNegative val="0"/>
            <c:bubble3D val="0"/>
            <c:spPr>
              <a:solidFill>
                <a:schemeClr val="accent1"/>
              </a:solidFill>
              <a:ln w="25400">
                <a:noFill/>
              </a:ln>
              <a:effectLst/>
            </c:spPr>
            <c:extLst xmlns:c16r2="http://schemas.microsoft.com/office/drawing/2015/06/chart">
              <c:ext xmlns:c16="http://schemas.microsoft.com/office/drawing/2014/chart" uri="{C3380CC4-5D6E-409C-BE32-E72D297353CC}">
                <c16:uniqueId val="{00000004-CA18-4096-BC34-5FD3F0C30919}"/>
              </c:ext>
            </c:extLst>
          </c:dPt>
          <c:dPt>
            <c:idx val="2"/>
            <c:invertIfNegative val="0"/>
            <c:bubble3D val="0"/>
            <c:extLst xmlns:c16r2="http://schemas.microsoft.com/office/drawing/2015/06/chart">
              <c:ext xmlns:c16="http://schemas.microsoft.com/office/drawing/2014/chart" uri="{C3380CC4-5D6E-409C-BE32-E72D297353CC}">
                <c16:uniqueId val="{00000006-CA18-4096-BC34-5FD3F0C30919}"/>
              </c:ext>
            </c:extLst>
          </c:dPt>
          <c:dPt>
            <c:idx val="3"/>
            <c:invertIfNegative val="0"/>
            <c:bubble3D val="0"/>
            <c:extLst xmlns:c16r2="http://schemas.microsoft.com/office/drawing/2015/06/chart">
              <c:ext xmlns:c16="http://schemas.microsoft.com/office/drawing/2014/chart" uri="{C3380CC4-5D6E-409C-BE32-E72D297353CC}">
                <c16:uniqueId val="{00000008-CA18-4096-BC34-5FD3F0C30919}"/>
              </c:ext>
            </c:extLst>
          </c:dPt>
          <c:dPt>
            <c:idx val="4"/>
            <c:invertIfNegative val="0"/>
            <c:bubble3D val="0"/>
            <c:extLst xmlns:c16r2="http://schemas.microsoft.com/office/drawing/2015/06/chart">
              <c:ext xmlns:c16="http://schemas.microsoft.com/office/drawing/2014/chart" uri="{C3380CC4-5D6E-409C-BE32-E72D297353CC}">
                <c16:uniqueId val="{0000000A-CA18-4096-BC34-5FD3F0C30919}"/>
              </c:ext>
            </c:extLst>
          </c:dPt>
          <c:dPt>
            <c:idx val="11"/>
            <c:invertIfNegative val="0"/>
            <c:bubble3D val="0"/>
            <c:spPr>
              <a:solidFill>
                <a:schemeClr val="accent2"/>
              </a:solidFill>
              <a:ln w="25400">
                <a:noFill/>
              </a:ln>
              <a:effectLst/>
            </c:spPr>
            <c:extLst xmlns:c16r2="http://schemas.microsoft.com/office/drawing/2015/06/chart">
              <c:ext xmlns:c16="http://schemas.microsoft.com/office/drawing/2014/chart" uri="{C3380CC4-5D6E-409C-BE32-E72D297353CC}">
                <c16:uniqueId val="{0000000D-CA18-4096-BC34-5FD3F0C30919}"/>
              </c:ext>
            </c:extLst>
          </c:dPt>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Sheet1!$D$2:$D$13</c:f>
              <c:numCache>
                <c:formatCode>General</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extLst xmlns:c16r2="http://schemas.microsoft.com/office/drawing/2015/06/chart">
            <c:ext xmlns:c16="http://schemas.microsoft.com/office/drawing/2014/chart" uri="{C3380CC4-5D6E-409C-BE32-E72D297353CC}">
              <c16:uniqueId val="{0000000B-CA18-4096-BC34-5FD3F0C30919}"/>
            </c:ext>
          </c:extLst>
        </c:ser>
        <c:dLbls>
          <c:showLegendKey val="0"/>
          <c:showVal val="0"/>
          <c:showCatName val="0"/>
          <c:showSerName val="0"/>
          <c:showPercent val="0"/>
          <c:showBubbleSize val="0"/>
        </c:dLbls>
        <c:gapWidth val="141"/>
        <c:overlap val="100"/>
        <c:axId val="-504120944"/>
        <c:axId val="-504124208"/>
      </c:barChart>
      <c:lineChart>
        <c:grouping val="standard"/>
        <c:varyColors val="0"/>
        <c:ser>
          <c:idx val="1"/>
          <c:order val="1"/>
          <c:tx>
            <c:strRef>
              <c:f>Sheet1!$C$1</c:f>
              <c:strCache>
                <c:ptCount val="1"/>
                <c:pt idx="0">
                  <c:v>系列 2</c:v>
                </c:pt>
              </c:strCache>
            </c:strRef>
          </c:tx>
          <c:spPr>
            <a:ln w="19050" cap="rnd">
              <a:solidFill>
                <a:schemeClr val="tx1">
                  <a:lumMod val="65000"/>
                  <a:lumOff val="35000"/>
                </a:schemeClr>
              </a:solidFill>
              <a:prstDash val="sysDot"/>
              <a:round/>
            </a:ln>
            <a:effectLst/>
          </c:spPr>
          <c:marker>
            <c:symbol val="square"/>
            <c:size val="49"/>
            <c:spPr>
              <a:blipFill>
                <a:blip xmlns:r="http://schemas.openxmlformats.org/officeDocument/2006/relationships" r:embed="rId3"/>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effectLst>
                      <a:outerShdw blurRad="50800" dist="38100" dir="2700000" algn="tl" rotWithShape="0">
                        <a:prstClr val="black">
                          <a:alpha val="40000"/>
                        </a:prstClr>
                      </a:outerShdw>
                    </a:effectLst>
                    <a:latin typeface="ITC Avant Garde Std Md" panose="020B0602020202020204" pitchFamily="34" charset="0"/>
                    <a:ea typeface="+mn-ea"/>
                    <a:cs typeface="+mn-cs"/>
                  </a:defRPr>
                </a:pPr>
                <a:endParaRPr lang="zh-CN"/>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0.4</c:v>
                </c:pt>
                <c:pt idx="1">
                  <c:v>0.3</c:v>
                </c:pt>
                <c:pt idx="2">
                  <c:v>0.5</c:v>
                </c:pt>
                <c:pt idx="3">
                  <c:v>0.7</c:v>
                </c:pt>
                <c:pt idx="4">
                  <c:v>0.9</c:v>
                </c:pt>
                <c:pt idx="5">
                  <c:v>0.4</c:v>
                </c:pt>
                <c:pt idx="6">
                  <c:v>0.6</c:v>
                </c:pt>
                <c:pt idx="7">
                  <c:v>0.8</c:v>
                </c:pt>
                <c:pt idx="8">
                  <c:v>0.7</c:v>
                </c:pt>
                <c:pt idx="9">
                  <c:v>0.6</c:v>
                </c:pt>
                <c:pt idx="10">
                  <c:v>0.8</c:v>
                </c:pt>
                <c:pt idx="11">
                  <c:v>1</c:v>
                </c:pt>
              </c:numCache>
            </c:numRef>
          </c:val>
          <c:smooth val="1"/>
          <c:extLst xmlns:c16r2="http://schemas.microsoft.com/office/drawing/2015/06/chart">
            <c:ext xmlns:c16="http://schemas.microsoft.com/office/drawing/2014/chart" uri="{C3380CC4-5D6E-409C-BE32-E72D297353CC}">
              <c16:uniqueId val="{0000000C-CA18-4096-BC34-5FD3F0C30919}"/>
            </c:ext>
          </c:extLst>
        </c:ser>
        <c:dLbls>
          <c:showLegendKey val="0"/>
          <c:showVal val="0"/>
          <c:showCatName val="0"/>
          <c:showSerName val="0"/>
          <c:showPercent val="0"/>
          <c:showBubbleSize val="0"/>
        </c:dLbls>
        <c:marker val="1"/>
        <c:smooth val="0"/>
        <c:axId val="-504120944"/>
        <c:axId val="-504124208"/>
      </c:lineChart>
      <c:catAx>
        <c:axId val="-504120944"/>
        <c:scaling>
          <c:orientation val="minMax"/>
        </c:scaling>
        <c:delete val="0"/>
        <c:axPos val="b"/>
        <c:numFmt formatCode="General" sourceLinked="1"/>
        <c:majorTickMark val="out"/>
        <c:minorTickMark val="none"/>
        <c:tickLblPos val="nextTo"/>
        <c:spPr>
          <a:noFill/>
          <a:ln w="317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方正正纤黑简体" panose="02000000000000000000" pitchFamily="2" charset="-122"/>
                <a:ea typeface="方正正纤黑简体" panose="02000000000000000000" pitchFamily="2" charset="-122"/>
                <a:cs typeface="+mn-cs"/>
              </a:defRPr>
            </a:pPr>
            <a:endParaRPr lang="zh-CN"/>
          </a:p>
        </c:txPr>
        <c:crossAx val="-504124208"/>
        <c:crosses val="autoZero"/>
        <c:auto val="1"/>
        <c:lblAlgn val="ctr"/>
        <c:lblOffset val="100"/>
        <c:noMultiLvlLbl val="0"/>
      </c:catAx>
      <c:valAx>
        <c:axId val="-504124208"/>
        <c:scaling>
          <c:orientation val="minMax"/>
          <c:max val="1"/>
        </c:scaling>
        <c:delete val="1"/>
        <c:axPos val="l"/>
        <c:numFmt formatCode="0%" sourceLinked="1"/>
        <c:majorTickMark val="out"/>
        <c:minorTickMark val="none"/>
        <c:tickLblPos val="nextTo"/>
        <c:crossAx val="-504120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0E9BF9-D202-4BA9-AB03-EBD875D6CEA4}" type="datetimeFigureOut">
              <a:rPr lang="zh-CN" altLang="en-US" smtClean="0"/>
              <a:t>2018/11/10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EDE89-E7BE-4CFF-A7D1-58DC369EA3EE}" type="slidenum">
              <a:rPr lang="zh-CN" altLang="en-US" smtClean="0"/>
              <a:t>‹#›</a:t>
            </a:fld>
            <a:endParaRPr lang="zh-CN" altLang="en-US"/>
          </a:p>
        </p:txBody>
      </p:sp>
    </p:spTree>
    <p:extLst>
      <p:ext uri="{BB962C8B-B14F-4D97-AF65-F5344CB8AC3E}">
        <p14:creationId xmlns:p14="http://schemas.microsoft.com/office/powerpoint/2010/main" val="45780842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1540277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90665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2556927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dirty="0">
              <a:solidFill>
                <a:prstClr val="black"/>
              </a:solidFill>
            </a:endParaRPr>
          </a:p>
        </p:txBody>
      </p:sp>
    </p:spTree>
    <p:extLst>
      <p:ext uri="{BB962C8B-B14F-4D97-AF65-F5344CB8AC3E}">
        <p14:creationId xmlns:p14="http://schemas.microsoft.com/office/powerpoint/2010/main" val="713106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val="2701424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val="1159671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val="1392577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val="2458796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val="369376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val="3997849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val="24684356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77748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val="718697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val="3036177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val="15182419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val="651720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3906540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val="2540804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15120464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27</a:t>
            </a:fld>
            <a:endParaRPr lang="zh-CN" altLang="en-US"/>
          </a:p>
        </p:txBody>
      </p:sp>
    </p:spTree>
    <p:extLst>
      <p:ext uri="{BB962C8B-B14F-4D97-AF65-F5344CB8AC3E}">
        <p14:creationId xmlns:p14="http://schemas.microsoft.com/office/powerpoint/2010/main" val="422040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672413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3910405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433032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594492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684620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4218707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4265135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21312059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29019141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33323191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9910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54647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9550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0352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9520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1375598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28731525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4239138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7219033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25956123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16223282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17576980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6CDE040-D13E-446D-83C6-DAE963B644DC}" type="datetimeFigureOut">
              <a:rPr lang="zh-CN" altLang="en-US" smtClean="0"/>
              <a:t>2018/11/10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4F0271-9F67-493A-98AC-8CD621D2342C}" type="slidenum">
              <a:rPr lang="zh-CN" altLang="en-US" smtClean="0"/>
              <a:t>‹#›</a:t>
            </a:fld>
            <a:endParaRPr lang="zh-CN" altLang="en-US"/>
          </a:p>
        </p:txBody>
      </p:sp>
    </p:spTree>
    <p:extLst>
      <p:ext uri="{BB962C8B-B14F-4D97-AF65-F5344CB8AC3E}">
        <p14:creationId xmlns:p14="http://schemas.microsoft.com/office/powerpoint/2010/main" val="27741168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p:cNvSpPr/>
          <p:nvPr userDrawn="1"/>
        </p:nvSpPr>
        <p:spPr>
          <a:xfrm>
            <a:off x="7182228" y="4794886"/>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6CDE040-D13E-446D-83C6-DAE963B644DC}" type="datetimeFigureOut">
              <a:rPr lang="zh-CN" altLang="en-US" smtClean="0"/>
              <a:t>2018/11/10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4F0271-9F67-493A-98AC-8CD621D2342C}" type="slidenum">
              <a:rPr lang="zh-CN" altLang="en-US" smtClean="0"/>
              <a:t>‹#›</a:t>
            </a:fld>
            <a:endParaRPr lang="zh-CN" altLang="en-US"/>
          </a:p>
        </p:txBody>
      </p:sp>
      <p:pic>
        <p:nvPicPr>
          <p:cNvPr id="8" name="图片 7"/>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3860" y="0"/>
            <a:ext cx="9141291" cy="5143500"/>
          </a:xfrm>
          <a:prstGeom prst="rect">
            <a:avLst/>
          </a:prstGeom>
        </p:spPr>
      </p:pic>
      <p:sp>
        <p:nvSpPr>
          <p:cNvPr id="9" name="矩形 8"/>
          <p:cNvSpPr/>
          <p:nvPr userDrawn="1"/>
        </p:nvSpPr>
        <p:spPr>
          <a:xfrm>
            <a:off x="0" y="97277"/>
            <a:ext cx="9075906" cy="4943830"/>
          </a:xfrm>
          <a:prstGeom prst="rect">
            <a:avLst/>
          </a:prstGeom>
          <a:solidFill>
            <a:schemeClr val="bg1">
              <a:alpha val="62000"/>
            </a:schemeClr>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0590125"/>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60" y="0"/>
            <a:ext cx="9141291" cy="5143500"/>
          </a:xfrm>
          <a:prstGeom prst="rect">
            <a:avLst/>
          </a:prstGeom>
        </p:spPr>
      </p:pic>
      <p:sp>
        <p:nvSpPr>
          <p:cNvPr id="245" name="六边形 244"/>
          <p:cNvSpPr/>
          <p:nvPr/>
        </p:nvSpPr>
        <p:spPr>
          <a:xfrm rot="5400000">
            <a:off x="5523718" y="4513021"/>
            <a:ext cx="659606" cy="567929"/>
          </a:xfrm>
          <a:prstGeom prst="hexagon">
            <a:avLst/>
          </a:prstGeom>
          <a:solidFill>
            <a:srgbClr val="26AADC"/>
          </a:solidFill>
          <a:ln>
            <a:noFill/>
          </a:ln>
          <a:effectLst>
            <a:outerShdw blurRad="469900" dist="139700" dir="9600000" sx="101000" sy="101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nvGrpSpPr>
          <p:cNvPr id="246" name="组合 245"/>
          <p:cNvGrpSpPr/>
          <p:nvPr/>
        </p:nvGrpSpPr>
        <p:grpSpPr>
          <a:xfrm>
            <a:off x="6732789" y="4491410"/>
            <a:ext cx="1825667" cy="2117774"/>
            <a:chOff x="9983638" y="3961027"/>
            <a:chExt cx="3439003" cy="3989244"/>
          </a:xfrm>
          <a:effectLst>
            <a:outerShdw blurRad="304800" dist="88900" dir="15960000" sx="106000" sy="106000" algn="tr" rotWithShape="0">
              <a:srgbClr val="093181">
                <a:alpha val="41000"/>
              </a:srgbClr>
            </a:outerShdw>
          </a:effectLst>
        </p:grpSpPr>
        <p:sp>
          <p:nvSpPr>
            <p:cNvPr id="247" name="六边形 246"/>
            <p:cNvSpPr/>
            <p:nvPr/>
          </p:nvSpPr>
          <p:spPr>
            <a:xfrm rot="5400000">
              <a:off x="9708518" y="4236147"/>
              <a:ext cx="3989244" cy="3439003"/>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48" name="六边形 247"/>
            <p:cNvSpPr/>
            <p:nvPr/>
          </p:nvSpPr>
          <p:spPr>
            <a:xfrm rot="5400000">
              <a:off x="10000475" y="4487832"/>
              <a:ext cx="3405331" cy="2935630"/>
            </a:xfrm>
            <a:prstGeom prst="hexagon">
              <a:avLst/>
            </a:prstGeom>
            <a:solidFill>
              <a:srgbClr val="F1F1F1"/>
            </a:solidFill>
            <a:ln>
              <a:noFill/>
            </a:ln>
            <a:effectLst>
              <a:innerShdw blurRad="215900" dist="50800" dir="154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grpSp>
        <p:nvGrpSpPr>
          <p:cNvPr id="249" name="组合 248"/>
          <p:cNvGrpSpPr/>
          <p:nvPr/>
        </p:nvGrpSpPr>
        <p:grpSpPr>
          <a:xfrm>
            <a:off x="622985" y="4539764"/>
            <a:ext cx="1470421" cy="1705688"/>
            <a:chOff x="9983638" y="3961026"/>
            <a:chExt cx="3439003" cy="3989244"/>
          </a:xfrm>
          <a:effectLst>
            <a:outerShdw blurRad="419100" dist="38100" dir="18540000" sx="102000" sy="102000" algn="r" rotWithShape="0">
              <a:prstClr val="black">
                <a:alpha val="40000"/>
              </a:prstClr>
            </a:outerShdw>
          </a:effectLst>
        </p:grpSpPr>
        <p:sp>
          <p:nvSpPr>
            <p:cNvPr id="250" name="六边形 249"/>
            <p:cNvSpPr/>
            <p:nvPr/>
          </p:nvSpPr>
          <p:spPr>
            <a:xfrm rot="5400000">
              <a:off x="9708518" y="4236146"/>
              <a:ext cx="3989244" cy="3439003"/>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51" name="六边形 250"/>
            <p:cNvSpPr/>
            <p:nvPr/>
          </p:nvSpPr>
          <p:spPr>
            <a:xfrm rot="5400000">
              <a:off x="10000475" y="4487832"/>
              <a:ext cx="3405331" cy="2935630"/>
            </a:xfrm>
            <a:prstGeom prst="hexagon">
              <a:avLst/>
            </a:prstGeom>
            <a:solidFill>
              <a:srgbClr val="F1F1F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sp>
        <p:nvSpPr>
          <p:cNvPr id="252" name="六边形 251"/>
          <p:cNvSpPr/>
          <p:nvPr/>
        </p:nvSpPr>
        <p:spPr>
          <a:xfrm rot="5400000">
            <a:off x="2925864" y="4926616"/>
            <a:ext cx="757238" cy="653653"/>
          </a:xfrm>
          <a:prstGeom prst="hexagon">
            <a:avLst/>
          </a:prstGeom>
          <a:solidFill>
            <a:srgbClr val="26AADC"/>
          </a:solidFill>
          <a:ln>
            <a:noFill/>
          </a:ln>
          <a:effectLst>
            <a:outerShdw blurRad="469900" dist="50800" dir="8880000" sx="84000" sy="84000" algn="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nvGrpSpPr>
          <p:cNvPr id="253" name="组合 252"/>
          <p:cNvGrpSpPr/>
          <p:nvPr/>
        </p:nvGrpSpPr>
        <p:grpSpPr>
          <a:xfrm>
            <a:off x="2059121" y="5490924"/>
            <a:ext cx="1111750" cy="1289630"/>
            <a:chOff x="9983638" y="3961026"/>
            <a:chExt cx="3439003" cy="3989244"/>
          </a:xfrm>
          <a:effectLst>
            <a:outerShdw blurRad="177800" dist="152400" dir="12000000" algn="r" rotWithShape="0">
              <a:prstClr val="black">
                <a:alpha val="40000"/>
              </a:prstClr>
            </a:outerShdw>
          </a:effectLst>
        </p:grpSpPr>
        <p:sp>
          <p:nvSpPr>
            <p:cNvPr id="254" name="六边形 253"/>
            <p:cNvSpPr/>
            <p:nvPr/>
          </p:nvSpPr>
          <p:spPr>
            <a:xfrm rot="5400000">
              <a:off x="9708518" y="4236146"/>
              <a:ext cx="3989244" cy="3439003"/>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55" name="六边形 254"/>
            <p:cNvSpPr/>
            <p:nvPr/>
          </p:nvSpPr>
          <p:spPr>
            <a:xfrm rot="5400000">
              <a:off x="10000475" y="4487832"/>
              <a:ext cx="3405331" cy="2935630"/>
            </a:xfrm>
            <a:prstGeom prst="hexagon">
              <a:avLst/>
            </a:prstGeom>
            <a:solidFill>
              <a:srgbClr val="007FDE"/>
            </a:solidFill>
            <a:ln>
              <a:noFill/>
            </a:ln>
            <a:effectLst>
              <a:innerShdw blurRad="330200" dist="114300" dir="10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grpSp>
        <p:nvGrpSpPr>
          <p:cNvPr id="256" name="组合 255"/>
          <p:cNvGrpSpPr/>
          <p:nvPr/>
        </p:nvGrpSpPr>
        <p:grpSpPr>
          <a:xfrm>
            <a:off x="3767421" y="4116474"/>
            <a:ext cx="1293863" cy="1433822"/>
            <a:chOff x="9983639" y="3961027"/>
            <a:chExt cx="3439004" cy="3989244"/>
          </a:xfrm>
          <a:effectLst>
            <a:outerShdw blurRad="419100" dist="38100" dir="18540000" sx="102000" sy="102000" algn="r" rotWithShape="0">
              <a:prstClr val="black">
                <a:alpha val="40000"/>
              </a:prstClr>
            </a:outerShdw>
          </a:effectLst>
        </p:grpSpPr>
        <p:sp>
          <p:nvSpPr>
            <p:cNvPr id="257" name="六边形 256"/>
            <p:cNvSpPr/>
            <p:nvPr/>
          </p:nvSpPr>
          <p:spPr>
            <a:xfrm rot="5400000">
              <a:off x="9708519" y="4236147"/>
              <a:ext cx="3989244" cy="3439004"/>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58" name="六边形 257"/>
            <p:cNvSpPr/>
            <p:nvPr/>
          </p:nvSpPr>
          <p:spPr>
            <a:xfrm rot="5400000">
              <a:off x="10000475" y="4487832"/>
              <a:ext cx="3405331" cy="2935630"/>
            </a:xfrm>
            <a:prstGeom prst="hexagon">
              <a:avLst/>
            </a:prstGeom>
            <a:solidFill>
              <a:srgbClr val="F1F1F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grpSp>
        <p:nvGrpSpPr>
          <p:cNvPr id="259" name="组合 258"/>
          <p:cNvGrpSpPr/>
          <p:nvPr/>
        </p:nvGrpSpPr>
        <p:grpSpPr>
          <a:xfrm>
            <a:off x="2180057" y="4051265"/>
            <a:ext cx="768113" cy="891011"/>
            <a:chOff x="9983636" y="3961026"/>
            <a:chExt cx="3439002" cy="3989243"/>
          </a:xfrm>
          <a:effectLst>
            <a:outerShdw blurRad="304800" dist="88900" dir="15960000" sx="106000" sy="106000" algn="tr" rotWithShape="0">
              <a:srgbClr val="093181">
                <a:alpha val="41000"/>
              </a:srgbClr>
            </a:outerShdw>
          </a:effectLst>
        </p:grpSpPr>
        <p:sp>
          <p:nvSpPr>
            <p:cNvPr id="260" name="六边形 259"/>
            <p:cNvSpPr/>
            <p:nvPr/>
          </p:nvSpPr>
          <p:spPr>
            <a:xfrm rot="5400000">
              <a:off x="9708515" y="4236147"/>
              <a:ext cx="3989243" cy="3439002"/>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61" name="六边形 260"/>
            <p:cNvSpPr/>
            <p:nvPr/>
          </p:nvSpPr>
          <p:spPr>
            <a:xfrm rot="5400000">
              <a:off x="10000475" y="4487832"/>
              <a:ext cx="3405331" cy="2935630"/>
            </a:xfrm>
            <a:prstGeom prst="hexagon">
              <a:avLst/>
            </a:prstGeom>
            <a:solidFill>
              <a:srgbClr val="F1F1F1"/>
            </a:solidFill>
            <a:ln>
              <a:noFill/>
            </a:ln>
            <a:effectLst>
              <a:innerShdw blurRad="215900" dist="50800" dir="154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sp>
        <p:nvSpPr>
          <p:cNvPr id="263" name="TextBox 59"/>
          <p:cNvSpPr txBox="1">
            <a:spLocks noChangeArrowheads="1"/>
          </p:cNvSpPr>
          <p:nvPr/>
        </p:nvSpPr>
        <p:spPr bwMode="auto">
          <a:xfrm>
            <a:off x="1915969" y="2494238"/>
            <a:ext cx="5537089" cy="58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3225" b="1" dirty="0">
                <a:latin typeface="微软雅黑" panose="020B0503020204020204" pitchFamily="34" charset="-122"/>
                <a:ea typeface="微软雅黑" panose="020B0503020204020204" pitchFamily="34" charset="-122"/>
              </a:rPr>
              <a:t>年终总结暨新年计划</a:t>
            </a:r>
            <a:r>
              <a:rPr lang="en-US" altLang="zh-CN" sz="3225" b="1" dirty="0">
                <a:latin typeface="微软雅黑" panose="020B0503020204020204" pitchFamily="34" charset="-122"/>
                <a:ea typeface="微软雅黑" panose="020B0503020204020204" pitchFamily="34" charset="-122"/>
              </a:rPr>
              <a:t>PPT</a:t>
            </a:r>
            <a:r>
              <a:rPr lang="zh-CN" altLang="en-US" sz="3225" b="1" dirty="0">
                <a:latin typeface="微软雅黑" panose="020B0503020204020204" pitchFamily="34" charset="-122"/>
                <a:ea typeface="微软雅黑" panose="020B0503020204020204" pitchFamily="34" charset="-122"/>
              </a:rPr>
              <a:t>模板</a:t>
            </a:r>
          </a:p>
        </p:txBody>
      </p:sp>
      <p:cxnSp>
        <p:nvCxnSpPr>
          <p:cNvPr id="264" name="直接连接符 263"/>
          <p:cNvCxnSpPr/>
          <p:nvPr/>
        </p:nvCxnSpPr>
        <p:spPr>
          <a:xfrm>
            <a:off x="2236589" y="3262190"/>
            <a:ext cx="4895850" cy="0"/>
          </a:xfrm>
          <a:prstGeom prst="line">
            <a:avLst/>
          </a:prstGeom>
          <a:ln w="19050">
            <a:solidFill>
              <a:srgbClr val="26AADC"/>
            </a:solidFill>
          </a:ln>
        </p:spPr>
        <p:style>
          <a:lnRef idx="1">
            <a:schemeClr val="accent1"/>
          </a:lnRef>
          <a:fillRef idx="0">
            <a:schemeClr val="accent1"/>
          </a:fillRef>
          <a:effectRef idx="0">
            <a:schemeClr val="accent1"/>
          </a:effectRef>
          <a:fontRef idx="minor">
            <a:schemeClr val="tx1"/>
          </a:fontRef>
        </p:style>
      </p:cxnSp>
      <p:sp>
        <p:nvSpPr>
          <p:cNvPr id="265" name="圆角矩形 264"/>
          <p:cNvSpPr/>
          <p:nvPr/>
        </p:nvSpPr>
        <p:spPr>
          <a:xfrm>
            <a:off x="3460553" y="3118126"/>
            <a:ext cx="2591991" cy="288131"/>
          </a:xfrm>
          <a:prstGeom prst="roundRect">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685715">
              <a:defRPr/>
            </a:pPr>
            <a:r>
              <a:rPr lang="zh-CN" altLang="en-US" sz="1069" b="1" dirty="0">
                <a:solidFill>
                  <a:schemeClr val="bg1"/>
                </a:solidFill>
                <a:latin typeface="微软雅黑" pitchFamily="34" charset="-122"/>
                <a:ea typeface="微软雅黑" pitchFamily="34" charset="-122"/>
              </a:rPr>
              <a:t>在这里输入贵公司的名称</a:t>
            </a:r>
          </a:p>
        </p:txBody>
      </p:sp>
      <p:sp>
        <p:nvSpPr>
          <p:cNvPr id="266" name="TextBox 64"/>
          <p:cNvSpPr txBox="1">
            <a:spLocks noChangeArrowheads="1"/>
          </p:cNvSpPr>
          <p:nvPr/>
        </p:nvSpPr>
        <p:spPr bwMode="auto">
          <a:xfrm>
            <a:off x="3095677" y="3515838"/>
            <a:ext cx="3321739" cy="3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latin typeface="微软雅黑" panose="020B0503020204020204" pitchFamily="34" charset="-122"/>
                <a:ea typeface="微软雅黑" panose="020B0503020204020204" pitchFamily="34" charset="-122"/>
              </a:rPr>
              <a:t>年终总结  新年计划 述职报告  工作汇报</a:t>
            </a:r>
          </a:p>
        </p:txBody>
      </p:sp>
      <p:pic>
        <p:nvPicPr>
          <p:cNvPr id="26" name="图片 25"/>
          <p:cNvPicPr>
            <a:picLocks noChangeAspect="1"/>
          </p:cNvPicPr>
          <p:nvPr/>
        </p:nvPicPr>
        <p:blipFill>
          <a:blip r:embed="rId4"/>
          <a:stretch>
            <a:fillRect/>
          </a:stretch>
        </p:blipFill>
        <p:spPr>
          <a:xfrm>
            <a:off x="2564113" y="886151"/>
            <a:ext cx="4081182" cy="1605042"/>
          </a:xfrm>
          <a:prstGeom prst="rect">
            <a:avLst/>
          </a:prstGeom>
        </p:spPr>
      </p:pic>
    </p:spTree>
    <p:extLst>
      <p:ext uri="{BB962C8B-B14F-4D97-AF65-F5344CB8AC3E}">
        <p14:creationId xmlns:p14="http://schemas.microsoft.com/office/powerpoint/2010/main" val="2215905407"/>
      </p:ext>
    </p:extLst>
  </p:cSld>
  <p:clrMapOvr>
    <a:masterClrMapping/>
  </p:clrMapOvr>
  <mc:AlternateContent xmlns:mc="http://schemas.openxmlformats.org/markup-compatibility/2006" xmlns:p14="http://schemas.microsoft.com/office/powerpoint/2010/main">
    <mc:Choice Requires="p14">
      <p:transition p14:dur="10" advClick="0" advTm="10000">
        <p:random/>
      </p:transition>
    </mc:Choice>
    <mc:Fallback xmlns="">
      <p:transition advClick="0" advTm="10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70000" fill="hold" grpId="0" nodeType="withEffect">
                                  <p:stCondLst>
                                    <p:cond delay="100"/>
                                  </p:stCondLst>
                                  <p:childTnLst>
                                    <p:set>
                                      <p:cBhvr>
                                        <p:cTn id="6" dur="1" fill="hold">
                                          <p:stCondLst>
                                            <p:cond delay="0"/>
                                          </p:stCondLst>
                                        </p:cTn>
                                        <p:tgtEl>
                                          <p:spTgt spid="245"/>
                                        </p:tgtEl>
                                        <p:attrNameLst>
                                          <p:attrName>style.visibility</p:attrName>
                                        </p:attrNameLst>
                                      </p:cBhvr>
                                      <p:to>
                                        <p:strVal val="visible"/>
                                      </p:to>
                                    </p:set>
                                    <p:anim calcmode="lin" valueType="num">
                                      <p:cBhvr additive="base">
                                        <p:cTn id="7" dur="400" fill="hold"/>
                                        <p:tgtEl>
                                          <p:spTgt spid="245"/>
                                        </p:tgtEl>
                                        <p:attrNameLst>
                                          <p:attrName>ppt_x</p:attrName>
                                        </p:attrNameLst>
                                      </p:cBhvr>
                                      <p:tavLst>
                                        <p:tav tm="0">
                                          <p:val>
                                            <p:strVal val="0-#ppt_w/2"/>
                                          </p:val>
                                        </p:tav>
                                        <p:tav tm="100000">
                                          <p:val>
                                            <p:strVal val="#ppt_x"/>
                                          </p:val>
                                        </p:tav>
                                      </p:tavLst>
                                    </p:anim>
                                    <p:anim calcmode="lin" valueType="num">
                                      <p:cBhvr additive="base">
                                        <p:cTn id="8" dur="400" fill="hold"/>
                                        <p:tgtEl>
                                          <p:spTgt spid="245"/>
                                        </p:tgtEl>
                                        <p:attrNameLst>
                                          <p:attrName>ppt_y</p:attrName>
                                        </p:attrNameLst>
                                      </p:cBhvr>
                                      <p:tavLst>
                                        <p:tav tm="0">
                                          <p:val>
                                            <p:strVal val="1+#ppt_h/2"/>
                                          </p:val>
                                        </p:tav>
                                        <p:tav tm="100000">
                                          <p:val>
                                            <p:strVal val="#ppt_y"/>
                                          </p:val>
                                        </p:tav>
                                      </p:tavLst>
                                    </p:anim>
                                  </p:childTnLst>
                                </p:cTn>
                              </p:par>
                              <p:par>
                                <p:cTn id="9" presetID="2" presetClass="entr" presetSubtype="12" accel="70000" fill="hold" nodeType="withEffect">
                                  <p:stCondLst>
                                    <p:cond delay="200"/>
                                  </p:stCondLst>
                                  <p:childTnLst>
                                    <p:set>
                                      <p:cBhvr>
                                        <p:cTn id="10" dur="1" fill="hold">
                                          <p:stCondLst>
                                            <p:cond delay="0"/>
                                          </p:stCondLst>
                                        </p:cTn>
                                        <p:tgtEl>
                                          <p:spTgt spid="246"/>
                                        </p:tgtEl>
                                        <p:attrNameLst>
                                          <p:attrName>style.visibility</p:attrName>
                                        </p:attrNameLst>
                                      </p:cBhvr>
                                      <p:to>
                                        <p:strVal val="visible"/>
                                      </p:to>
                                    </p:set>
                                    <p:anim calcmode="lin" valueType="num">
                                      <p:cBhvr additive="base">
                                        <p:cTn id="11" dur="400" fill="hold"/>
                                        <p:tgtEl>
                                          <p:spTgt spid="246"/>
                                        </p:tgtEl>
                                        <p:attrNameLst>
                                          <p:attrName>ppt_x</p:attrName>
                                        </p:attrNameLst>
                                      </p:cBhvr>
                                      <p:tavLst>
                                        <p:tav tm="0">
                                          <p:val>
                                            <p:strVal val="0-#ppt_w/2"/>
                                          </p:val>
                                        </p:tav>
                                        <p:tav tm="100000">
                                          <p:val>
                                            <p:strVal val="#ppt_x"/>
                                          </p:val>
                                        </p:tav>
                                      </p:tavLst>
                                    </p:anim>
                                    <p:anim calcmode="lin" valueType="num">
                                      <p:cBhvr additive="base">
                                        <p:cTn id="12" dur="400" fill="hold"/>
                                        <p:tgtEl>
                                          <p:spTgt spid="246"/>
                                        </p:tgtEl>
                                        <p:attrNameLst>
                                          <p:attrName>ppt_y</p:attrName>
                                        </p:attrNameLst>
                                      </p:cBhvr>
                                      <p:tavLst>
                                        <p:tav tm="0">
                                          <p:val>
                                            <p:strVal val="1+#ppt_h/2"/>
                                          </p:val>
                                        </p:tav>
                                        <p:tav tm="100000">
                                          <p:val>
                                            <p:strVal val="#ppt_y"/>
                                          </p:val>
                                        </p:tav>
                                      </p:tavLst>
                                    </p:anim>
                                  </p:childTnLst>
                                </p:cTn>
                              </p:par>
                              <p:par>
                                <p:cTn id="13" presetID="2" presetClass="entr" presetSubtype="12" accel="70000" fill="hold" nodeType="withEffect">
                                  <p:stCondLst>
                                    <p:cond delay="300"/>
                                  </p:stCondLst>
                                  <p:childTnLst>
                                    <p:set>
                                      <p:cBhvr>
                                        <p:cTn id="14" dur="1" fill="hold">
                                          <p:stCondLst>
                                            <p:cond delay="0"/>
                                          </p:stCondLst>
                                        </p:cTn>
                                        <p:tgtEl>
                                          <p:spTgt spid="249"/>
                                        </p:tgtEl>
                                        <p:attrNameLst>
                                          <p:attrName>style.visibility</p:attrName>
                                        </p:attrNameLst>
                                      </p:cBhvr>
                                      <p:to>
                                        <p:strVal val="visible"/>
                                      </p:to>
                                    </p:set>
                                    <p:anim calcmode="lin" valueType="num">
                                      <p:cBhvr additive="base">
                                        <p:cTn id="15" dur="400" fill="hold"/>
                                        <p:tgtEl>
                                          <p:spTgt spid="249"/>
                                        </p:tgtEl>
                                        <p:attrNameLst>
                                          <p:attrName>ppt_x</p:attrName>
                                        </p:attrNameLst>
                                      </p:cBhvr>
                                      <p:tavLst>
                                        <p:tav tm="0">
                                          <p:val>
                                            <p:strVal val="0-#ppt_w/2"/>
                                          </p:val>
                                        </p:tav>
                                        <p:tav tm="100000">
                                          <p:val>
                                            <p:strVal val="#ppt_x"/>
                                          </p:val>
                                        </p:tav>
                                      </p:tavLst>
                                    </p:anim>
                                    <p:anim calcmode="lin" valueType="num">
                                      <p:cBhvr additive="base">
                                        <p:cTn id="16" dur="400" fill="hold"/>
                                        <p:tgtEl>
                                          <p:spTgt spid="249"/>
                                        </p:tgtEl>
                                        <p:attrNameLst>
                                          <p:attrName>ppt_y</p:attrName>
                                        </p:attrNameLst>
                                      </p:cBhvr>
                                      <p:tavLst>
                                        <p:tav tm="0">
                                          <p:val>
                                            <p:strVal val="1+#ppt_h/2"/>
                                          </p:val>
                                        </p:tav>
                                        <p:tav tm="100000">
                                          <p:val>
                                            <p:strVal val="#ppt_y"/>
                                          </p:val>
                                        </p:tav>
                                      </p:tavLst>
                                    </p:anim>
                                  </p:childTnLst>
                                </p:cTn>
                              </p:par>
                              <p:par>
                                <p:cTn id="17" presetID="2" presetClass="entr" presetSubtype="12" accel="70000" fill="hold" grpId="0" nodeType="withEffect">
                                  <p:stCondLst>
                                    <p:cond delay="400"/>
                                  </p:stCondLst>
                                  <p:childTnLst>
                                    <p:set>
                                      <p:cBhvr>
                                        <p:cTn id="18" dur="1" fill="hold">
                                          <p:stCondLst>
                                            <p:cond delay="0"/>
                                          </p:stCondLst>
                                        </p:cTn>
                                        <p:tgtEl>
                                          <p:spTgt spid="252"/>
                                        </p:tgtEl>
                                        <p:attrNameLst>
                                          <p:attrName>style.visibility</p:attrName>
                                        </p:attrNameLst>
                                      </p:cBhvr>
                                      <p:to>
                                        <p:strVal val="visible"/>
                                      </p:to>
                                    </p:set>
                                    <p:anim calcmode="lin" valueType="num">
                                      <p:cBhvr additive="base">
                                        <p:cTn id="19" dur="400" fill="hold"/>
                                        <p:tgtEl>
                                          <p:spTgt spid="252"/>
                                        </p:tgtEl>
                                        <p:attrNameLst>
                                          <p:attrName>ppt_x</p:attrName>
                                        </p:attrNameLst>
                                      </p:cBhvr>
                                      <p:tavLst>
                                        <p:tav tm="0">
                                          <p:val>
                                            <p:strVal val="0-#ppt_w/2"/>
                                          </p:val>
                                        </p:tav>
                                        <p:tav tm="100000">
                                          <p:val>
                                            <p:strVal val="#ppt_x"/>
                                          </p:val>
                                        </p:tav>
                                      </p:tavLst>
                                    </p:anim>
                                    <p:anim calcmode="lin" valueType="num">
                                      <p:cBhvr additive="base">
                                        <p:cTn id="20" dur="400" fill="hold"/>
                                        <p:tgtEl>
                                          <p:spTgt spid="252"/>
                                        </p:tgtEl>
                                        <p:attrNameLst>
                                          <p:attrName>ppt_y</p:attrName>
                                        </p:attrNameLst>
                                      </p:cBhvr>
                                      <p:tavLst>
                                        <p:tav tm="0">
                                          <p:val>
                                            <p:strVal val="1+#ppt_h/2"/>
                                          </p:val>
                                        </p:tav>
                                        <p:tav tm="100000">
                                          <p:val>
                                            <p:strVal val="#ppt_y"/>
                                          </p:val>
                                        </p:tav>
                                      </p:tavLst>
                                    </p:anim>
                                  </p:childTnLst>
                                </p:cTn>
                              </p:par>
                              <p:par>
                                <p:cTn id="21" presetID="2" presetClass="entr" presetSubtype="12" accel="70000" fill="hold" nodeType="withEffect">
                                  <p:stCondLst>
                                    <p:cond delay="500"/>
                                  </p:stCondLst>
                                  <p:childTnLst>
                                    <p:set>
                                      <p:cBhvr>
                                        <p:cTn id="22" dur="1" fill="hold">
                                          <p:stCondLst>
                                            <p:cond delay="0"/>
                                          </p:stCondLst>
                                        </p:cTn>
                                        <p:tgtEl>
                                          <p:spTgt spid="253"/>
                                        </p:tgtEl>
                                        <p:attrNameLst>
                                          <p:attrName>style.visibility</p:attrName>
                                        </p:attrNameLst>
                                      </p:cBhvr>
                                      <p:to>
                                        <p:strVal val="visible"/>
                                      </p:to>
                                    </p:set>
                                    <p:anim calcmode="lin" valueType="num">
                                      <p:cBhvr additive="base">
                                        <p:cTn id="23" dur="400" fill="hold"/>
                                        <p:tgtEl>
                                          <p:spTgt spid="253"/>
                                        </p:tgtEl>
                                        <p:attrNameLst>
                                          <p:attrName>ppt_x</p:attrName>
                                        </p:attrNameLst>
                                      </p:cBhvr>
                                      <p:tavLst>
                                        <p:tav tm="0">
                                          <p:val>
                                            <p:strVal val="0-#ppt_w/2"/>
                                          </p:val>
                                        </p:tav>
                                        <p:tav tm="100000">
                                          <p:val>
                                            <p:strVal val="#ppt_x"/>
                                          </p:val>
                                        </p:tav>
                                      </p:tavLst>
                                    </p:anim>
                                    <p:anim calcmode="lin" valueType="num">
                                      <p:cBhvr additive="base">
                                        <p:cTn id="24" dur="400" fill="hold"/>
                                        <p:tgtEl>
                                          <p:spTgt spid="253"/>
                                        </p:tgtEl>
                                        <p:attrNameLst>
                                          <p:attrName>ppt_y</p:attrName>
                                        </p:attrNameLst>
                                      </p:cBhvr>
                                      <p:tavLst>
                                        <p:tav tm="0">
                                          <p:val>
                                            <p:strVal val="1+#ppt_h/2"/>
                                          </p:val>
                                        </p:tav>
                                        <p:tav tm="100000">
                                          <p:val>
                                            <p:strVal val="#ppt_y"/>
                                          </p:val>
                                        </p:tav>
                                      </p:tavLst>
                                    </p:anim>
                                  </p:childTnLst>
                                </p:cTn>
                              </p:par>
                              <p:par>
                                <p:cTn id="25" presetID="2" presetClass="entr" presetSubtype="12" accel="70000" fill="hold" nodeType="withEffect">
                                  <p:stCondLst>
                                    <p:cond delay="600"/>
                                  </p:stCondLst>
                                  <p:childTnLst>
                                    <p:set>
                                      <p:cBhvr>
                                        <p:cTn id="26" dur="1" fill="hold">
                                          <p:stCondLst>
                                            <p:cond delay="0"/>
                                          </p:stCondLst>
                                        </p:cTn>
                                        <p:tgtEl>
                                          <p:spTgt spid="256"/>
                                        </p:tgtEl>
                                        <p:attrNameLst>
                                          <p:attrName>style.visibility</p:attrName>
                                        </p:attrNameLst>
                                      </p:cBhvr>
                                      <p:to>
                                        <p:strVal val="visible"/>
                                      </p:to>
                                    </p:set>
                                    <p:anim calcmode="lin" valueType="num">
                                      <p:cBhvr additive="base">
                                        <p:cTn id="27" dur="400" fill="hold"/>
                                        <p:tgtEl>
                                          <p:spTgt spid="256"/>
                                        </p:tgtEl>
                                        <p:attrNameLst>
                                          <p:attrName>ppt_x</p:attrName>
                                        </p:attrNameLst>
                                      </p:cBhvr>
                                      <p:tavLst>
                                        <p:tav tm="0">
                                          <p:val>
                                            <p:strVal val="0-#ppt_w/2"/>
                                          </p:val>
                                        </p:tav>
                                        <p:tav tm="100000">
                                          <p:val>
                                            <p:strVal val="#ppt_x"/>
                                          </p:val>
                                        </p:tav>
                                      </p:tavLst>
                                    </p:anim>
                                    <p:anim calcmode="lin" valueType="num">
                                      <p:cBhvr additive="base">
                                        <p:cTn id="28" dur="400" fill="hold"/>
                                        <p:tgtEl>
                                          <p:spTgt spid="256"/>
                                        </p:tgtEl>
                                        <p:attrNameLst>
                                          <p:attrName>ppt_y</p:attrName>
                                        </p:attrNameLst>
                                      </p:cBhvr>
                                      <p:tavLst>
                                        <p:tav tm="0">
                                          <p:val>
                                            <p:strVal val="1+#ppt_h/2"/>
                                          </p:val>
                                        </p:tav>
                                        <p:tav tm="100000">
                                          <p:val>
                                            <p:strVal val="#ppt_y"/>
                                          </p:val>
                                        </p:tav>
                                      </p:tavLst>
                                    </p:anim>
                                  </p:childTnLst>
                                </p:cTn>
                              </p:par>
                              <p:par>
                                <p:cTn id="29" presetID="2" presetClass="entr" presetSubtype="12" accel="70000" fill="hold" nodeType="withEffect">
                                  <p:stCondLst>
                                    <p:cond delay="700"/>
                                  </p:stCondLst>
                                  <p:childTnLst>
                                    <p:set>
                                      <p:cBhvr>
                                        <p:cTn id="30" dur="1" fill="hold">
                                          <p:stCondLst>
                                            <p:cond delay="0"/>
                                          </p:stCondLst>
                                        </p:cTn>
                                        <p:tgtEl>
                                          <p:spTgt spid="259"/>
                                        </p:tgtEl>
                                        <p:attrNameLst>
                                          <p:attrName>style.visibility</p:attrName>
                                        </p:attrNameLst>
                                      </p:cBhvr>
                                      <p:to>
                                        <p:strVal val="visible"/>
                                      </p:to>
                                    </p:set>
                                    <p:anim calcmode="lin" valueType="num">
                                      <p:cBhvr additive="base">
                                        <p:cTn id="31" dur="400" fill="hold"/>
                                        <p:tgtEl>
                                          <p:spTgt spid="259"/>
                                        </p:tgtEl>
                                        <p:attrNameLst>
                                          <p:attrName>ppt_x</p:attrName>
                                        </p:attrNameLst>
                                      </p:cBhvr>
                                      <p:tavLst>
                                        <p:tav tm="0">
                                          <p:val>
                                            <p:strVal val="0-#ppt_w/2"/>
                                          </p:val>
                                        </p:tav>
                                        <p:tav tm="100000">
                                          <p:val>
                                            <p:strVal val="#ppt_x"/>
                                          </p:val>
                                        </p:tav>
                                      </p:tavLst>
                                    </p:anim>
                                    <p:anim calcmode="lin" valueType="num">
                                      <p:cBhvr additive="base">
                                        <p:cTn id="32" dur="400" fill="hold"/>
                                        <p:tgtEl>
                                          <p:spTgt spid="259"/>
                                        </p:tgtEl>
                                        <p:attrNameLst>
                                          <p:attrName>ppt_y</p:attrName>
                                        </p:attrNameLst>
                                      </p:cBhvr>
                                      <p:tavLst>
                                        <p:tav tm="0">
                                          <p:val>
                                            <p:strVal val="1+#ppt_h/2"/>
                                          </p:val>
                                        </p:tav>
                                        <p:tav tm="100000">
                                          <p:val>
                                            <p:strVal val="#ppt_y"/>
                                          </p:val>
                                        </p:tav>
                                      </p:tavLst>
                                    </p:anim>
                                  </p:childTnLst>
                                </p:cTn>
                              </p:par>
                            </p:childTnLst>
                          </p:cTn>
                        </p:par>
                        <p:par>
                          <p:cTn id="33" fill="hold">
                            <p:stCondLst>
                              <p:cond delay="1100"/>
                            </p:stCondLst>
                            <p:childTnLst>
                              <p:par>
                                <p:cTn id="34" presetID="16" presetClass="entr" presetSubtype="21" fill="hold" nodeType="afterEffect">
                                  <p:stCondLst>
                                    <p:cond delay="0"/>
                                  </p:stCondLst>
                                  <p:childTnLst>
                                    <p:set>
                                      <p:cBhvr>
                                        <p:cTn id="35" dur="1" fill="hold">
                                          <p:stCondLst>
                                            <p:cond delay="0"/>
                                          </p:stCondLst>
                                        </p:cTn>
                                        <p:tgtEl>
                                          <p:spTgt spid="264"/>
                                        </p:tgtEl>
                                        <p:attrNameLst>
                                          <p:attrName>style.visibility</p:attrName>
                                        </p:attrNameLst>
                                      </p:cBhvr>
                                      <p:to>
                                        <p:strVal val="visible"/>
                                      </p:to>
                                    </p:set>
                                    <p:animEffect transition="in" filter="barn(inVertical)">
                                      <p:cBhvr>
                                        <p:cTn id="36" dur="500"/>
                                        <p:tgtEl>
                                          <p:spTgt spid="264"/>
                                        </p:tgtEl>
                                      </p:cBhvr>
                                    </p:animEffect>
                                  </p:childTnLst>
                                </p:cTn>
                              </p:par>
                            </p:childTnLst>
                          </p:cTn>
                        </p:par>
                        <p:par>
                          <p:cTn id="37" fill="hold">
                            <p:stCondLst>
                              <p:cond delay="1600"/>
                            </p:stCondLst>
                            <p:childTnLst>
                              <p:par>
                                <p:cTn id="38" presetID="16" presetClass="entr" presetSubtype="37" fill="hold" grpId="0" nodeType="afterEffect">
                                  <p:stCondLst>
                                    <p:cond delay="0"/>
                                  </p:stCondLst>
                                  <p:childTnLst>
                                    <p:set>
                                      <p:cBhvr>
                                        <p:cTn id="39" dur="1" fill="hold">
                                          <p:stCondLst>
                                            <p:cond delay="0"/>
                                          </p:stCondLst>
                                        </p:cTn>
                                        <p:tgtEl>
                                          <p:spTgt spid="265"/>
                                        </p:tgtEl>
                                        <p:attrNameLst>
                                          <p:attrName>style.visibility</p:attrName>
                                        </p:attrNameLst>
                                      </p:cBhvr>
                                      <p:to>
                                        <p:strVal val="visible"/>
                                      </p:to>
                                    </p:set>
                                    <p:animEffect transition="in" filter="barn(outVertical)">
                                      <p:cBhvr>
                                        <p:cTn id="40" dur="500"/>
                                        <p:tgtEl>
                                          <p:spTgt spid="265"/>
                                        </p:tgtEl>
                                      </p:cBhvr>
                                    </p:animEffect>
                                  </p:childTnLst>
                                </p:cTn>
                              </p:par>
                            </p:childTnLst>
                          </p:cTn>
                        </p:par>
                        <p:par>
                          <p:cTn id="41" fill="hold">
                            <p:stCondLst>
                              <p:cond delay="2100"/>
                            </p:stCondLst>
                            <p:childTnLst>
                              <p:par>
                                <p:cTn id="42" presetID="12" presetClass="entr" presetSubtype="4" fill="hold" grpId="0" nodeType="afterEffect">
                                  <p:stCondLst>
                                    <p:cond delay="0"/>
                                  </p:stCondLst>
                                  <p:iterate type="lt">
                                    <p:tmPct val="10000"/>
                                  </p:iterate>
                                  <p:childTnLst>
                                    <p:set>
                                      <p:cBhvr>
                                        <p:cTn id="43" dur="1" fill="hold">
                                          <p:stCondLst>
                                            <p:cond delay="0"/>
                                          </p:stCondLst>
                                        </p:cTn>
                                        <p:tgtEl>
                                          <p:spTgt spid="263"/>
                                        </p:tgtEl>
                                        <p:attrNameLst>
                                          <p:attrName>style.visibility</p:attrName>
                                        </p:attrNameLst>
                                      </p:cBhvr>
                                      <p:to>
                                        <p:strVal val="visible"/>
                                      </p:to>
                                    </p:set>
                                    <p:anim calcmode="lin" valueType="num">
                                      <p:cBhvr additive="base">
                                        <p:cTn id="44" dur="750"/>
                                        <p:tgtEl>
                                          <p:spTgt spid="263"/>
                                        </p:tgtEl>
                                        <p:attrNameLst>
                                          <p:attrName>ppt_y</p:attrName>
                                        </p:attrNameLst>
                                      </p:cBhvr>
                                      <p:tavLst>
                                        <p:tav tm="0">
                                          <p:val>
                                            <p:strVal val="#ppt_y+#ppt_h*1.125000"/>
                                          </p:val>
                                        </p:tav>
                                        <p:tav tm="100000">
                                          <p:val>
                                            <p:strVal val="#ppt_y"/>
                                          </p:val>
                                        </p:tav>
                                      </p:tavLst>
                                    </p:anim>
                                    <p:animEffect transition="in" filter="wipe(up)">
                                      <p:cBhvr>
                                        <p:cTn id="45" dur="750"/>
                                        <p:tgtEl>
                                          <p:spTgt spid="263"/>
                                        </p:tgtEl>
                                      </p:cBhvr>
                                    </p:animEffect>
                                  </p:childTnLst>
                                </p:cTn>
                              </p:par>
                            </p:childTnLst>
                          </p:cTn>
                        </p:par>
                        <p:par>
                          <p:cTn id="46" fill="hold">
                            <p:stCondLst>
                              <p:cond delay="3825"/>
                            </p:stCondLst>
                            <p:childTnLst>
                              <p:par>
                                <p:cTn id="47" presetID="42" presetClass="entr" presetSubtype="0" fill="hold" grpId="0" nodeType="afterEffect">
                                  <p:stCondLst>
                                    <p:cond delay="0"/>
                                  </p:stCondLst>
                                  <p:childTnLst>
                                    <p:set>
                                      <p:cBhvr>
                                        <p:cTn id="48" dur="1" fill="hold">
                                          <p:stCondLst>
                                            <p:cond delay="0"/>
                                          </p:stCondLst>
                                        </p:cTn>
                                        <p:tgtEl>
                                          <p:spTgt spid="266"/>
                                        </p:tgtEl>
                                        <p:attrNameLst>
                                          <p:attrName>style.visibility</p:attrName>
                                        </p:attrNameLst>
                                      </p:cBhvr>
                                      <p:to>
                                        <p:strVal val="visible"/>
                                      </p:to>
                                    </p:set>
                                    <p:animEffect transition="in" filter="fade">
                                      <p:cBhvr>
                                        <p:cTn id="49" dur="1000"/>
                                        <p:tgtEl>
                                          <p:spTgt spid="266"/>
                                        </p:tgtEl>
                                      </p:cBhvr>
                                    </p:animEffect>
                                    <p:anim calcmode="lin" valueType="num">
                                      <p:cBhvr>
                                        <p:cTn id="50" dur="1000" fill="hold"/>
                                        <p:tgtEl>
                                          <p:spTgt spid="266"/>
                                        </p:tgtEl>
                                        <p:attrNameLst>
                                          <p:attrName>ppt_x</p:attrName>
                                        </p:attrNameLst>
                                      </p:cBhvr>
                                      <p:tavLst>
                                        <p:tav tm="0">
                                          <p:val>
                                            <p:strVal val="#ppt_x"/>
                                          </p:val>
                                        </p:tav>
                                        <p:tav tm="100000">
                                          <p:val>
                                            <p:strVal val="#ppt_x"/>
                                          </p:val>
                                        </p:tav>
                                      </p:tavLst>
                                    </p:anim>
                                    <p:anim calcmode="lin" valueType="num">
                                      <p:cBhvr>
                                        <p:cTn id="51"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 grpId="0" animBg="1"/>
      <p:bldP spid="252" grpId="0" animBg="1"/>
      <p:bldP spid="263" grpId="0"/>
      <p:bldP spid="265" grpId="0" animBg="1"/>
      <p:bldP spid="26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4"/>
          <p:cNvSpPr/>
          <p:nvPr/>
        </p:nvSpPr>
        <p:spPr>
          <a:xfrm rot="5400000" flipV="1">
            <a:off x="6909553" y="3010963"/>
            <a:ext cx="1163726" cy="147637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nvGrpSpPr>
          <p:cNvPr id="5" name="组合 4"/>
          <p:cNvGrpSpPr/>
          <p:nvPr/>
        </p:nvGrpSpPr>
        <p:grpSpPr>
          <a:xfrm rot="5400000">
            <a:off x="1231411" y="1071163"/>
            <a:ext cx="1146479" cy="1489544"/>
            <a:chOff x="4020870" y="2194485"/>
            <a:chExt cx="1102258" cy="1432090"/>
          </a:xfrm>
          <a:effectLst>
            <a:outerShdw blurRad="444500" dist="254000" dir="8100000" algn="tr" rotWithShape="0">
              <a:prstClr val="black">
                <a:alpha val="50000"/>
              </a:prstClr>
            </a:outerShdw>
          </a:effectLst>
        </p:grpSpPr>
        <p:sp>
          <p:nvSpPr>
            <p:cNvPr id="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8" name="组合 7"/>
          <p:cNvGrpSpPr/>
          <p:nvPr/>
        </p:nvGrpSpPr>
        <p:grpSpPr>
          <a:xfrm>
            <a:off x="2872660" y="1327501"/>
            <a:ext cx="5375990" cy="1224902"/>
            <a:chOff x="4304043" y="1286668"/>
            <a:chExt cx="3837944" cy="2757793"/>
          </a:xfrm>
          <a:effectLst>
            <a:outerShdw blurRad="381000" dist="254000" dir="8100000" algn="tr" rotWithShape="0">
              <a:prstClr val="black">
                <a:alpha val="40000"/>
              </a:prstClr>
            </a:outerShdw>
          </a:effectLst>
        </p:grpSpPr>
        <p:sp>
          <p:nvSpPr>
            <p:cNvPr id="9" name="圆角矩形 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10" name="圆角矩形 9"/>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11" name="组合 10"/>
          <p:cNvGrpSpPr/>
          <p:nvPr/>
        </p:nvGrpSpPr>
        <p:grpSpPr>
          <a:xfrm>
            <a:off x="908958" y="3179740"/>
            <a:ext cx="5375990" cy="1224902"/>
            <a:chOff x="4304043" y="1286668"/>
            <a:chExt cx="3837944" cy="2757793"/>
          </a:xfrm>
          <a:effectLst>
            <a:outerShdw blurRad="381000" dist="254000" dir="8100000" algn="tr" rotWithShape="0">
              <a:prstClr val="black">
                <a:alpha val="40000"/>
              </a:prstClr>
            </a:outerShdw>
          </a:effectLst>
        </p:grpSpPr>
        <p:sp>
          <p:nvSpPr>
            <p:cNvPr id="12" name="圆角矩形 1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13" name="圆角矩形 12"/>
            <p:cNvSpPr/>
            <p:nvPr/>
          </p:nvSpPr>
          <p:spPr>
            <a:xfrm>
              <a:off x="4351930" y="1330004"/>
              <a:ext cx="3742172" cy="267112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4" name="TextBox 23"/>
          <p:cNvSpPr>
            <a:spLocks noChangeArrowheads="1"/>
          </p:cNvSpPr>
          <p:nvPr/>
        </p:nvSpPr>
        <p:spPr bwMode="auto">
          <a:xfrm>
            <a:off x="3184168" y="1596561"/>
            <a:ext cx="475297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5" name="TextBox 24"/>
          <p:cNvSpPr>
            <a:spLocks noChangeArrowheads="1"/>
          </p:cNvSpPr>
          <p:nvPr/>
        </p:nvSpPr>
        <p:spPr bwMode="auto">
          <a:xfrm>
            <a:off x="1174965" y="1567801"/>
            <a:ext cx="8747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latin typeface="+mj-ea"/>
                <a:ea typeface="+mj-ea"/>
              </a:rPr>
              <a:t>标题</a:t>
            </a:r>
            <a:endParaRPr lang="en-US" altLang="zh-CN" sz="1800" b="1" dirty="0">
              <a:latin typeface="+mj-ea"/>
              <a:ea typeface="+mj-ea"/>
            </a:endParaRPr>
          </a:p>
          <a:p>
            <a:pPr algn="ctr"/>
            <a:r>
              <a:rPr lang="zh-CN" altLang="en-US" sz="1800" b="1" dirty="0">
                <a:latin typeface="+mj-ea"/>
                <a:ea typeface="+mj-ea"/>
              </a:rPr>
              <a:t>内容</a:t>
            </a:r>
          </a:p>
        </p:txBody>
      </p:sp>
      <p:sp>
        <p:nvSpPr>
          <p:cNvPr id="16" name="TextBox 31"/>
          <p:cNvSpPr>
            <a:spLocks noChangeArrowheads="1"/>
          </p:cNvSpPr>
          <p:nvPr/>
        </p:nvSpPr>
        <p:spPr bwMode="auto">
          <a:xfrm>
            <a:off x="7236296" y="3481001"/>
            <a:ext cx="87471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solidFill>
                <a:latin typeface="+mj-ea"/>
                <a:ea typeface="+mj-ea"/>
              </a:rPr>
              <a:t>标题</a:t>
            </a:r>
            <a:endParaRPr lang="en-US" altLang="zh-CN" sz="1800" b="1" dirty="0">
              <a:solidFill>
                <a:schemeClr val="bg1"/>
              </a:solidFill>
              <a:latin typeface="+mj-ea"/>
              <a:ea typeface="+mj-ea"/>
            </a:endParaRPr>
          </a:p>
          <a:p>
            <a:pPr algn="ctr"/>
            <a:r>
              <a:rPr lang="zh-CN" altLang="en-US" sz="1800" b="1" dirty="0">
                <a:solidFill>
                  <a:schemeClr val="bg1"/>
                </a:solidFill>
                <a:latin typeface="+mj-ea"/>
                <a:ea typeface="+mj-ea"/>
              </a:rPr>
              <a:t>内容</a:t>
            </a:r>
          </a:p>
        </p:txBody>
      </p:sp>
      <p:sp>
        <p:nvSpPr>
          <p:cNvPr id="17" name="TextBox 25"/>
          <p:cNvSpPr>
            <a:spLocks noChangeArrowheads="1"/>
          </p:cNvSpPr>
          <p:nvPr/>
        </p:nvSpPr>
        <p:spPr bwMode="auto">
          <a:xfrm>
            <a:off x="1165225" y="3373281"/>
            <a:ext cx="496728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500"/>
              </a:lnSpc>
            </a:pPr>
            <a:r>
              <a:rPr lang="zh-CN" altLang="en-US" sz="1000" dirty="0">
                <a:solidFill>
                  <a:srgbClr val="FCFCFC"/>
                </a:solidFill>
                <a:latin typeface="+mj-ea"/>
                <a:ea typeface="+mj-ea"/>
              </a:rPr>
              <a:t>点击输入简要文字内容，文字内容需概括精炼，不用多余的文字修饰，言简意赅的说明分项内容</a:t>
            </a:r>
            <a:r>
              <a:rPr lang="en-US" altLang="zh-CN" sz="1000" dirty="0">
                <a:solidFill>
                  <a:srgbClr val="FCFCFC"/>
                </a:solidFill>
                <a:latin typeface="+mj-ea"/>
                <a:ea typeface="+mj-ea"/>
              </a:rPr>
              <a:t>……</a:t>
            </a:r>
            <a:r>
              <a:rPr lang="zh-CN" altLang="en-US" sz="1000" dirty="0">
                <a:solidFill>
                  <a:srgbClr val="FCFCFC"/>
                </a:solidFill>
                <a:latin typeface="+mj-ea"/>
                <a:ea typeface="+mj-ea"/>
              </a:rPr>
              <a:t>。点击输入简要文字内容，文字内容需概括精炼，不用多余的文字修饰，言简意赅的说明分项内容</a:t>
            </a:r>
            <a:r>
              <a:rPr lang="en-US" altLang="zh-CN" sz="1000" dirty="0">
                <a:solidFill>
                  <a:srgbClr val="FCFCFC"/>
                </a:solidFill>
                <a:latin typeface="+mj-ea"/>
                <a:ea typeface="+mj-ea"/>
              </a:rPr>
              <a:t>……</a:t>
            </a:r>
            <a:r>
              <a:rPr lang="zh-CN" altLang="en-US" sz="1000" dirty="0">
                <a:solidFill>
                  <a:srgbClr val="FCFCFC"/>
                </a:solidFill>
                <a:latin typeface="+mj-ea"/>
                <a:ea typeface="+mj-ea"/>
              </a:rPr>
              <a:t>。</a:t>
            </a:r>
            <a:endParaRPr lang="en-US" altLang="zh-CN" sz="1000" dirty="0">
              <a:solidFill>
                <a:srgbClr val="FCFCFC"/>
              </a:solidFill>
              <a:latin typeface="+mj-ea"/>
              <a:ea typeface="+mj-ea"/>
            </a:endParaRPr>
          </a:p>
        </p:txBody>
      </p:sp>
    </p:spTree>
    <p:extLst>
      <p:ext uri="{BB962C8B-B14F-4D97-AF65-F5344CB8AC3E}">
        <p14:creationId xmlns:p14="http://schemas.microsoft.com/office/powerpoint/2010/main" val="345935324"/>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0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200"/>
                                </p:stCondLst>
                                <p:childTnLst>
                                  <p:par>
                                    <p:cTn id="20" presetID="5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1+#ppt_w/2"/>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0-#ppt_w/2"/>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ppt_x</p:attrName>
                                            </p:attrNameLst>
                                          </p:cBhvr>
                                          <p:tavLst>
                                            <p:tav tm="0">
                                              <p:val>
                                                <p:strVal val="0-#ppt_w/2"/>
                                              </p:val>
                                            </p:tav>
                                            <p:tav tm="100000">
                                              <p:val>
                                                <p:strVal val="#ppt_x"/>
                                              </p:val>
                                            </p:tav>
                                          </p:tavLst>
                                        </p:anim>
                                        <p:anim calcmode="lin" valueType="num">
                                          <p:cBhvr>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1+#ppt_w/2"/>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bldLvl="0" autoUpdateAnimBg="0"/>
          <p:bldP spid="15" grpId="0" bldLvl="0" autoUpdateAnimBg="0"/>
          <p:bldP spid="16" grpId="0" bldLvl="0" autoUpdateAnimBg="0"/>
          <p:bldP spid="17" grpId="0" bldLvl="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200"/>
                                </p:stCondLst>
                                <p:childTnLst>
                                  <p:par>
                                    <p:cTn id="20" presetID="5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2" presetClass="entr" presetSubtype="2"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1+#ppt_w/2"/>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0-#ppt_w/2"/>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ppt_x</p:attrName>
                                            </p:attrNameLst>
                                          </p:cBhvr>
                                          <p:tavLst>
                                            <p:tav tm="0">
                                              <p:val>
                                                <p:strVal val="0-#ppt_w/2"/>
                                              </p:val>
                                            </p:tav>
                                            <p:tav tm="100000">
                                              <p:val>
                                                <p:strVal val="#ppt_x"/>
                                              </p:val>
                                            </p:tav>
                                          </p:tavLst>
                                        </p:anim>
                                        <p:anim calcmode="lin" valueType="num">
                                          <p:cBhvr>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1+#ppt_w/2"/>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bldLvl="0" autoUpdateAnimBg="0"/>
          <p:bldP spid="15" grpId="0" bldLvl="0" autoUpdateAnimBg="0"/>
          <p:bldP spid="16" grpId="0" bldLvl="0" autoUpdateAnimBg="0"/>
          <p:bldP spid="17" grpId="0" bldLvl="0" autoUpdateAnimBg="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8" y="1131590"/>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7" name="组合 6"/>
          <p:cNvGrpSpPr/>
          <p:nvPr/>
        </p:nvGrpSpPr>
        <p:grpSpPr>
          <a:xfrm>
            <a:off x="2772691" y="1131590"/>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10" name="组合 9"/>
          <p:cNvGrpSpPr/>
          <p:nvPr/>
        </p:nvGrpSpPr>
        <p:grpSpPr>
          <a:xfrm>
            <a:off x="4382423" y="1131590"/>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13" name="组合 12"/>
          <p:cNvGrpSpPr/>
          <p:nvPr/>
        </p:nvGrpSpPr>
        <p:grpSpPr>
          <a:xfrm>
            <a:off x="5992157" y="1131590"/>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6" name="TextBox 14"/>
          <p:cNvSpPr txBox="1"/>
          <p:nvPr/>
        </p:nvSpPr>
        <p:spPr>
          <a:xfrm>
            <a:off x="1691680" y="1778992"/>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7" name="TextBox 15"/>
          <p:cNvSpPr txBox="1"/>
          <p:nvPr/>
        </p:nvSpPr>
        <p:spPr>
          <a:xfrm>
            <a:off x="3247908" y="1778992"/>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8" name="TextBox 16"/>
          <p:cNvSpPr txBox="1"/>
          <p:nvPr/>
        </p:nvSpPr>
        <p:spPr>
          <a:xfrm>
            <a:off x="4893034" y="1778992"/>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9" name="TextBox 17"/>
          <p:cNvSpPr txBox="1"/>
          <p:nvPr/>
        </p:nvSpPr>
        <p:spPr>
          <a:xfrm>
            <a:off x="6500061" y="1778992"/>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20" name="TextBox 40"/>
          <p:cNvSpPr txBox="1"/>
          <p:nvPr/>
        </p:nvSpPr>
        <p:spPr>
          <a:xfrm>
            <a:off x="1239991" y="3627361"/>
            <a:ext cx="6820416" cy="553998"/>
          </a:xfrm>
          <a:prstGeom prst="rect">
            <a:avLst/>
          </a:prstGeom>
          <a:noFill/>
        </p:spPr>
        <p:txBody>
          <a:bodyPr wrap="square" lIns="0" tIns="0" rIns="0" bIns="0" rtlCol="0">
            <a:spAutoFit/>
          </a:bodyPr>
          <a:lstStyle/>
          <a:p>
            <a:pPr algn="just">
              <a:lnSpc>
                <a:spcPct val="150000"/>
              </a:lnSpc>
            </a:pPr>
            <a:r>
              <a:rPr lang="zh-CN" altLang="en-US" sz="12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200" dirty="0">
                <a:latin typeface="+mj-ea"/>
                <a:ea typeface="+mj-ea"/>
              </a:rPr>
              <a:t>……</a:t>
            </a:r>
          </a:p>
        </p:txBody>
      </p:sp>
    </p:spTree>
    <p:extLst>
      <p:ext uri="{BB962C8B-B14F-4D97-AF65-F5344CB8AC3E}">
        <p14:creationId xmlns:p14="http://schemas.microsoft.com/office/powerpoint/2010/main" val="1856738980"/>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1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1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14:bounceEnd="40000">
                                          <p:cBhvr additive="base">
                                            <p:cTn id="19" dur="1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1+#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1+#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1+#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5"/>
            <a:ext cx="2954655" cy="1077218"/>
          </a:xfrm>
          <a:prstGeom prst="rect">
            <a:avLst/>
          </a:prstGeom>
          <a:noFill/>
        </p:spPr>
        <p:txBody>
          <a:bodyPr wrap="none" rtlCol="0">
            <a:spAutoFit/>
          </a:bodyPr>
          <a:lstStyle/>
          <a:p>
            <a:pPr marL="0" lvl="1"/>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a:r>
              <a:rPr lang="zh-CN" altLang="en-US" sz="3600" b="1" dirty="0">
                <a:solidFill>
                  <a:schemeClr val="accent2"/>
                </a:solidFill>
                <a:latin typeface="微软雅黑"/>
                <a:ea typeface="微软雅黑"/>
              </a:rPr>
              <a:t>标题文字内容</a:t>
            </a:r>
            <a:endParaRPr lang="en-US" altLang="zh-CN" sz="3600" b="1" dirty="0">
              <a:solidFill>
                <a:schemeClr val="accent2"/>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7" y="3229731"/>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a:ea typeface="微软雅黑"/>
              </a:rPr>
              <a:t>PART 01</a:t>
            </a:r>
            <a:endParaRPr lang="zh-CN" altLang="en-US" sz="1600" dirty="0">
              <a:solidFill>
                <a:srgbClr val="080808"/>
              </a:solidFill>
              <a:latin typeface="微软雅黑"/>
              <a:ea typeface="微软雅黑"/>
            </a:endParaRPr>
          </a:p>
        </p:txBody>
      </p:sp>
      <p:grpSp>
        <p:nvGrpSpPr>
          <p:cNvPr id="16" name="组合 15"/>
          <p:cNvGrpSpPr/>
          <p:nvPr/>
        </p:nvGrpSpPr>
        <p:grpSpPr>
          <a:xfrm>
            <a:off x="2123729" y="1707657"/>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a:endParaRPr>
            </a:p>
          </p:txBody>
        </p:sp>
      </p:grpSp>
      <p:sp>
        <p:nvSpPr>
          <p:cNvPr id="25" name="TextBox 24"/>
          <p:cNvSpPr txBox="1"/>
          <p:nvPr/>
        </p:nvSpPr>
        <p:spPr>
          <a:xfrm>
            <a:off x="3948593" y="2787775"/>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5"/>
          <p:cNvSpPr txBox="1"/>
          <p:nvPr/>
        </p:nvSpPr>
        <p:spPr>
          <a:xfrm>
            <a:off x="5001263" y="278777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26"/>
          <p:cNvSpPr txBox="1"/>
          <p:nvPr/>
        </p:nvSpPr>
        <p:spPr>
          <a:xfrm>
            <a:off x="6011289" y="2787775"/>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8" name="TextBox 27"/>
          <p:cNvSpPr txBox="1"/>
          <p:nvPr/>
        </p:nvSpPr>
        <p:spPr>
          <a:xfrm>
            <a:off x="3948592"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9" name="TextBox 28"/>
          <p:cNvSpPr txBox="1"/>
          <p:nvPr/>
        </p:nvSpPr>
        <p:spPr>
          <a:xfrm>
            <a:off x="5001264"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30" name="TextBox 29"/>
          <p:cNvSpPr txBox="1"/>
          <p:nvPr/>
        </p:nvSpPr>
        <p:spPr>
          <a:xfrm>
            <a:off x="6010903"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75" name="TextBox 13"/>
          <p:cNvSpPr txBox="1"/>
          <p:nvPr/>
        </p:nvSpPr>
        <p:spPr>
          <a:xfrm>
            <a:off x="2344339" y="1921522"/>
            <a:ext cx="902846" cy="769441"/>
          </a:xfrm>
          <a:prstGeom prst="rect">
            <a:avLst/>
          </a:prstGeom>
          <a:noFill/>
        </p:spPr>
        <p:txBody>
          <a:bodyPr wrap="square" lIns="0" tIns="0" rIns="0" bIns="0" rtlCol="0">
            <a:spAutoFit/>
          </a:bodyPr>
          <a:lstStyle/>
          <a:p>
            <a:r>
              <a:rPr lang="en-US" altLang="zh-CN" sz="5000" b="1" dirty="0">
                <a:solidFill>
                  <a:schemeClr val="accent2"/>
                </a:solidFill>
                <a:latin typeface="微软雅黑"/>
                <a:ea typeface="微软雅黑"/>
              </a:rPr>
              <a:t>02</a:t>
            </a:r>
            <a:endParaRPr lang="zh-CN" altLang="en-US" sz="5000" b="1" dirty="0">
              <a:solidFill>
                <a:schemeClr val="accent2"/>
              </a:solidFill>
              <a:latin typeface="微软雅黑"/>
              <a:ea typeface="微软雅黑"/>
            </a:endParaRPr>
          </a:p>
        </p:txBody>
      </p:sp>
    </p:spTree>
    <p:extLst>
      <p:ext uri="{BB962C8B-B14F-4D97-AF65-F5344CB8AC3E}">
        <p14:creationId xmlns:p14="http://schemas.microsoft.com/office/powerpoint/2010/main" val="3626869445"/>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3" y="2090402"/>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solidFill>
                <a:prstClr val="black"/>
              </a:solidFill>
              <a:latin typeface="+mj-ea"/>
              <a:ea typeface="+mj-ea"/>
            </a:endParaRPr>
          </a:p>
        </p:txBody>
      </p:sp>
      <p:grpSp>
        <p:nvGrpSpPr>
          <p:cNvPr id="5" name="组合 4"/>
          <p:cNvGrpSpPr/>
          <p:nvPr/>
        </p:nvGrpSpPr>
        <p:grpSpPr>
          <a:xfrm>
            <a:off x="7143182" y="2647918"/>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7" name="TextBox 77"/>
            <p:cNvSpPr txBox="1"/>
            <p:nvPr/>
          </p:nvSpPr>
          <p:spPr>
            <a:xfrm>
              <a:off x="2277930" y="3910326"/>
              <a:ext cx="442750" cy="707886"/>
            </a:xfrm>
            <a:prstGeom prst="rect">
              <a:avLst/>
            </a:prstGeom>
            <a:noFill/>
          </p:spPr>
          <p:txBody>
            <a:bodyPr wrap="none" rtlCol="0">
              <a:spAutoFit/>
            </a:bodyPr>
            <a:lstStyle/>
            <a:p>
              <a:pPr algn="ctr"/>
              <a:r>
                <a:rPr lang="en-US" altLang="zh-CN" sz="4000" b="1" dirty="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7"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12" name="TextBox 72"/>
            <p:cNvSpPr txBox="1"/>
            <p:nvPr/>
          </p:nvSpPr>
          <p:spPr>
            <a:xfrm>
              <a:off x="2277930" y="3910326"/>
              <a:ext cx="442750" cy="707886"/>
            </a:xfrm>
            <a:prstGeom prst="rect">
              <a:avLst/>
            </a:prstGeom>
            <a:noFill/>
          </p:spPr>
          <p:txBody>
            <a:bodyPr wrap="none" rtlCol="0">
              <a:spAutoFit/>
            </a:bodyPr>
            <a:lstStyle/>
            <a:p>
              <a:pPr algn="ctr"/>
              <a:r>
                <a:rPr lang="en-US" altLang="zh-CN" sz="4000" b="1" dirty="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2"/>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17" name="TextBox 67"/>
            <p:cNvSpPr txBox="1"/>
            <p:nvPr/>
          </p:nvSpPr>
          <p:spPr>
            <a:xfrm>
              <a:off x="2277930" y="3910326"/>
              <a:ext cx="442750" cy="707886"/>
            </a:xfrm>
            <a:prstGeom prst="rect">
              <a:avLst/>
            </a:prstGeom>
            <a:noFill/>
          </p:spPr>
          <p:txBody>
            <a:bodyPr wrap="none" rtlCol="0">
              <a:spAutoFit/>
            </a:bodyPr>
            <a:lstStyle/>
            <a:p>
              <a:pPr algn="ctr"/>
              <a:r>
                <a:rPr lang="en-US" altLang="zh-CN" sz="4000" b="1" dirty="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7"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22" name="TextBox 62"/>
            <p:cNvSpPr txBox="1"/>
            <p:nvPr/>
          </p:nvSpPr>
          <p:spPr>
            <a:xfrm>
              <a:off x="2277930" y="3910326"/>
              <a:ext cx="442750" cy="707886"/>
            </a:xfrm>
            <a:prstGeom prst="rect">
              <a:avLst/>
            </a:prstGeom>
            <a:noFill/>
          </p:spPr>
          <p:txBody>
            <a:bodyPr wrap="none" rtlCol="0">
              <a:spAutoFit/>
            </a:bodyPr>
            <a:lstStyle/>
            <a:p>
              <a:pPr algn="ctr"/>
              <a:r>
                <a:rPr lang="en-US" altLang="zh-CN" sz="4000" b="1" dirty="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3"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27" name="TextBox 59"/>
            <p:cNvSpPr txBox="1"/>
            <p:nvPr/>
          </p:nvSpPr>
          <p:spPr>
            <a:xfrm>
              <a:off x="2277930" y="3910326"/>
              <a:ext cx="442750" cy="707886"/>
            </a:xfrm>
            <a:prstGeom prst="rect">
              <a:avLst/>
            </a:prstGeom>
            <a:noFill/>
          </p:spPr>
          <p:txBody>
            <a:bodyPr wrap="none" rtlCol="0">
              <a:spAutoFit/>
            </a:bodyPr>
            <a:lstStyle/>
            <a:p>
              <a:pPr algn="ctr"/>
              <a:r>
                <a:rPr lang="en-US" altLang="zh-CN" sz="4000" b="1" dirty="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3"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extLst>
      <p:ext uri="{BB962C8B-B14F-4D97-AF65-F5344CB8AC3E}">
        <p14:creationId xmlns:p14="http://schemas.microsoft.com/office/powerpoint/2010/main" val="4074612588"/>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1" y="2050688"/>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8" name="组合 7"/>
          <p:cNvGrpSpPr/>
          <p:nvPr/>
        </p:nvGrpSpPr>
        <p:grpSpPr>
          <a:xfrm>
            <a:off x="4932041" y="1410571"/>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9" y="2450461"/>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1" y="3541909"/>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5241" y="2460253"/>
            <a:ext cx="516168" cy="615553"/>
          </a:xfrm>
          <a:prstGeom prst="rect">
            <a:avLst/>
          </a:prstGeom>
          <a:noFill/>
        </p:spPr>
        <p:txBody>
          <a:bodyPr wrap="none" lIns="0" tIns="0" rIns="0" bIns="0" rtlCol="0">
            <a:spAutoFit/>
          </a:bodyPr>
          <a:lstStyle/>
          <a:p>
            <a:pPr algn="ctr"/>
            <a:r>
              <a:rPr lang="zh-CN" altLang="en-US" sz="2000" b="1" dirty="0">
                <a:solidFill>
                  <a:schemeClr val="bg1"/>
                </a:solidFill>
                <a:latin typeface="+mj-ea"/>
                <a:ea typeface="+mj-ea"/>
              </a:rPr>
              <a:t>标题</a:t>
            </a:r>
            <a:endParaRPr lang="en-US" altLang="zh-CN" sz="2000" b="1" dirty="0">
              <a:solidFill>
                <a:schemeClr val="bg1"/>
              </a:solidFill>
              <a:latin typeface="+mj-ea"/>
              <a:ea typeface="+mj-ea"/>
            </a:endParaRPr>
          </a:p>
          <a:p>
            <a:pPr algn="ctr"/>
            <a:r>
              <a:rPr lang="zh-CN" altLang="en-US" sz="2000" b="1" dirty="0">
                <a:solidFill>
                  <a:schemeClr val="bg1"/>
                </a:solidFill>
                <a:latin typeface="+mj-ea"/>
                <a:ea typeface="+mj-ea"/>
              </a:rPr>
              <a:t>内容</a:t>
            </a:r>
          </a:p>
        </p:txBody>
      </p:sp>
      <p:sp>
        <p:nvSpPr>
          <p:cNvPr id="18" name="TextBox 16"/>
          <p:cNvSpPr txBox="1"/>
          <p:nvPr/>
        </p:nvSpPr>
        <p:spPr>
          <a:xfrm>
            <a:off x="5827797" y="1438818"/>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9" name="TextBox 17"/>
          <p:cNvSpPr txBox="1"/>
          <p:nvPr/>
        </p:nvSpPr>
        <p:spPr>
          <a:xfrm>
            <a:off x="6259845"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0" name="TextBox 18"/>
          <p:cNvSpPr txBox="1"/>
          <p:nvPr/>
        </p:nvSpPr>
        <p:spPr>
          <a:xfrm>
            <a:off x="5774441"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1" name="TextBox 19"/>
          <p:cNvSpPr txBox="1"/>
          <p:nvPr/>
        </p:nvSpPr>
        <p:spPr>
          <a:xfrm>
            <a:off x="3491879" y="2069426"/>
            <a:ext cx="1752111" cy="1400383"/>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22" name="Half Frame 12"/>
          <p:cNvSpPr/>
          <p:nvPr/>
        </p:nvSpPr>
        <p:spPr>
          <a:xfrm rot="8097294">
            <a:off x="2428709" y="2569528"/>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441804853"/>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1"/>
          <p:cNvSpPr txBox="1"/>
          <p:nvPr/>
        </p:nvSpPr>
        <p:spPr>
          <a:xfrm>
            <a:off x="571509" y="1275606"/>
            <a:ext cx="2780630" cy="752514"/>
          </a:xfrm>
          <a:prstGeom prst="rect">
            <a:avLst/>
          </a:prstGeom>
          <a:noFill/>
          <a:ln>
            <a:noFill/>
          </a:ln>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点击输入简要文字内容，文字内容需概括精炼，不用多余的文字修饰，言简意赅的说明分项内容</a:t>
            </a:r>
            <a:r>
              <a:rPr lang="en-US" altLang="zh-CN" sz="1100" dirty="0">
                <a:solidFill>
                  <a:prstClr val="black"/>
                </a:solidFill>
                <a:latin typeface="+mj-ea"/>
                <a:ea typeface="+mj-ea"/>
              </a:rPr>
              <a:t>……</a:t>
            </a:r>
          </a:p>
        </p:txBody>
      </p:sp>
      <p:sp>
        <p:nvSpPr>
          <p:cNvPr id="5" name="TextBox 2"/>
          <p:cNvSpPr txBox="1"/>
          <p:nvPr/>
        </p:nvSpPr>
        <p:spPr>
          <a:xfrm>
            <a:off x="5725746" y="1829444"/>
            <a:ext cx="2520281" cy="752514"/>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01</a:t>
            </a:r>
            <a:r>
              <a:rPr lang="zh-CN" altLang="en-US" sz="1100" dirty="0">
                <a:solidFill>
                  <a:prstClr val="black"/>
                </a:solidFill>
                <a:latin typeface="+mj-ea"/>
                <a:ea typeface="+mj-ea"/>
              </a:rPr>
              <a:t>、点击输入简要文字内容，文字内容需概括精炼，不用多余的文字修饰，言简意赅的说明分项内容</a:t>
            </a:r>
            <a:r>
              <a:rPr lang="en-US" altLang="zh-CN" sz="1100" dirty="0">
                <a:solidFill>
                  <a:prstClr val="black"/>
                </a:solidFill>
                <a:latin typeface="+mj-ea"/>
                <a:ea typeface="+mj-ea"/>
              </a:rPr>
              <a:t>……</a:t>
            </a:r>
            <a:endParaRPr lang="zh-CN" altLang="en-US" sz="1100" dirty="0">
              <a:solidFill>
                <a:prstClr val="black"/>
              </a:solidFill>
              <a:latin typeface="+mj-ea"/>
              <a:ea typeface="+mj-ea"/>
            </a:endParaRPr>
          </a:p>
        </p:txBody>
      </p:sp>
      <p:sp>
        <p:nvSpPr>
          <p:cNvPr id="6" name="TextBox 5"/>
          <p:cNvSpPr txBox="1"/>
          <p:nvPr/>
        </p:nvSpPr>
        <p:spPr>
          <a:xfrm>
            <a:off x="2211426" y="3581265"/>
            <a:ext cx="954107" cy="284693"/>
          </a:xfrm>
          <a:prstGeom prst="rect">
            <a:avLst/>
          </a:prstGeom>
          <a:noFill/>
          <a:ln>
            <a:noFill/>
          </a:ln>
        </p:spPr>
        <p:txBody>
          <a:bodyPr wrap="none" rtlCol="0">
            <a:spAutoFit/>
          </a:bodyPr>
          <a:lstStyle/>
          <a:p>
            <a:pPr>
              <a:lnSpc>
                <a:spcPts val="1500"/>
              </a:lnSpc>
            </a:pPr>
            <a:r>
              <a:rPr lang="zh-CN" altLang="en-US" sz="1500" dirty="0">
                <a:solidFill>
                  <a:schemeClr val="accent1"/>
                </a:solidFill>
                <a:latin typeface="+mj-ea"/>
                <a:ea typeface="+mj-ea"/>
              </a:rPr>
              <a:t>标题内容</a:t>
            </a:r>
          </a:p>
        </p:txBody>
      </p:sp>
      <p:sp>
        <p:nvSpPr>
          <p:cNvPr id="7" name="TextBox 6"/>
          <p:cNvSpPr txBox="1"/>
          <p:nvPr/>
        </p:nvSpPr>
        <p:spPr>
          <a:xfrm>
            <a:off x="3923929" y="2571751"/>
            <a:ext cx="954107" cy="284693"/>
          </a:xfrm>
          <a:prstGeom prst="rect">
            <a:avLst/>
          </a:prstGeom>
          <a:noFill/>
          <a:ln>
            <a:noFill/>
          </a:ln>
        </p:spPr>
        <p:txBody>
          <a:bodyPr wrap="none" rtlCol="0">
            <a:spAutoFit/>
          </a:bodyPr>
          <a:lstStyle/>
          <a:p>
            <a:pPr>
              <a:lnSpc>
                <a:spcPts val="1500"/>
              </a:lnSpc>
            </a:pPr>
            <a:r>
              <a:rPr lang="zh-CN" altLang="en-US" sz="1500" dirty="0">
                <a:solidFill>
                  <a:schemeClr val="accent2"/>
                </a:solidFill>
                <a:latin typeface="+mj-ea"/>
                <a:ea typeface="+mj-ea"/>
              </a:rPr>
              <a:t>标题内容</a:t>
            </a:r>
            <a:endParaRPr lang="en-US" altLang="zh-CN" sz="1500" dirty="0">
              <a:solidFill>
                <a:schemeClr val="accent2"/>
              </a:solidFill>
              <a:latin typeface="+mj-ea"/>
              <a:ea typeface="+mj-ea"/>
            </a:endParaRPr>
          </a:p>
        </p:txBody>
      </p:sp>
      <p:sp>
        <p:nvSpPr>
          <p:cNvPr id="8" name="TextBox 7"/>
          <p:cNvSpPr txBox="1"/>
          <p:nvPr/>
        </p:nvSpPr>
        <p:spPr>
          <a:xfrm>
            <a:off x="5752436" y="1536358"/>
            <a:ext cx="954107" cy="284693"/>
          </a:xfrm>
          <a:prstGeom prst="rect">
            <a:avLst/>
          </a:prstGeom>
          <a:noFill/>
          <a:ln>
            <a:noFill/>
          </a:ln>
        </p:spPr>
        <p:txBody>
          <a:bodyPr wrap="none" rtlCol="0">
            <a:spAutoFit/>
          </a:bodyPr>
          <a:lstStyle/>
          <a:p>
            <a:pPr>
              <a:lnSpc>
                <a:spcPts val="1500"/>
              </a:lnSpc>
            </a:pPr>
            <a:r>
              <a:rPr lang="zh-CN" altLang="en-US" sz="1500" dirty="0">
                <a:solidFill>
                  <a:schemeClr val="accent3"/>
                </a:solidFill>
                <a:latin typeface="+mj-ea"/>
                <a:ea typeface="+mj-ea"/>
              </a:rPr>
              <a:t>标题内容</a:t>
            </a:r>
          </a:p>
        </p:txBody>
      </p:sp>
      <p:grpSp>
        <p:nvGrpSpPr>
          <p:cNvPr id="9" name="组合 8"/>
          <p:cNvGrpSpPr/>
          <p:nvPr/>
        </p:nvGrpSpPr>
        <p:grpSpPr>
          <a:xfrm>
            <a:off x="4755444" y="1307799"/>
            <a:ext cx="914014" cy="914014"/>
            <a:chOff x="5105593" y="1379191"/>
            <a:chExt cx="914014" cy="914014"/>
          </a:xfrm>
        </p:grpSpPr>
        <p:grpSp>
          <p:nvGrpSpPr>
            <p:cNvPr id="10" name="组合 9"/>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11" name="TextBox 10"/>
            <p:cNvSpPr txBox="1"/>
            <p:nvPr/>
          </p:nvSpPr>
          <p:spPr>
            <a:xfrm>
              <a:off x="5314943" y="1628156"/>
              <a:ext cx="441146" cy="400110"/>
            </a:xfrm>
            <a:prstGeom prst="rect">
              <a:avLst/>
            </a:prstGeom>
            <a:noFill/>
          </p:spPr>
          <p:txBody>
            <a:bodyPr wrap="none" rtlCol="0">
              <a:spAutoFit/>
            </a:bodyPr>
            <a:lstStyle/>
            <a:p>
              <a:r>
                <a:rPr lang="en-US" altLang="zh-CN" sz="2000" dirty="0">
                  <a:solidFill>
                    <a:schemeClr val="accent3"/>
                  </a:solidFill>
                  <a:latin typeface="+mj-ea"/>
                  <a:ea typeface="+mj-ea"/>
                </a:rPr>
                <a:t>03</a:t>
              </a:r>
              <a:endParaRPr lang="zh-CN" altLang="en-US" sz="2000" dirty="0">
                <a:solidFill>
                  <a:schemeClr val="accent3"/>
                </a:solidFill>
                <a:latin typeface="+mj-ea"/>
                <a:ea typeface="+mj-ea"/>
              </a:endParaRPr>
            </a:p>
          </p:txBody>
        </p:sp>
      </p:grpSp>
      <p:grpSp>
        <p:nvGrpSpPr>
          <p:cNvPr id="14" name="组合 13"/>
          <p:cNvGrpSpPr/>
          <p:nvPr/>
        </p:nvGrpSpPr>
        <p:grpSpPr>
          <a:xfrm>
            <a:off x="2895131" y="2260581"/>
            <a:ext cx="914014" cy="914014"/>
            <a:chOff x="3245280" y="2331973"/>
            <a:chExt cx="914014" cy="914014"/>
          </a:xfrm>
        </p:grpSpPr>
        <p:grpSp>
          <p:nvGrpSpPr>
            <p:cNvPr id="15" name="组合 14"/>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16" name="TextBox 15"/>
            <p:cNvSpPr txBox="1"/>
            <p:nvPr/>
          </p:nvSpPr>
          <p:spPr>
            <a:xfrm>
              <a:off x="3424802" y="2571135"/>
              <a:ext cx="441146" cy="400110"/>
            </a:xfrm>
            <a:prstGeom prst="rect">
              <a:avLst/>
            </a:prstGeom>
            <a:noFill/>
          </p:spPr>
          <p:txBody>
            <a:bodyPr wrap="none" rtlCol="0">
              <a:spAutoFit/>
            </a:bodyPr>
            <a:lstStyle/>
            <a:p>
              <a:r>
                <a:rPr lang="en-US" altLang="zh-CN" sz="2000" dirty="0">
                  <a:solidFill>
                    <a:schemeClr val="accent2"/>
                  </a:solidFill>
                  <a:latin typeface="+mj-ea"/>
                  <a:ea typeface="+mj-ea"/>
                </a:rPr>
                <a:t>02</a:t>
              </a:r>
              <a:endParaRPr lang="zh-CN" altLang="en-US" sz="2000" dirty="0">
                <a:solidFill>
                  <a:schemeClr val="accent2"/>
                </a:solidFill>
                <a:latin typeface="+mj-ea"/>
                <a:ea typeface="+mj-ea"/>
              </a:endParaRPr>
            </a:p>
          </p:txBody>
        </p:sp>
      </p:grpSp>
      <p:grpSp>
        <p:nvGrpSpPr>
          <p:cNvPr id="19" name="组合 18"/>
          <p:cNvGrpSpPr/>
          <p:nvPr/>
        </p:nvGrpSpPr>
        <p:grpSpPr>
          <a:xfrm>
            <a:off x="1226706" y="3197313"/>
            <a:ext cx="914014" cy="914014"/>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21" name="TextBox 20"/>
            <p:cNvSpPr txBox="1"/>
            <p:nvPr/>
          </p:nvSpPr>
          <p:spPr>
            <a:xfrm>
              <a:off x="1483792" y="3591858"/>
              <a:ext cx="441146" cy="400110"/>
            </a:xfrm>
            <a:prstGeom prst="rect">
              <a:avLst/>
            </a:prstGeom>
            <a:noFill/>
          </p:spPr>
          <p:txBody>
            <a:bodyPr wrap="none" rtlCol="0">
              <a:spAutoFit/>
            </a:bodyPr>
            <a:lstStyle/>
            <a:p>
              <a:r>
                <a:rPr lang="en-US" altLang="zh-CN" sz="2000" dirty="0">
                  <a:solidFill>
                    <a:schemeClr val="accent1"/>
                  </a:solidFill>
                  <a:latin typeface="+mj-ea"/>
                  <a:ea typeface="+mj-ea"/>
                </a:rPr>
                <a:t>01</a:t>
              </a:r>
              <a:endParaRPr lang="zh-CN" altLang="en-US" sz="2000" dirty="0">
                <a:solidFill>
                  <a:schemeClr val="accent1"/>
                </a:solidFill>
                <a:latin typeface="+mj-ea"/>
                <a:ea typeface="+mj-ea"/>
              </a:endParaRPr>
            </a:p>
          </p:txBody>
        </p:sp>
      </p:grpSp>
      <p:sp>
        <p:nvSpPr>
          <p:cNvPr id="24" name="TextBox 23"/>
          <p:cNvSpPr txBox="1"/>
          <p:nvPr/>
        </p:nvSpPr>
        <p:spPr>
          <a:xfrm>
            <a:off x="4874216" y="2853771"/>
            <a:ext cx="2520281" cy="752514"/>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02</a:t>
            </a:r>
            <a:r>
              <a:rPr lang="zh-CN" altLang="en-US" sz="1100" dirty="0">
                <a:solidFill>
                  <a:prstClr val="black"/>
                </a:solidFill>
                <a:latin typeface="+mj-ea"/>
                <a:ea typeface="+mj-ea"/>
              </a:rPr>
              <a:t>、点击输入简要文字内容，文字内容需概括精炼，不用多余的文字修饰，言简意赅的说明分项内容</a:t>
            </a:r>
            <a:r>
              <a:rPr lang="en-US" altLang="zh-CN" sz="1100" dirty="0">
                <a:solidFill>
                  <a:prstClr val="black"/>
                </a:solidFill>
                <a:latin typeface="+mj-ea"/>
                <a:ea typeface="+mj-ea"/>
              </a:rPr>
              <a:t>……</a:t>
            </a:r>
            <a:endParaRPr lang="zh-CN" altLang="en-US" sz="1100" dirty="0">
              <a:solidFill>
                <a:prstClr val="black"/>
              </a:solidFill>
              <a:latin typeface="+mj-ea"/>
              <a:ea typeface="+mj-ea"/>
            </a:endParaRPr>
          </a:p>
        </p:txBody>
      </p:sp>
      <p:sp>
        <p:nvSpPr>
          <p:cNvPr id="25" name="TextBox 24"/>
          <p:cNvSpPr txBox="1"/>
          <p:nvPr/>
        </p:nvSpPr>
        <p:spPr>
          <a:xfrm>
            <a:off x="3419873" y="3864659"/>
            <a:ext cx="2520281" cy="752514"/>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03</a:t>
            </a:r>
            <a:r>
              <a:rPr lang="zh-CN" altLang="en-US" sz="1100" dirty="0">
                <a:solidFill>
                  <a:prstClr val="black"/>
                </a:solidFill>
                <a:latin typeface="+mj-ea"/>
                <a:ea typeface="+mj-ea"/>
              </a:rPr>
              <a:t>、点击输入简要文字内容，文字内容需概括精炼，不用多余的文字修饰，言简意赅的说明分项内容</a:t>
            </a:r>
            <a:r>
              <a:rPr lang="en-US" altLang="zh-CN" sz="1100" dirty="0">
                <a:solidFill>
                  <a:prstClr val="black"/>
                </a:solidFill>
                <a:latin typeface="+mj-ea"/>
                <a:ea typeface="+mj-ea"/>
              </a:rPr>
              <a:t>……</a:t>
            </a:r>
            <a:endParaRPr lang="zh-CN" altLang="en-US" sz="1100" dirty="0">
              <a:solidFill>
                <a:prstClr val="black"/>
              </a:solidFill>
              <a:latin typeface="+mj-ea"/>
              <a:ea typeface="+mj-ea"/>
            </a:endParaRPr>
          </a:p>
        </p:txBody>
      </p:sp>
    </p:spTree>
    <p:extLst>
      <p:ext uri="{BB962C8B-B14F-4D97-AF65-F5344CB8AC3E}">
        <p14:creationId xmlns:p14="http://schemas.microsoft.com/office/powerpoint/2010/main" val="4277727928"/>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trips(upRight)">
                                          <p:cBhvr>
                                            <p:cTn id="32" dur="500"/>
                                            <p:tgtEl>
                                              <p:spTgt spid="4"/>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5"/>
                                            </p:tgtEl>
                                            <p:attrNameLst>
                                              <p:attrName>style.visibility</p:attrName>
                                            </p:attrNameLst>
                                          </p:cBhvr>
                                          <p:to>
                                            <p:strVal val="visible"/>
                                          </p:to>
                                        </p:set>
                                        <p:animEffect transition="in" filter="strips(upRight)">
                                          <p:cBhvr>
                                            <p:cTn id="35" dur="500"/>
                                            <p:tgtEl>
                                              <p:spTgt spid="5"/>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trips(upRight)">
                                          <p:cBhvr>
                                            <p:cTn id="32" dur="500"/>
                                            <p:tgtEl>
                                              <p:spTgt spid="4"/>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5"/>
                                            </p:tgtEl>
                                            <p:attrNameLst>
                                              <p:attrName>style.visibility</p:attrName>
                                            </p:attrNameLst>
                                          </p:cBhvr>
                                          <p:to>
                                            <p:strVal val="visible"/>
                                          </p:to>
                                        </p:set>
                                        <p:animEffect transition="in" filter="strips(upRight)">
                                          <p:cBhvr>
                                            <p:cTn id="35" dur="500"/>
                                            <p:tgtEl>
                                              <p:spTgt spid="5"/>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24" grpId="0"/>
          <p:bldP spid="2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168280" y="1085351"/>
            <a:ext cx="3171495" cy="3171495"/>
          </a:xfrm>
          <a:prstGeom prst="ellipse">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nvGrpSpPr>
          <p:cNvPr id="5" name="组合 4"/>
          <p:cNvGrpSpPr/>
          <p:nvPr/>
        </p:nvGrpSpPr>
        <p:grpSpPr>
          <a:xfrm>
            <a:off x="659173" y="2539810"/>
            <a:ext cx="1130909" cy="1130909"/>
            <a:chOff x="659172" y="2539810"/>
            <a:chExt cx="1130909" cy="1130909"/>
          </a:xfrm>
          <a:solidFill>
            <a:srgbClr val="1A3F6C"/>
          </a:solidFill>
        </p:grpSpPr>
        <p:sp>
          <p:nvSpPr>
            <p:cNvPr id="6" name="椭圆 5"/>
            <p:cNvSpPr/>
            <p:nvPr/>
          </p:nvSpPr>
          <p:spPr>
            <a:xfrm>
              <a:off x="659172" y="2539810"/>
              <a:ext cx="1130909" cy="113090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7" name="TextBox 47"/>
            <p:cNvSpPr txBox="1"/>
            <p:nvPr/>
          </p:nvSpPr>
          <p:spPr>
            <a:xfrm>
              <a:off x="908957" y="2627556"/>
              <a:ext cx="492443" cy="830997"/>
            </a:xfrm>
            <a:prstGeom prst="rect">
              <a:avLst/>
            </a:prstGeom>
            <a:noFill/>
          </p:spPr>
          <p:txBody>
            <a:bodyPr wrap="none" rtlCol="0">
              <a:spAutoFit/>
            </a:bodyPr>
            <a:lstStyle/>
            <a:p>
              <a:r>
                <a:rPr lang="en-US" altLang="zh-CN" sz="4800" dirty="0">
                  <a:solidFill>
                    <a:schemeClr val="bg1"/>
                  </a:solidFill>
                  <a:latin typeface="+mj-ea"/>
                  <a:ea typeface="+mj-ea"/>
                </a:rPr>
                <a:t>C</a:t>
              </a:r>
              <a:endParaRPr lang="zh-CN" altLang="en-US" sz="4800" dirty="0">
                <a:solidFill>
                  <a:schemeClr val="bg1"/>
                </a:solidFill>
                <a:latin typeface="+mj-ea"/>
                <a:ea typeface="+mj-ea"/>
              </a:endParaRPr>
            </a:p>
          </p:txBody>
        </p:sp>
      </p:grpSp>
      <p:grpSp>
        <p:nvGrpSpPr>
          <p:cNvPr id="8" name="组合 7"/>
          <p:cNvGrpSpPr/>
          <p:nvPr/>
        </p:nvGrpSpPr>
        <p:grpSpPr>
          <a:xfrm>
            <a:off x="1758455" y="3300716"/>
            <a:ext cx="1583943" cy="1583943"/>
            <a:chOff x="1758454" y="3300716"/>
            <a:chExt cx="1583943" cy="1583943"/>
          </a:xfrm>
        </p:grpSpPr>
        <p:grpSp>
          <p:nvGrpSpPr>
            <p:cNvPr id="9" name="组合 8"/>
            <p:cNvGrpSpPr/>
            <p:nvPr/>
          </p:nvGrpSpPr>
          <p:grpSpPr>
            <a:xfrm>
              <a:off x="1758454" y="3300716"/>
              <a:ext cx="1583943" cy="158394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0" name="TextBox 48"/>
            <p:cNvSpPr txBox="1"/>
            <p:nvPr/>
          </p:nvSpPr>
          <p:spPr>
            <a:xfrm>
              <a:off x="2184500" y="3587733"/>
              <a:ext cx="569387" cy="1015663"/>
            </a:xfrm>
            <a:prstGeom prst="rect">
              <a:avLst/>
            </a:prstGeom>
            <a:noFill/>
          </p:spPr>
          <p:txBody>
            <a:bodyPr wrap="none" rtlCol="0">
              <a:spAutoFit/>
            </a:bodyPr>
            <a:lstStyle/>
            <a:p>
              <a:r>
                <a:rPr lang="en-US" altLang="zh-CN" sz="6000" dirty="0">
                  <a:latin typeface="+mj-ea"/>
                  <a:ea typeface="+mj-ea"/>
                </a:rPr>
                <a:t>D</a:t>
              </a:r>
              <a:endParaRPr lang="zh-CN" altLang="en-US" sz="6000" dirty="0">
                <a:latin typeface="+mj-ea"/>
                <a:ea typeface="+mj-ea"/>
              </a:endParaRPr>
            </a:p>
          </p:txBody>
        </p:sp>
      </p:grpSp>
      <p:grpSp>
        <p:nvGrpSpPr>
          <p:cNvPr id="13" name="组合 12"/>
          <p:cNvGrpSpPr/>
          <p:nvPr/>
        </p:nvGrpSpPr>
        <p:grpSpPr>
          <a:xfrm>
            <a:off x="939680" y="1458802"/>
            <a:ext cx="813432" cy="813432"/>
            <a:chOff x="939680" y="1458801"/>
            <a:chExt cx="813432" cy="813432"/>
          </a:xfrm>
        </p:grpSpPr>
        <p:grpSp>
          <p:nvGrpSpPr>
            <p:cNvPr id="14" name="组合 13"/>
            <p:cNvGrpSpPr/>
            <p:nvPr/>
          </p:nvGrpSpPr>
          <p:grpSpPr>
            <a:xfrm>
              <a:off x="939680" y="1458801"/>
              <a:ext cx="813432" cy="81343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5" name="TextBox 49"/>
            <p:cNvSpPr txBox="1"/>
            <p:nvPr/>
          </p:nvSpPr>
          <p:spPr>
            <a:xfrm>
              <a:off x="1088748" y="1565452"/>
              <a:ext cx="389850" cy="584775"/>
            </a:xfrm>
            <a:prstGeom prst="rect">
              <a:avLst/>
            </a:prstGeom>
            <a:noFill/>
          </p:spPr>
          <p:txBody>
            <a:bodyPr wrap="none" rtlCol="0">
              <a:spAutoFit/>
            </a:bodyPr>
            <a:lstStyle/>
            <a:p>
              <a:r>
                <a:rPr lang="en-US" altLang="zh-CN" sz="3200" dirty="0">
                  <a:latin typeface="+mj-ea"/>
                  <a:ea typeface="+mj-ea"/>
                </a:rPr>
                <a:t>B</a:t>
              </a:r>
              <a:endParaRPr lang="zh-CN" altLang="en-US" sz="3200" dirty="0">
                <a:latin typeface="+mj-ea"/>
                <a:ea typeface="+mj-ea"/>
              </a:endParaRPr>
            </a:p>
          </p:txBody>
        </p:sp>
      </p:grpSp>
      <p:grpSp>
        <p:nvGrpSpPr>
          <p:cNvPr id="18" name="组合 17"/>
          <p:cNvGrpSpPr/>
          <p:nvPr/>
        </p:nvGrpSpPr>
        <p:grpSpPr>
          <a:xfrm>
            <a:off x="1732410" y="996452"/>
            <a:ext cx="559417" cy="559417"/>
            <a:chOff x="1732409" y="996451"/>
            <a:chExt cx="559417" cy="559417"/>
          </a:xfrm>
          <a:solidFill>
            <a:srgbClr val="1A3F6C"/>
          </a:solidFill>
        </p:grpSpPr>
        <p:sp>
          <p:nvSpPr>
            <p:cNvPr id="19" name="椭圆 18"/>
            <p:cNvSpPr/>
            <p:nvPr/>
          </p:nvSpPr>
          <p:spPr>
            <a:xfrm>
              <a:off x="1732409" y="996451"/>
              <a:ext cx="559417" cy="5594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20" name="TextBox 50"/>
            <p:cNvSpPr txBox="1"/>
            <p:nvPr/>
          </p:nvSpPr>
          <p:spPr>
            <a:xfrm>
              <a:off x="1808937" y="1049342"/>
              <a:ext cx="312906" cy="400110"/>
            </a:xfrm>
            <a:prstGeom prst="rect">
              <a:avLst/>
            </a:prstGeom>
            <a:noFill/>
          </p:spPr>
          <p:txBody>
            <a:bodyPr wrap="none" rtlCol="0">
              <a:spAutoFit/>
            </a:bodyPr>
            <a:lstStyle/>
            <a:p>
              <a:r>
                <a:rPr lang="en-US" altLang="zh-CN" sz="2000" dirty="0">
                  <a:solidFill>
                    <a:schemeClr val="bg1"/>
                  </a:solidFill>
                  <a:latin typeface="+mj-ea"/>
                  <a:ea typeface="+mj-ea"/>
                </a:rPr>
                <a:t>A</a:t>
              </a:r>
              <a:endParaRPr lang="zh-CN" altLang="en-US" sz="2000" dirty="0">
                <a:solidFill>
                  <a:schemeClr val="bg1"/>
                </a:solidFill>
                <a:latin typeface="+mj-ea"/>
                <a:ea typeface="+mj-ea"/>
              </a:endParaRPr>
            </a:p>
          </p:txBody>
        </p:sp>
      </p:grpSp>
      <p:grpSp>
        <p:nvGrpSpPr>
          <p:cNvPr id="21" name="组合 20"/>
          <p:cNvGrpSpPr/>
          <p:nvPr/>
        </p:nvGrpSpPr>
        <p:grpSpPr>
          <a:xfrm>
            <a:off x="3273322" y="1746825"/>
            <a:ext cx="2209109" cy="2209109"/>
            <a:chOff x="3273321" y="1746824"/>
            <a:chExt cx="2209109" cy="2209109"/>
          </a:xfrm>
          <a:solidFill>
            <a:srgbClr val="1A3F6C"/>
          </a:solidFill>
        </p:grpSpPr>
        <p:sp>
          <p:nvSpPr>
            <p:cNvPr id="22" name="椭圆 21"/>
            <p:cNvSpPr/>
            <p:nvPr/>
          </p:nvSpPr>
          <p:spPr>
            <a:xfrm>
              <a:off x="3273321" y="1746824"/>
              <a:ext cx="2209109" cy="220910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23" name="TextBox 51"/>
            <p:cNvSpPr txBox="1"/>
            <p:nvPr/>
          </p:nvSpPr>
          <p:spPr>
            <a:xfrm>
              <a:off x="3949886" y="1997410"/>
              <a:ext cx="800219" cy="1569660"/>
            </a:xfrm>
            <a:prstGeom prst="rect">
              <a:avLst/>
            </a:prstGeom>
            <a:noFill/>
          </p:spPr>
          <p:txBody>
            <a:bodyPr wrap="none" rtlCol="0">
              <a:spAutoFit/>
            </a:bodyPr>
            <a:lstStyle/>
            <a:p>
              <a:r>
                <a:rPr lang="en-US" altLang="zh-CN" sz="9600" dirty="0">
                  <a:solidFill>
                    <a:schemeClr val="bg1"/>
                  </a:solidFill>
                  <a:latin typeface="+mj-ea"/>
                  <a:ea typeface="+mj-ea"/>
                </a:rPr>
                <a:t>E</a:t>
              </a:r>
              <a:endParaRPr lang="zh-CN" altLang="en-US" sz="9600" dirty="0">
                <a:solidFill>
                  <a:schemeClr val="bg1"/>
                </a:solidFill>
                <a:latin typeface="+mj-ea"/>
                <a:ea typeface="+mj-ea"/>
              </a:endParaRPr>
            </a:p>
          </p:txBody>
        </p:sp>
      </p:grpSp>
      <p:sp>
        <p:nvSpPr>
          <p:cNvPr id="24" name="矩形 23"/>
          <p:cNvSpPr/>
          <p:nvPr/>
        </p:nvSpPr>
        <p:spPr>
          <a:xfrm>
            <a:off x="2000656" y="2271918"/>
            <a:ext cx="1107996" cy="646331"/>
          </a:xfrm>
          <a:prstGeom prst="rect">
            <a:avLst/>
          </a:prstGeom>
        </p:spPr>
        <p:txBody>
          <a:bodyPr wrap="none">
            <a:spAutoFit/>
          </a:bodyPr>
          <a:lstStyle/>
          <a:p>
            <a:r>
              <a:rPr lang="zh-CN" altLang="en-US" sz="3600" dirty="0">
                <a:solidFill>
                  <a:schemeClr val="accent1"/>
                </a:solidFill>
                <a:latin typeface="+mj-ea"/>
                <a:ea typeface="+mj-ea"/>
              </a:rPr>
              <a:t>标题</a:t>
            </a:r>
          </a:p>
        </p:txBody>
      </p:sp>
      <p:sp>
        <p:nvSpPr>
          <p:cNvPr id="25" name="TextBox 59"/>
          <p:cNvSpPr txBox="1"/>
          <p:nvPr/>
        </p:nvSpPr>
        <p:spPr>
          <a:xfrm>
            <a:off x="5817337" y="1165838"/>
            <a:ext cx="1107996" cy="276999"/>
          </a:xfrm>
          <a:prstGeom prst="rect">
            <a:avLst/>
          </a:prstGeom>
          <a:noFill/>
        </p:spPr>
        <p:txBody>
          <a:bodyPr wrap="none" rtlCol="0">
            <a:spAutoFit/>
          </a:bodyPr>
          <a:lstStyle/>
          <a:p>
            <a:r>
              <a:rPr lang="zh-CN" altLang="en-US" sz="1200" dirty="0">
                <a:solidFill>
                  <a:srgbClr val="080808"/>
                </a:solidFill>
                <a:latin typeface="+mj-ea"/>
                <a:ea typeface="+mj-ea"/>
              </a:rPr>
              <a:t>添加文字标题</a:t>
            </a:r>
          </a:p>
        </p:txBody>
      </p:sp>
      <p:sp>
        <p:nvSpPr>
          <p:cNvPr id="26" name="TextBox 60"/>
          <p:cNvSpPr txBox="1"/>
          <p:nvPr/>
        </p:nvSpPr>
        <p:spPr>
          <a:xfrm>
            <a:off x="5817337" y="1325155"/>
            <a:ext cx="2646878" cy="276999"/>
          </a:xfrm>
          <a:prstGeom prst="rect">
            <a:avLst/>
          </a:prstGeom>
          <a:noFill/>
        </p:spPr>
        <p:txBody>
          <a:bodyPr wrap="none" rtlCol="0">
            <a:spAutoFit/>
          </a:bodyPr>
          <a:lstStyle/>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p:txBody>
      </p:sp>
      <p:cxnSp>
        <p:nvCxnSpPr>
          <p:cNvPr id="27" name="直接连接符 26"/>
          <p:cNvCxnSpPr/>
          <p:nvPr/>
        </p:nvCxnSpPr>
        <p:spPr>
          <a:xfrm flipV="1">
            <a:off x="5688716" y="1175828"/>
            <a:ext cx="0" cy="4090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TextBox 62"/>
          <p:cNvSpPr txBox="1"/>
          <p:nvPr/>
        </p:nvSpPr>
        <p:spPr>
          <a:xfrm>
            <a:off x="5817337" y="1894281"/>
            <a:ext cx="1107996" cy="276999"/>
          </a:xfrm>
          <a:prstGeom prst="rect">
            <a:avLst/>
          </a:prstGeom>
          <a:noFill/>
        </p:spPr>
        <p:txBody>
          <a:bodyPr wrap="none" rtlCol="0">
            <a:spAutoFit/>
          </a:bodyPr>
          <a:lstStyle/>
          <a:p>
            <a:r>
              <a:rPr lang="zh-CN" altLang="en-US" sz="1200" dirty="0">
                <a:solidFill>
                  <a:srgbClr val="080808"/>
                </a:solidFill>
                <a:latin typeface="+mj-ea"/>
                <a:ea typeface="+mj-ea"/>
              </a:rPr>
              <a:t>添加文字标题</a:t>
            </a:r>
          </a:p>
        </p:txBody>
      </p:sp>
      <p:sp>
        <p:nvSpPr>
          <p:cNvPr id="29" name="TextBox 65"/>
          <p:cNvSpPr txBox="1"/>
          <p:nvPr/>
        </p:nvSpPr>
        <p:spPr>
          <a:xfrm>
            <a:off x="5817337" y="2053598"/>
            <a:ext cx="2646878" cy="276999"/>
          </a:xfrm>
          <a:prstGeom prst="rect">
            <a:avLst/>
          </a:prstGeom>
          <a:noFill/>
        </p:spPr>
        <p:txBody>
          <a:bodyPr wrap="none" rtlCol="0">
            <a:spAutoFit/>
          </a:bodyPr>
          <a:lstStyle/>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p:txBody>
      </p:sp>
      <p:cxnSp>
        <p:nvCxnSpPr>
          <p:cNvPr id="30" name="直接连接符 29"/>
          <p:cNvCxnSpPr/>
          <p:nvPr/>
        </p:nvCxnSpPr>
        <p:spPr>
          <a:xfrm flipV="1">
            <a:off x="5688716" y="1904271"/>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TextBox 81"/>
          <p:cNvSpPr txBox="1"/>
          <p:nvPr/>
        </p:nvSpPr>
        <p:spPr>
          <a:xfrm>
            <a:off x="5817337" y="2621019"/>
            <a:ext cx="1107996" cy="276999"/>
          </a:xfrm>
          <a:prstGeom prst="rect">
            <a:avLst/>
          </a:prstGeom>
          <a:noFill/>
        </p:spPr>
        <p:txBody>
          <a:bodyPr wrap="none" rtlCol="0">
            <a:spAutoFit/>
          </a:bodyPr>
          <a:lstStyle/>
          <a:p>
            <a:r>
              <a:rPr lang="zh-CN" altLang="en-US" sz="1200" dirty="0">
                <a:solidFill>
                  <a:srgbClr val="080808"/>
                </a:solidFill>
                <a:latin typeface="+mj-ea"/>
                <a:ea typeface="+mj-ea"/>
              </a:rPr>
              <a:t>添加文字标题</a:t>
            </a:r>
          </a:p>
        </p:txBody>
      </p:sp>
      <p:sp>
        <p:nvSpPr>
          <p:cNvPr id="32" name="TextBox 87"/>
          <p:cNvSpPr txBox="1"/>
          <p:nvPr/>
        </p:nvSpPr>
        <p:spPr>
          <a:xfrm>
            <a:off x="5817337" y="2780336"/>
            <a:ext cx="2646878" cy="276999"/>
          </a:xfrm>
          <a:prstGeom prst="rect">
            <a:avLst/>
          </a:prstGeom>
          <a:noFill/>
        </p:spPr>
        <p:txBody>
          <a:bodyPr wrap="none" rtlCol="0">
            <a:spAutoFit/>
          </a:bodyPr>
          <a:lstStyle/>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p:txBody>
      </p:sp>
      <p:cxnSp>
        <p:nvCxnSpPr>
          <p:cNvPr id="33" name="直接连接符 32"/>
          <p:cNvCxnSpPr/>
          <p:nvPr/>
        </p:nvCxnSpPr>
        <p:spPr>
          <a:xfrm flipV="1">
            <a:off x="5688716" y="2631009"/>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Box 89"/>
          <p:cNvSpPr txBox="1"/>
          <p:nvPr/>
        </p:nvSpPr>
        <p:spPr>
          <a:xfrm>
            <a:off x="5817337" y="3390434"/>
            <a:ext cx="1107996" cy="276999"/>
          </a:xfrm>
          <a:prstGeom prst="rect">
            <a:avLst/>
          </a:prstGeom>
          <a:noFill/>
        </p:spPr>
        <p:txBody>
          <a:bodyPr wrap="none" rtlCol="0">
            <a:spAutoFit/>
          </a:bodyPr>
          <a:lstStyle/>
          <a:p>
            <a:r>
              <a:rPr lang="zh-CN" altLang="en-US" sz="1200" dirty="0">
                <a:solidFill>
                  <a:srgbClr val="080808"/>
                </a:solidFill>
                <a:latin typeface="+mj-ea"/>
                <a:ea typeface="+mj-ea"/>
              </a:rPr>
              <a:t>添加文字标题</a:t>
            </a:r>
          </a:p>
        </p:txBody>
      </p:sp>
      <p:sp>
        <p:nvSpPr>
          <p:cNvPr id="35" name="TextBox 90"/>
          <p:cNvSpPr txBox="1"/>
          <p:nvPr/>
        </p:nvSpPr>
        <p:spPr>
          <a:xfrm>
            <a:off x="5817337" y="3549751"/>
            <a:ext cx="2646878" cy="276999"/>
          </a:xfrm>
          <a:prstGeom prst="rect">
            <a:avLst/>
          </a:prstGeom>
          <a:noFill/>
        </p:spPr>
        <p:txBody>
          <a:bodyPr wrap="none" rtlCol="0">
            <a:spAutoFit/>
          </a:bodyPr>
          <a:lstStyle/>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p:txBody>
      </p:sp>
      <p:cxnSp>
        <p:nvCxnSpPr>
          <p:cNvPr id="36" name="直接连接符 35"/>
          <p:cNvCxnSpPr/>
          <p:nvPr/>
        </p:nvCxnSpPr>
        <p:spPr>
          <a:xfrm flipV="1">
            <a:off x="5688716" y="3400423"/>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TextBox 92"/>
          <p:cNvSpPr txBox="1"/>
          <p:nvPr/>
        </p:nvSpPr>
        <p:spPr>
          <a:xfrm>
            <a:off x="5817337" y="4115249"/>
            <a:ext cx="1107996" cy="276999"/>
          </a:xfrm>
          <a:prstGeom prst="rect">
            <a:avLst/>
          </a:prstGeom>
          <a:noFill/>
        </p:spPr>
        <p:txBody>
          <a:bodyPr wrap="none" rtlCol="0">
            <a:spAutoFit/>
          </a:bodyPr>
          <a:lstStyle/>
          <a:p>
            <a:r>
              <a:rPr lang="zh-CN" altLang="en-US" sz="1200" dirty="0">
                <a:solidFill>
                  <a:srgbClr val="080808"/>
                </a:solidFill>
                <a:latin typeface="+mj-ea"/>
                <a:ea typeface="+mj-ea"/>
              </a:rPr>
              <a:t>添加文字标题</a:t>
            </a:r>
          </a:p>
        </p:txBody>
      </p:sp>
      <p:sp>
        <p:nvSpPr>
          <p:cNvPr id="38" name="TextBox 94"/>
          <p:cNvSpPr txBox="1"/>
          <p:nvPr/>
        </p:nvSpPr>
        <p:spPr>
          <a:xfrm>
            <a:off x="5817337" y="4274566"/>
            <a:ext cx="2646878" cy="276999"/>
          </a:xfrm>
          <a:prstGeom prst="rect">
            <a:avLst/>
          </a:prstGeom>
          <a:noFill/>
        </p:spPr>
        <p:txBody>
          <a:bodyPr wrap="none" rtlCol="0">
            <a:spAutoFit/>
          </a:bodyPr>
          <a:lstStyle/>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p:txBody>
      </p:sp>
      <p:cxnSp>
        <p:nvCxnSpPr>
          <p:cNvPr id="39" name="直接连接符 38"/>
          <p:cNvCxnSpPr/>
          <p:nvPr/>
        </p:nvCxnSpPr>
        <p:spPr>
          <a:xfrm flipV="1">
            <a:off x="5688716" y="4125238"/>
            <a:ext cx="0" cy="4263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2122614"/>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0000">
                                      <p:stCondLst>
                                        <p:cond delay="0"/>
                                      </p:stCondLst>
                                      <p:iterate type="lt">
                                        <p:tmPct val="0"/>
                                      </p:iterate>
                                      <p:childTnLst>
                                        <p:set>
                                          <p:cBhvr>
                                            <p:cTn id="6" dur="1" fill="hold">
                                              <p:stCondLst>
                                                <p:cond delay="0"/>
                                              </p:stCondLst>
                                            </p:cTn>
                                            <p:tgtEl>
                                              <p:spTgt spid="24"/>
                                            </p:tgtEl>
                                            <p:attrNameLst>
                                              <p:attrName>style.visibility</p:attrName>
                                            </p:attrNameLst>
                                          </p:cBhvr>
                                          <p:to>
                                            <p:strVal val="visible"/>
                                          </p:to>
                                        </p:set>
                                        <p:anim calcmode="lin" valueType="num" p14:bounceEnd="40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4" presetClass="emph" presetSubtype="0" fill="hold" grpId="1" nodeType="afterEffect">
                                      <p:stCondLst>
                                        <p:cond delay="0"/>
                                      </p:stCondLst>
                                      <p:iterate type="lt">
                                        <p:tmPct val="10000"/>
                                      </p:iterate>
                                      <p:childTnLst>
                                        <p:animMotion origin="layout" path="M -2.77778E-7 -9.87654E-7 L -2.77778E-7 -0.07222 " pathEditMode="relative" rAng="0" ptsTypes="AA">
                                          <p:cBhvr>
                                            <p:cTn id="11" dur="250" accel="50000" decel="50000" autoRev="1" fill="hold">
                                              <p:stCondLst>
                                                <p:cond delay="0"/>
                                              </p:stCondLst>
                                            </p:cTn>
                                            <p:tgtEl>
                                              <p:spTgt spid="24"/>
                                            </p:tgtEl>
                                            <p:attrNameLst>
                                              <p:attrName>ppt_x</p:attrName>
                                              <p:attrName>ppt_y</p:attrName>
                                            </p:attrNameLst>
                                          </p:cBhvr>
                                          <p:rCtr x="0" y="-3611"/>
                                        </p:animMotion>
                                        <p:animRot by="1500000">
                                          <p:cBhvr>
                                            <p:cTn id="12" dur="125" fill="hold">
                                              <p:stCondLst>
                                                <p:cond delay="0"/>
                                              </p:stCondLst>
                                            </p:cTn>
                                            <p:tgtEl>
                                              <p:spTgt spid="24"/>
                                            </p:tgtEl>
                                            <p:attrNameLst>
                                              <p:attrName>r</p:attrName>
                                            </p:attrNameLst>
                                          </p:cBhvr>
                                        </p:animRot>
                                        <p:animRot by="-1500000">
                                          <p:cBhvr>
                                            <p:cTn id="13" dur="125" fill="hold">
                                              <p:stCondLst>
                                                <p:cond delay="125"/>
                                              </p:stCondLst>
                                            </p:cTn>
                                            <p:tgtEl>
                                              <p:spTgt spid="24"/>
                                            </p:tgtEl>
                                            <p:attrNameLst>
                                              <p:attrName>r</p:attrName>
                                            </p:attrNameLst>
                                          </p:cBhvr>
                                        </p:animRot>
                                        <p:animRot by="-1500000">
                                          <p:cBhvr>
                                            <p:cTn id="14" dur="125" fill="hold">
                                              <p:stCondLst>
                                                <p:cond delay="250"/>
                                              </p:stCondLst>
                                            </p:cTn>
                                            <p:tgtEl>
                                              <p:spTgt spid="24"/>
                                            </p:tgtEl>
                                            <p:attrNameLst>
                                              <p:attrName>r</p:attrName>
                                            </p:attrNameLst>
                                          </p:cBhvr>
                                        </p:animRot>
                                        <p:animRot by="1500000">
                                          <p:cBhvr>
                                            <p:cTn id="15" dur="125" fill="hold">
                                              <p:stCondLst>
                                                <p:cond delay="375"/>
                                              </p:stCondLst>
                                            </p:cTn>
                                            <p:tgtEl>
                                              <p:spTgt spid="24"/>
                                            </p:tgtEl>
                                            <p:attrNameLst>
                                              <p:attrName>r</p:attrName>
                                            </p:attrNameLst>
                                          </p:cBhvr>
                                        </p:animRot>
                                      </p:childTnLst>
                                    </p:cTn>
                                  </p:par>
                                  <p:par>
                                    <p:cTn id="16" presetID="53" presetClass="entr" presetSubtype="16"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050"/>
                                </p:stCondLst>
                                <p:childTnLst>
                                  <p:par>
                                    <p:cTn id="22" presetID="2" presetClass="entr" presetSubtype="1" fill="hold" nodeType="afterEffect" p14:presetBounceEnd="40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40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14:presetBounceEnd="40000">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14:bounceEnd="40000">
                                          <p:cBhvr additive="base">
                                            <p:cTn id="28"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8" fill="hold" nodeType="withEffect" p14:presetBounceEnd="40000">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14:bounceEnd="40000">
                                          <p:cBhvr additive="base">
                                            <p:cTn id="32"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14:presetBounceEnd="40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40000">
                                          <p:cBhvr additive="base">
                                            <p:cTn id="36"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14:presetBounceEnd="4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40000">
                                          <p:cBhvr additive="base">
                                            <p:cTn id="40"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12" presetClass="entr" presetSubtype="8" fill="hold" nodeType="withEffect">
                                      <p:stCondLst>
                                        <p:cond delay="5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ppt_x</p:attrName>
                                            </p:attrNameLst>
                                          </p:cBhvr>
                                          <p:tavLst>
                                            <p:tav tm="0">
                                              <p:val>
                                                <p:strVal val="#ppt_x-#ppt_w*1.125000"/>
                                              </p:val>
                                            </p:tav>
                                            <p:tav tm="100000">
                                              <p:val>
                                                <p:strVal val="#ppt_x"/>
                                              </p:val>
                                            </p:tav>
                                          </p:tavLst>
                                        </p:anim>
                                        <p:animEffect transition="in" filter="wipe(right)">
                                          <p:cBhvr>
                                            <p:cTn id="45" dur="500"/>
                                            <p:tgtEl>
                                              <p:spTgt spid="27"/>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par>
                                    <p:cTn id="50" presetID="12" presetClass="entr" presetSubtype="8"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ppt_x</p:attrName>
                                            </p:attrNameLst>
                                          </p:cBhvr>
                                          <p:tavLst>
                                            <p:tav tm="0">
                                              <p:val>
                                                <p:strVal val="#ppt_x-#ppt_w*1.125000"/>
                                              </p:val>
                                            </p:tav>
                                            <p:tav tm="100000">
                                              <p:val>
                                                <p:strVal val="#ppt_x"/>
                                              </p:val>
                                            </p:tav>
                                          </p:tavLst>
                                        </p:anim>
                                        <p:animEffect transition="in" filter="wipe(right)">
                                          <p:cBhvr>
                                            <p:cTn id="53" dur="500"/>
                                            <p:tgtEl>
                                              <p:spTgt spid="26"/>
                                            </p:tgtEl>
                                          </p:cBhvr>
                                        </p:animEffect>
                                      </p:childTnLst>
                                    </p:cTn>
                                  </p:par>
                                  <p:par>
                                    <p:cTn id="54" presetID="12" presetClass="entr" presetSubtype="8" fill="hold" nodeType="withEffect">
                                      <p:stCondLst>
                                        <p:cond delay="80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p:tgtEl>
                                              <p:spTgt spid="30"/>
                                            </p:tgtEl>
                                            <p:attrNameLst>
                                              <p:attrName>ppt_x</p:attrName>
                                            </p:attrNameLst>
                                          </p:cBhvr>
                                          <p:tavLst>
                                            <p:tav tm="0">
                                              <p:val>
                                                <p:strVal val="#ppt_x-#ppt_w*1.125000"/>
                                              </p:val>
                                            </p:tav>
                                            <p:tav tm="100000">
                                              <p:val>
                                                <p:strVal val="#ppt_x"/>
                                              </p:val>
                                            </p:tav>
                                          </p:tavLst>
                                        </p:anim>
                                        <p:animEffect transition="in" filter="wipe(right)">
                                          <p:cBhvr>
                                            <p:cTn id="57" dur="500"/>
                                            <p:tgtEl>
                                              <p:spTgt spid="30"/>
                                            </p:tgtEl>
                                          </p:cBhvr>
                                        </p:animEffect>
                                      </p:childTnLst>
                                    </p:cTn>
                                  </p:par>
                                  <p:par>
                                    <p:cTn id="58" presetID="12" presetClass="entr" presetSubtype="8" fill="hold" grpId="0" nodeType="withEffect">
                                      <p:stCondLst>
                                        <p:cond delay="80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ppt_x</p:attrName>
                                            </p:attrNameLst>
                                          </p:cBhvr>
                                          <p:tavLst>
                                            <p:tav tm="0">
                                              <p:val>
                                                <p:strVal val="#ppt_x-#ppt_w*1.125000"/>
                                              </p:val>
                                            </p:tav>
                                            <p:tav tm="100000">
                                              <p:val>
                                                <p:strVal val="#ppt_x"/>
                                              </p:val>
                                            </p:tav>
                                          </p:tavLst>
                                        </p:anim>
                                        <p:animEffect transition="in" filter="wipe(right)">
                                          <p:cBhvr>
                                            <p:cTn id="61" dur="500"/>
                                            <p:tgtEl>
                                              <p:spTgt spid="28"/>
                                            </p:tgtEl>
                                          </p:cBhvr>
                                        </p:animEffect>
                                      </p:childTnLst>
                                    </p:cTn>
                                  </p:par>
                                  <p:par>
                                    <p:cTn id="62" presetID="12" presetClass="entr" presetSubtype="8" fill="hold" grpId="0" nodeType="withEffect">
                                      <p:stCondLst>
                                        <p:cond delay="8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ppt_x</p:attrName>
                                            </p:attrNameLst>
                                          </p:cBhvr>
                                          <p:tavLst>
                                            <p:tav tm="0">
                                              <p:val>
                                                <p:strVal val="#ppt_x-#ppt_w*1.125000"/>
                                              </p:val>
                                            </p:tav>
                                            <p:tav tm="100000">
                                              <p:val>
                                                <p:strVal val="#ppt_x"/>
                                              </p:val>
                                            </p:tav>
                                          </p:tavLst>
                                        </p:anim>
                                        <p:animEffect transition="in" filter="wipe(right)">
                                          <p:cBhvr>
                                            <p:cTn id="65" dur="500"/>
                                            <p:tgtEl>
                                              <p:spTgt spid="29"/>
                                            </p:tgtEl>
                                          </p:cBhvr>
                                        </p:animEffect>
                                      </p:childTnLst>
                                    </p:cTn>
                                  </p:par>
                                  <p:par>
                                    <p:cTn id="66" presetID="12" presetClass="entr" presetSubtype="8" fill="hold" nodeType="withEffect">
                                      <p:stCondLst>
                                        <p:cond delay="11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p:tgtEl>
                                              <p:spTgt spid="33"/>
                                            </p:tgtEl>
                                            <p:attrNameLst>
                                              <p:attrName>ppt_x</p:attrName>
                                            </p:attrNameLst>
                                          </p:cBhvr>
                                          <p:tavLst>
                                            <p:tav tm="0">
                                              <p:val>
                                                <p:strVal val="#ppt_x-#ppt_w*1.125000"/>
                                              </p:val>
                                            </p:tav>
                                            <p:tav tm="100000">
                                              <p:val>
                                                <p:strVal val="#ppt_x"/>
                                              </p:val>
                                            </p:tav>
                                          </p:tavLst>
                                        </p:anim>
                                        <p:animEffect transition="in" filter="wipe(right)">
                                          <p:cBhvr>
                                            <p:cTn id="69" dur="500"/>
                                            <p:tgtEl>
                                              <p:spTgt spid="33"/>
                                            </p:tgtEl>
                                          </p:cBhvr>
                                        </p:animEffect>
                                      </p:childTnLst>
                                    </p:cTn>
                                  </p:par>
                                  <p:par>
                                    <p:cTn id="70" presetID="12" presetClass="entr" presetSubtype="8" fill="hold" grpId="0" nodeType="withEffect">
                                      <p:stCondLst>
                                        <p:cond delay="110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p:tgtEl>
                                              <p:spTgt spid="31"/>
                                            </p:tgtEl>
                                            <p:attrNameLst>
                                              <p:attrName>ppt_x</p:attrName>
                                            </p:attrNameLst>
                                          </p:cBhvr>
                                          <p:tavLst>
                                            <p:tav tm="0">
                                              <p:val>
                                                <p:strVal val="#ppt_x-#ppt_w*1.125000"/>
                                              </p:val>
                                            </p:tav>
                                            <p:tav tm="100000">
                                              <p:val>
                                                <p:strVal val="#ppt_x"/>
                                              </p:val>
                                            </p:tav>
                                          </p:tavLst>
                                        </p:anim>
                                        <p:animEffect transition="in" filter="wipe(right)">
                                          <p:cBhvr>
                                            <p:cTn id="73" dur="500"/>
                                            <p:tgtEl>
                                              <p:spTgt spid="31"/>
                                            </p:tgtEl>
                                          </p:cBhvr>
                                        </p:animEffect>
                                      </p:childTnLst>
                                    </p:cTn>
                                  </p:par>
                                  <p:par>
                                    <p:cTn id="74" presetID="12" presetClass="entr" presetSubtype="8" fill="hold" grpId="0" nodeType="withEffect">
                                      <p:stCondLst>
                                        <p:cond delay="110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p:tgtEl>
                                              <p:spTgt spid="32"/>
                                            </p:tgtEl>
                                            <p:attrNameLst>
                                              <p:attrName>ppt_x</p:attrName>
                                            </p:attrNameLst>
                                          </p:cBhvr>
                                          <p:tavLst>
                                            <p:tav tm="0">
                                              <p:val>
                                                <p:strVal val="#ppt_x-#ppt_w*1.125000"/>
                                              </p:val>
                                            </p:tav>
                                            <p:tav tm="100000">
                                              <p:val>
                                                <p:strVal val="#ppt_x"/>
                                              </p:val>
                                            </p:tav>
                                          </p:tavLst>
                                        </p:anim>
                                        <p:animEffect transition="in" filter="wipe(right)">
                                          <p:cBhvr>
                                            <p:cTn id="77" dur="500"/>
                                            <p:tgtEl>
                                              <p:spTgt spid="32"/>
                                            </p:tgtEl>
                                          </p:cBhvr>
                                        </p:animEffect>
                                      </p:childTnLst>
                                    </p:cTn>
                                  </p:par>
                                  <p:par>
                                    <p:cTn id="78" presetID="12" presetClass="entr" presetSubtype="8" fill="hold" nodeType="withEffect">
                                      <p:stCondLst>
                                        <p:cond delay="1400"/>
                                      </p:stCondLst>
                                      <p:childTnLst>
                                        <p:set>
                                          <p:cBhvr>
                                            <p:cTn id="79" dur="1" fill="hold">
                                              <p:stCondLst>
                                                <p:cond delay="0"/>
                                              </p:stCondLst>
                                            </p:cTn>
                                            <p:tgtEl>
                                              <p:spTgt spid="36"/>
                                            </p:tgtEl>
                                            <p:attrNameLst>
                                              <p:attrName>style.visibility</p:attrName>
                                            </p:attrNameLst>
                                          </p:cBhvr>
                                          <p:to>
                                            <p:strVal val="visible"/>
                                          </p:to>
                                        </p:set>
                                        <p:anim calcmode="lin" valueType="num">
                                          <p:cBhvr additive="base">
                                            <p:cTn id="80" dur="500"/>
                                            <p:tgtEl>
                                              <p:spTgt spid="36"/>
                                            </p:tgtEl>
                                            <p:attrNameLst>
                                              <p:attrName>ppt_x</p:attrName>
                                            </p:attrNameLst>
                                          </p:cBhvr>
                                          <p:tavLst>
                                            <p:tav tm="0">
                                              <p:val>
                                                <p:strVal val="#ppt_x-#ppt_w*1.125000"/>
                                              </p:val>
                                            </p:tav>
                                            <p:tav tm="100000">
                                              <p:val>
                                                <p:strVal val="#ppt_x"/>
                                              </p:val>
                                            </p:tav>
                                          </p:tavLst>
                                        </p:anim>
                                        <p:animEffect transition="in" filter="wipe(right)">
                                          <p:cBhvr>
                                            <p:cTn id="81" dur="500"/>
                                            <p:tgtEl>
                                              <p:spTgt spid="36"/>
                                            </p:tgtEl>
                                          </p:cBhvr>
                                        </p:animEffect>
                                      </p:childTnLst>
                                    </p:cTn>
                                  </p:par>
                                  <p:par>
                                    <p:cTn id="82" presetID="12" presetClass="entr" presetSubtype="8" fill="hold" grpId="0" nodeType="withEffect">
                                      <p:stCondLst>
                                        <p:cond delay="140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p:tgtEl>
                                              <p:spTgt spid="35"/>
                                            </p:tgtEl>
                                            <p:attrNameLst>
                                              <p:attrName>ppt_x</p:attrName>
                                            </p:attrNameLst>
                                          </p:cBhvr>
                                          <p:tavLst>
                                            <p:tav tm="0">
                                              <p:val>
                                                <p:strVal val="#ppt_x-#ppt_w*1.125000"/>
                                              </p:val>
                                            </p:tav>
                                            <p:tav tm="100000">
                                              <p:val>
                                                <p:strVal val="#ppt_x"/>
                                              </p:val>
                                            </p:tav>
                                          </p:tavLst>
                                        </p:anim>
                                        <p:animEffect transition="in" filter="wipe(right)">
                                          <p:cBhvr>
                                            <p:cTn id="85" dur="500"/>
                                            <p:tgtEl>
                                              <p:spTgt spid="35"/>
                                            </p:tgtEl>
                                          </p:cBhvr>
                                        </p:animEffect>
                                      </p:childTnLst>
                                    </p:cTn>
                                  </p:par>
                                  <p:par>
                                    <p:cTn id="86" presetID="12" presetClass="entr" presetSubtype="8" fill="hold" grpId="0" nodeType="withEffect">
                                      <p:stCondLst>
                                        <p:cond delay="14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p:tgtEl>
                                              <p:spTgt spid="34"/>
                                            </p:tgtEl>
                                            <p:attrNameLst>
                                              <p:attrName>ppt_x</p:attrName>
                                            </p:attrNameLst>
                                          </p:cBhvr>
                                          <p:tavLst>
                                            <p:tav tm="0">
                                              <p:val>
                                                <p:strVal val="#ppt_x-#ppt_w*1.125000"/>
                                              </p:val>
                                            </p:tav>
                                            <p:tav tm="100000">
                                              <p:val>
                                                <p:strVal val="#ppt_x"/>
                                              </p:val>
                                            </p:tav>
                                          </p:tavLst>
                                        </p:anim>
                                        <p:animEffect transition="in" filter="wipe(right)">
                                          <p:cBhvr>
                                            <p:cTn id="89" dur="500"/>
                                            <p:tgtEl>
                                              <p:spTgt spid="34"/>
                                            </p:tgtEl>
                                          </p:cBhvr>
                                        </p:animEffect>
                                      </p:childTnLst>
                                    </p:cTn>
                                  </p:par>
                                  <p:par>
                                    <p:cTn id="90" presetID="12" presetClass="entr" presetSubtype="8" fill="hold" nodeType="withEffect">
                                      <p:stCondLst>
                                        <p:cond delay="1700"/>
                                      </p:stCondLst>
                                      <p:childTnLst>
                                        <p:set>
                                          <p:cBhvr>
                                            <p:cTn id="91" dur="1" fill="hold">
                                              <p:stCondLst>
                                                <p:cond delay="0"/>
                                              </p:stCondLst>
                                            </p:cTn>
                                            <p:tgtEl>
                                              <p:spTgt spid="39"/>
                                            </p:tgtEl>
                                            <p:attrNameLst>
                                              <p:attrName>style.visibility</p:attrName>
                                            </p:attrNameLst>
                                          </p:cBhvr>
                                          <p:to>
                                            <p:strVal val="visible"/>
                                          </p:to>
                                        </p:set>
                                        <p:anim calcmode="lin" valueType="num">
                                          <p:cBhvr additive="base">
                                            <p:cTn id="92" dur="500"/>
                                            <p:tgtEl>
                                              <p:spTgt spid="39"/>
                                            </p:tgtEl>
                                            <p:attrNameLst>
                                              <p:attrName>ppt_x</p:attrName>
                                            </p:attrNameLst>
                                          </p:cBhvr>
                                          <p:tavLst>
                                            <p:tav tm="0">
                                              <p:val>
                                                <p:strVal val="#ppt_x-#ppt_w*1.125000"/>
                                              </p:val>
                                            </p:tav>
                                            <p:tav tm="100000">
                                              <p:val>
                                                <p:strVal val="#ppt_x"/>
                                              </p:val>
                                            </p:tav>
                                          </p:tavLst>
                                        </p:anim>
                                        <p:animEffect transition="in" filter="wipe(right)">
                                          <p:cBhvr>
                                            <p:cTn id="93" dur="500"/>
                                            <p:tgtEl>
                                              <p:spTgt spid="39"/>
                                            </p:tgtEl>
                                          </p:cBhvr>
                                        </p:animEffect>
                                      </p:childTnLst>
                                    </p:cTn>
                                  </p:par>
                                  <p:par>
                                    <p:cTn id="94" presetID="12" presetClass="entr" presetSubtype="8" fill="hold" grpId="0" nodeType="withEffect">
                                      <p:stCondLst>
                                        <p:cond delay="1700"/>
                                      </p:stCondLst>
                                      <p:childTnLst>
                                        <p:set>
                                          <p:cBhvr>
                                            <p:cTn id="95" dur="1" fill="hold">
                                              <p:stCondLst>
                                                <p:cond delay="0"/>
                                              </p:stCondLst>
                                            </p:cTn>
                                            <p:tgtEl>
                                              <p:spTgt spid="38"/>
                                            </p:tgtEl>
                                            <p:attrNameLst>
                                              <p:attrName>style.visibility</p:attrName>
                                            </p:attrNameLst>
                                          </p:cBhvr>
                                          <p:to>
                                            <p:strVal val="visible"/>
                                          </p:to>
                                        </p:set>
                                        <p:anim calcmode="lin" valueType="num">
                                          <p:cBhvr additive="base">
                                            <p:cTn id="96" dur="500"/>
                                            <p:tgtEl>
                                              <p:spTgt spid="38"/>
                                            </p:tgtEl>
                                            <p:attrNameLst>
                                              <p:attrName>ppt_x</p:attrName>
                                            </p:attrNameLst>
                                          </p:cBhvr>
                                          <p:tavLst>
                                            <p:tav tm="0">
                                              <p:val>
                                                <p:strVal val="#ppt_x-#ppt_w*1.125000"/>
                                              </p:val>
                                            </p:tav>
                                            <p:tav tm="100000">
                                              <p:val>
                                                <p:strVal val="#ppt_x"/>
                                              </p:val>
                                            </p:tav>
                                          </p:tavLst>
                                        </p:anim>
                                        <p:animEffect transition="in" filter="wipe(right)">
                                          <p:cBhvr>
                                            <p:cTn id="97" dur="500"/>
                                            <p:tgtEl>
                                              <p:spTgt spid="38"/>
                                            </p:tgtEl>
                                          </p:cBhvr>
                                        </p:animEffect>
                                      </p:childTnLst>
                                    </p:cTn>
                                  </p:par>
                                  <p:par>
                                    <p:cTn id="98" presetID="12" presetClass="entr" presetSubtype="8" fill="hold" grpId="0" nodeType="withEffect">
                                      <p:stCondLst>
                                        <p:cond delay="170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p:tgtEl>
                                              <p:spTgt spid="37"/>
                                            </p:tgtEl>
                                            <p:attrNameLst>
                                              <p:attrName>ppt_x</p:attrName>
                                            </p:attrNameLst>
                                          </p:cBhvr>
                                          <p:tavLst>
                                            <p:tav tm="0">
                                              <p:val>
                                                <p:strVal val="#ppt_x-#ppt_w*1.125000"/>
                                              </p:val>
                                            </p:tav>
                                            <p:tav tm="100000">
                                              <p:val>
                                                <p:strVal val="#ppt_x"/>
                                              </p:val>
                                            </p:tav>
                                          </p:tavLst>
                                        </p:anim>
                                        <p:animEffect transition="in" filter="wipe(right)">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4" grpId="0"/>
          <p:bldP spid="24" grpId="1"/>
          <p:bldP spid="25" grpId="0"/>
          <p:bldP spid="26" grpId="0"/>
          <p:bldP spid="28" grpId="0"/>
          <p:bldP spid="29" grpId="0"/>
          <p:bldP spid="31" grpId="0"/>
          <p:bldP spid="32" grpId="0"/>
          <p:bldP spid="34" grpId="0"/>
          <p:bldP spid="35"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type="lt">
                                        <p:tmPct val="0"/>
                                      </p:iterate>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4" presetClass="emph" presetSubtype="0" fill="hold" grpId="1" nodeType="afterEffect">
                                      <p:stCondLst>
                                        <p:cond delay="0"/>
                                      </p:stCondLst>
                                      <p:iterate type="lt">
                                        <p:tmPct val="10000"/>
                                      </p:iterate>
                                      <p:childTnLst>
                                        <p:animMotion origin="layout" path="M -2.77778E-7 -9.87654E-7 L -2.77778E-7 -0.07222 " pathEditMode="relative" rAng="0" ptsTypes="AA">
                                          <p:cBhvr>
                                            <p:cTn id="11" dur="250" accel="50000" decel="50000" autoRev="1" fill="hold">
                                              <p:stCondLst>
                                                <p:cond delay="0"/>
                                              </p:stCondLst>
                                            </p:cTn>
                                            <p:tgtEl>
                                              <p:spTgt spid="24"/>
                                            </p:tgtEl>
                                            <p:attrNameLst>
                                              <p:attrName>ppt_x</p:attrName>
                                              <p:attrName>ppt_y</p:attrName>
                                            </p:attrNameLst>
                                          </p:cBhvr>
                                          <p:rCtr x="0" y="-3611"/>
                                        </p:animMotion>
                                        <p:animRot by="1500000">
                                          <p:cBhvr>
                                            <p:cTn id="12" dur="125" fill="hold">
                                              <p:stCondLst>
                                                <p:cond delay="0"/>
                                              </p:stCondLst>
                                            </p:cTn>
                                            <p:tgtEl>
                                              <p:spTgt spid="24"/>
                                            </p:tgtEl>
                                            <p:attrNameLst>
                                              <p:attrName>r</p:attrName>
                                            </p:attrNameLst>
                                          </p:cBhvr>
                                        </p:animRot>
                                        <p:animRot by="-1500000">
                                          <p:cBhvr>
                                            <p:cTn id="13" dur="125" fill="hold">
                                              <p:stCondLst>
                                                <p:cond delay="125"/>
                                              </p:stCondLst>
                                            </p:cTn>
                                            <p:tgtEl>
                                              <p:spTgt spid="24"/>
                                            </p:tgtEl>
                                            <p:attrNameLst>
                                              <p:attrName>r</p:attrName>
                                            </p:attrNameLst>
                                          </p:cBhvr>
                                        </p:animRot>
                                        <p:animRot by="-1500000">
                                          <p:cBhvr>
                                            <p:cTn id="14" dur="125" fill="hold">
                                              <p:stCondLst>
                                                <p:cond delay="250"/>
                                              </p:stCondLst>
                                            </p:cTn>
                                            <p:tgtEl>
                                              <p:spTgt spid="24"/>
                                            </p:tgtEl>
                                            <p:attrNameLst>
                                              <p:attrName>r</p:attrName>
                                            </p:attrNameLst>
                                          </p:cBhvr>
                                        </p:animRot>
                                        <p:animRot by="1500000">
                                          <p:cBhvr>
                                            <p:cTn id="15" dur="125" fill="hold">
                                              <p:stCondLst>
                                                <p:cond delay="375"/>
                                              </p:stCondLst>
                                            </p:cTn>
                                            <p:tgtEl>
                                              <p:spTgt spid="24"/>
                                            </p:tgtEl>
                                            <p:attrNameLst>
                                              <p:attrName>r</p:attrName>
                                            </p:attrNameLst>
                                          </p:cBhvr>
                                        </p:animRot>
                                      </p:childTnLst>
                                    </p:cTn>
                                  </p:par>
                                  <p:par>
                                    <p:cTn id="16" presetID="53" presetClass="entr" presetSubtype="16"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050"/>
                                </p:stCondLst>
                                <p:childTnLst>
                                  <p:par>
                                    <p:cTn id="22" presetID="2" presetClass="entr" presetSubtype="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9"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par>
                                    <p:cTn id="42" presetID="12" presetClass="entr" presetSubtype="8" fill="hold" nodeType="withEffect">
                                      <p:stCondLst>
                                        <p:cond delay="5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ppt_x</p:attrName>
                                            </p:attrNameLst>
                                          </p:cBhvr>
                                          <p:tavLst>
                                            <p:tav tm="0">
                                              <p:val>
                                                <p:strVal val="#ppt_x-#ppt_w*1.125000"/>
                                              </p:val>
                                            </p:tav>
                                            <p:tav tm="100000">
                                              <p:val>
                                                <p:strVal val="#ppt_x"/>
                                              </p:val>
                                            </p:tav>
                                          </p:tavLst>
                                        </p:anim>
                                        <p:animEffect transition="in" filter="wipe(right)">
                                          <p:cBhvr>
                                            <p:cTn id="45" dur="500"/>
                                            <p:tgtEl>
                                              <p:spTgt spid="27"/>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par>
                                    <p:cTn id="50" presetID="12" presetClass="entr" presetSubtype="8"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ppt_x</p:attrName>
                                            </p:attrNameLst>
                                          </p:cBhvr>
                                          <p:tavLst>
                                            <p:tav tm="0">
                                              <p:val>
                                                <p:strVal val="#ppt_x-#ppt_w*1.125000"/>
                                              </p:val>
                                            </p:tav>
                                            <p:tav tm="100000">
                                              <p:val>
                                                <p:strVal val="#ppt_x"/>
                                              </p:val>
                                            </p:tav>
                                          </p:tavLst>
                                        </p:anim>
                                        <p:animEffect transition="in" filter="wipe(right)">
                                          <p:cBhvr>
                                            <p:cTn id="53" dur="500"/>
                                            <p:tgtEl>
                                              <p:spTgt spid="26"/>
                                            </p:tgtEl>
                                          </p:cBhvr>
                                        </p:animEffect>
                                      </p:childTnLst>
                                    </p:cTn>
                                  </p:par>
                                  <p:par>
                                    <p:cTn id="54" presetID="12" presetClass="entr" presetSubtype="8" fill="hold" nodeType="withEffect">
                                      <p:stCondLst>
                                        <p:cond delay="80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p:tgtEl>
                                              <p:spTgt spid="30"/>
                                            </p:tgtEl>
                                            <p:attrNameLst>
                                              <p:attrName>ppt_x</p:attrName>
                                            </p:attrNameLst>
                                          </p:cBhvr>
                                          <p:tavLst>
                                            <p:tav tm="0">
                                              <p:val>
                                                <p:strVal val="#ppt_x-#ppt_w*1.125000"/>
                                              </p:val>
                                            </p:tav>
                                            <p:tav tm="100000">
                                              <p:val>
                                                <p:strVal val="#ppt_x"/>
                                              </p:val>
                                            </p:tav>
                                          </p:tavLst>
                                        </p:anim>
                                        <p:animEffect transition="in" filter="wipe(right)">
                                          <p:cBhvr>
                                            <p:cTn id="57" dur="500"/>
                                            <p:tgtEl>
                                              <p:spTgt spid="30"/>
                                            </p:tgtEl>
                                          </p:cBhvr>
                                        </p:animEffect>
                                      </p:childTnLst>
                                    </p:cTn>
                                  </p:par>
                                  <p:par>
                                    <p:cTn id="58" presetID="12" presetClass="entr" presetSubtype="8" fill="hold" grpId="0" nodeType="withEffect">
                                      <p:stCondLst>
                                        <p:cond delay="80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ppt_x</p:attrName>
                                            </p:attrNameLst>
                                          </p:cBhvr>
                                          <p:tavLst>
                                            <p:tav tm="0">
                                              <p:val>
                                                <p:strVal val="#ppt_x-#ppt_w*1.125000"/>
                                              </p:val>
                                            </p:tav>
                                            <p:tav tm="100000">
                                              <p:val>
                                                <p:strVal val="#ppt_x"/>
                                              </p:val>
                                            </p:tav>
                                          </p:tavLst>
                                        </p:anim>
                                        <p:animEffect transition="in" filter="wipe(right)">
                                          <p:cBhvr>
                                            <p:cTn id="61" dur="500"/>
                                            <p:tgtEl>
                                              <p:spTgt spid="28"/>
                                            </p:tgtEl>
                                          </p:cBhvr>
                                        </p:animEffect>
                                      </p:childTnLst>
                                    </p:cTn>
                                  </p:par>
                                  <p:par>
                                    <p:cTn id="62" presetID="12" presetClass="entr" presetSubtype="8" fill="hold" grpId="0" nodeType="withEffect">
                                      <p:stCondLst>
                                        <p:cond delay="8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ppt_x</p:attrName>
                                            </p:attrNameLst>
                                          </p:cBhvr>
                                          <p:tavLst>
                                            <p:tav tm="0">
                                              <p:val>
                                                <p:strVal val="#ppt_x-#ppt_w*1.125000"/>
                                              </p:val>
                                            </p:tav>
                                            <p:tav tm="100000">
                                              <p:val>
                                                <p:strVal val="#ppt_x"/>
                                              </p:val>
                                            </p:tav>
                                          </p:tavLst>
                                        </p:anim>
                                        <p:animEffect transition="in" filter="wipe(right)">
                                          <p:cBhvr>
                                            <p:cTn id="65" dur="500"/>
                                            <p:tgtEl>
                                              <p:spTgt spid="29"/>
                                            </p:tgtEl>
                                          </p:cBhvr>
                                        </p:animEffect>
                                      </p:childTnLst>
                                    </p:cTn>
                                  </p:par>
                                  <p:par>
                                    <p:cTn id="66" presetID="12" presetClass="entr" presetSubtype="8" fill="hold" nodeType="withEffect">
                                      <p:stCondLst>
                                        <p:cond delay="11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p:tgtEl>
                                              <p:spTgt spid="33"/>
                                            </p:tgtEl>
                                            <p:attrNameLst>
                                              <p:attrName>ppt_x</p:attrName>
                                            </p:attrNameLst>
                                          </p:cBhvr>
                                          <p:tavLst>
                                            <p:tav tm="0">
                                              <p:val>
                                                <p:strVal val="#ppt_x-#ppt_w*1.125000"/>
                                              </p:val>
                                            </p:tav>
                                            <p:tav tm="100000">
                                              <p:val>
                                                <p:strVal val="#ppt_x"/>
                                              </p:val>
                                            </p:tav>
                                          </p:tavLst>
                                        </p:anim>
                                        <p:animEffect transition="in" filter="wipe(right)">
                                          <p:cBhvr>
                                            <p:cTn id="69" dur="500"/>
                                            <p:tgtEl>
                                              <p:spTgt spid="33"/>
                                            </p:tgtEl>
                                          </p:cBhvr>
                                        </p:animEffect>
                                      </p:childTnLst>
                                    </p:cTn>
                                  </p:par>
                                  <p:par>
                                    <p:cTn id="70" presetID="12" presetClass="entr" presetSubtype="8" fill="hold" grpId="0" nodeType="withEffect">
                                      <p:stCondLst>
                                        <p:cond delay="110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p:tgtEl>
                                              <p:spTgt spid="31"/>
                                            </p:tgtEl>
                                            <p:attrNameLst>
                                              <p:attrName>ppt_x</p:attrName>
                                            </p:attrNameLst>
                                          </p:cBhvr>
                                          <p:tavLst>
                                            <p:tav tm="0">
                                              <p:val>
                                                <p:strVal val="#ppt_x-#ppt_w*1.125000"/>
                                              </p:val>
                                            </p:tav>
                                            <p:tav tm="100000">
                                              <p:val>
                                                <p:strVal val="#ppt_x"/>
                                              </p:val>
                                            </p:tav>
                                          </p:tavLst>
                                        </p:anim>
                                        <p:animEffect transition="in" filter="wipe(right)">
                                          <p:cBhvr>
                                            <p:cTn id="73" dur="500"/>
                                            <p:tgtEl>
                                              <p:spTgt spid="31"/>
                                            </p:tgtEl>
                                          </p:cBhvr>
                                        </p:animEffect>
                                      </p:childTnLst>
                                    </p:cTn>
                                  </p:par>
                                  <p:par>
                                    <p:cTn id="74" presetID="12" presetClass="entr" presetSubtype="8" fill="hold" grpId="0" nodeType="withEffect">
                                      <p:stCondLst>
                                        <p:cond delay="110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p:tgtEl>
                                              <p:spTgt spid="32"/>
                                            </p:tgtEl>
                                            <p:attrNameLst>
                                              <p:attrName>ppt_x</p:attrName>
                                            </p:attrNameLst>
                                          </p:cBhvr>
                                          <p:tavLst>
                                            <p:tav tm="0">
                                              <p:val>
                                                <p:strVal val="#ppt_x-#ppt_w*1.125000"/>
                                              </p:val>
                                            </p:tav>
                                            <p:tav tm="100000">
                                              <p:val>
                                                <p:strVal val="#ppt_x"/>
                                              </p:val>
                                            </p:tav>
                                          </p:tavLst>
                                        </p:anim>
                                        <p:animEffect transition="in" filter="wipe(right)">
                                          <p:cBhvr>
                                            <p:cTn id="77" dur="500"/>
                                            <p:tgtEl>
                                              <p:spTgt spid="32"/>
                                            </p:tgtEl>
                                          </p:cBhvr>
                                        </p:animEffect>
                                      </p:childTnLst>
                                    </p:cTn>
                                  </p:par>
                                  <p:par>
                                    <p:cTn id="78" presetID="12" presetClass="entr" presetSubtype="8" fill="hold" nodeType="withEffect">
                                      <p:stCondLst>
                                        <p:cond delay="1400"/>
                                      </p:stCondLst>
                                      <p:childTnLst>
                                        <p:set>
                                          <p:cBhvr>
                                            <p:cTn id="79" dur="1" fill="hold">
                                              <p:stCondLst>
                                                <p:cond delay="0"/>
                                              </p:stCondLst>
                                            </p:cTn>
                                            <p:tgtEl>
                                              <p:spTgt spid="36"/>
                                            </p:tgtEl>
                                            <p:attrNameLst>
                                              <p:attrName>style.visibility</p:attrName>
                                            </p:attrNameLst>
                                          </p:cBhvr>
                                          <p:to>
                                            <p:strVal val="visible"/>
                                          </p:to>
                                        </p:set>
                                        <p:anim calcmode="lin" valueType="num">
                                          <p:cBhvr additive="base">
                                            <p:cTn id="80" dur="500"/>
                                            <p:tgtEl>
                                              <p:spTgt spid="36"/>
                                            </p:tgtEl>
                                            <p:attrNameLst>
                                              <p:attrName>ppt_x</p:attrName>
                                            </p:attrNameLst>
                                          </p:cBhvr>
                                          <p:tavLst>
                                            <p:tav tm="0">
                                              <p:val>
                                                <p:strVal val="#ppt_x-#ppt_w*1.125000"/>
                                              </p:val>
                                            </p:tav>
                                            <p:tav tm="100000">
                                              <p:val>
                                                <p:strVal val="#ppt_x"/>
                                              </p:val>
                                            </p:tav>
                                          </p:tavLst>
                                        </p:anim>
                                        <p:animEffect transition="in" filter="wipe(right)">
                                          <p:cBhvr>
                                            <p:cTn id="81" dur="500"/>
                                            <p:tgtEl>
                                              <p:spTgt spid="36"/>
                                            </p:tgtEl>
                                          </p:cBhvr>
                                        </p:animEffect>
                                      </p:childTnLst>
                                    </p:cTn>
                                  </p:par>
                                  <p:par>
                                    <p:cTn id="82" presetID="12" presetClass="entr" presetSubtype="8" fill="hold" grpId="0" nodeType="withEffect">
                                      <p:stCondLst>
                                        <p:cond delay="140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p:tgtEl>
                                              <p:spTgt spid="35"/>
                                            </p:tgtEl>
                                            <p:attrNameLst>
                                              <p:attrName>ppt_x</p:attrName>
                                            </p:attrNameLst>
                                          </p:cBhvr>
                                          <p:tavLst>
                                            <p:tav tm="0">
                                              <p:val>
                                                <p:strVal val="#ppt_x-#ppt_w*1.125000"/>
                                              </p:val>
                                            </p:tav>
                                            <p:tav tm="100000">
                                              <p:val>
                                                <p:strVal val="#ppt_x"/>
                                              </p:val>
                                            </p:tav>
                                          </p:tavLst>
                                        </p:anim>
                                        <p:animEffect transition="in" filter="wipe(right)">
                                          <p:cBhvr>
                                            <p:cTn id="85" dur="500"/>
                                            <p:tgtEl>
                                              <p:spTgt spid="35"/>
                                            </p:tgtEl>
                                          </p:cBhvr>
                                        </p:animEffect>
                                      </p:childTnLst>
                                    </p:cTn>
                                  </p:par>
                                  <p:par>
                                    <p:cTn id="86" presetID="12" presetClass="entr" presetSubtype="8" fill="hold" grpId="0" nodeType="withEffect">
                                      <p:stCondLst>
                                        <p:cond delay="14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p:tgtEl>
                                              <p:spTgt spid="34"/>
                                            </p:tgtEl>
                                            <p:attrNameLst>
                                              <p:attrName>ppt_x</p:attrName>
                                            </p:attrNameLst>
                                          </p:cBhvr>
                                          <p:tavLst>
                                            <p:tav tm="0">
                                              <p:val>
                                                <p:strVal val="#ppt_x-#ppt_w*1.125000"/>
                                              </p:val>
                                            </p:tav>
                                            <p:tav tm="100000">
                                              <p:val>
                                                <p:strVal val="#ppt_x"/>
                                              </p:val>
                                            </p:tav>
                                          </p:tavLst>
                                        </p:anim>
                                        <p:animEffect transition="in" filter="wipe(right)">
                                          <p:cBhvr>
                                            <p:cTn id="89" dur="500"/>
                                            <p:tgtEl>
                                              <p:spTgt spid="34"/>
                                            </p:tgtEl>
                                          </p:cBhvr>
                                        </p:animEffect>
                                      </p:childTnLst>
                                    </p:cTn>
                                  </p:par>
                                  <p:par>
                                    <p:cTn id="90" presetID="12" presetClass="entr" presetSubtype="8" fill="hold" nodeType="withEffect">
                                      <p:stCondLst>
                                        <p:cond delay="1700"/>
                                      </p:stCondLst>
                                      <p:childTnLst>
                                        <p:set>
                                          <p:cBhvr>
                                            <p:cTn id="91" dur="1" fill="hold">
                                              <p:stCondLst>
                                                <p:cond delay="0"/>
                                              </p:stCondLst>
                                            </p:cTn>
                                            <p:tgtEl>
                                              <p:spTgt spid="39"/>
                                            </p:tgtEl>
                                            <p:attrNameLst>
                                              <p:attrName>style.visibility</p:attrName>
                                            </p:attrNameLst>
                                          </p:cBhvr>
                                          <p:to>
                                            <p:strVal val="visible"/>
                                          </p:to>
                                        </p:set>
                                        <p:anim calcmode="lin" valueType="num">
                                          <p:cBhvr additive="base">
                                            <p:cTn id="92" dur="500"/>
                                            <p:tgtEl>
                                              <p:spTgt spid="39"/>
                                            </p:tgtEl>
                                            <p:attrNameLst>
                                              <p:attrName>ppt_x</p:attrName>
                                            </p:attrNameLst>
                                          </p:cBhvr>
                                          <p:tavLst>
                                            <p:tav tm="0">
                                              <p:val>
                                                <p:strVal val="#ppt_x-#ppt_w*1.125000"/>
                                              </p:val>
                                            </p:tav>
                                            <p:tav tm="100000">
                                              <p:val>
                                                <p:strVal val="#ppt_x"/>
                                              </p:val>
                                            </p:tav>
                                          </p:tavLst>
                                        </p:anim>
                                        <p:animEffect transition="in" filter="wipe(right)">
                                          <p:cBhvr>
                                            <p:cTn id="93" dur="500"/>
                                            <p:tgtEl>
                                              <p:spTgt spid="39"/>
                                            </p:tgtEl>
                                          </p:cBhvr>
                                        </p:animEffect>
                                      </p:childTnLst>
                                    </p:cTn>
                                  </p:par>
                                  <p:par>
                                    <p:cTn id="94" presetID="12" presetClass="entr" presetSubtype="8" fill="hold" grpId="0" nodeType="withEffect">
                                      <p:stCondLst>
                                        <p:cond delay="1700"/>
                                      </p:stCondLst>
                                      <p:childTnLst>
                                        <p:set>
                                          <p:cBhvr>
                                            <p:cTn id="95" dur="1" fill="hold">
                                              <p:stCondLst>
                                                <p:cond delay="0"/>
                                              </p:stCondLst>
                                            </p:cTn>
                                            <p:tgtEl>
                                              <p:spTgt spid="38"/>
                                            </p:tgtEl>
                                            <p:attrNameLst>
                                              <p:attrName>style.visibility</p:attrName>
                                            </p:attrNameLst>
                                          </p:cBhvr>
                                          <p:to>
                                            <p:strVal val="visible"/>
                                          </p:to>
                                        </p:set>
                                        <p:anim calcmode="lin" valueType="num">
                                          <p:cBhvr additive="base">
                                            <p:cTn id="96" dur="500"/>
                                            <p:tgtEl>
                                              <p:spTgt spid="38"/>
                                            </p:tgtEl>
                                            <p:attrNameLst>
                                              <p:attrName>ppt_x</p:attrName>
                                            </p:attrNameLst>
                                          </p:cBhvr>
                                          <p:tavLst>
                                            <p:tav tm="0">
                                              <p:val>
                                                <p:strVal val="#ppt_x-#ppt_w*1.125000"/>
                                              </p:val>
                                            </p:tav>
                                            <p:tav tm="100000">
                                              <p:val>
                                                <p:strVal val="#ppt_x"/>
                                              </p:val>
                                            </p:tav>
                                          </p:tavLst>
                                        </p:anim>
                                        <p:animEffect transition="in" filter="wipe(right)">
                                          <p:cBhvr>
                                            <p:cTn id="97" dur="500"/>
                                            <p:tgtEl>
                                              <p:spTgt spid="38"/>
                                            </p:tgtEl>
                                          </p:cBhvr>
                                        </p:animEffect>
                                      </p:childTnLst>
                                    </p:cTn>
                                  </p:par>
                                  <p:par>
                                    <p:cTn id="98" presetID="12" presetClass="entr" presetSubtype="8" fill="hold" grpId="0" nodeType="withEffect">
                                      <p:stCondLst>
                                        <p:cond delay="170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p:tgtEl>
                                              <p:spTgt spid="37"/>
                                            </p:tgtEl>
                                            <p:attrNameLst>
                                              <p:attrName>ppt_x</p:attrName>
                                            </p:attrNameLst>
                                          </p:cBhvr>
                                          <p:tavLst>
                                            <p:tav tm="0">
                                              <p:val>
                                                <p:strVal val="#ppt_x-#ppt_w*1.125000"/>
                                              </p:val>
                                            </p:tav>
                                            <p:tav tm="100000">
                                              <p:val>
                                                <p:strVal val="#ppt_x"/>
                                              </p:val>
                                            </p:tav>
                                          </p:tavLst>
                                        </p:anim>
                                        <p:animEffect transition="in" filter="wipe(right)">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4" grpId="0"/>
          <p:bldP spid="24" grpId="1"/>
          <p:bldP spid="25" grpId="0"/>
          <p:bldP spid="26" grpId="0"/>
          <p:bldP spid="28" grpId="0"/>
          <p:bldP spid="29" grpId="0"/>
          <p:bldP spid="31" grpId="0"/>
          <p:bldP spid="32" grpId="0"/>
          <p:bldP spid="34" grpId="0"/>
          <p:bldP spid="35" grpId="0"/>
          <p:bldP spid="37" grpId="0"/>
          <p:bldP spid="3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rot="5400000">
            <a:off x="2570637" y="290300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nvGrpSpPr>
          <p:cNvPr id="5" name="组合 4"/>
          <p:cNvGrpSpPr/>
          <p:nvPr/>
        </p:nvGrpSpPr>
        <p:grpSpPr>
          <a:xfrm>
            <a:off x="3184393" y="3575023"/>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8" name="组合 7"/>
          <p:cNvGrpSpPr/>
          <p:nvPr/>
        </p:nvGrpSpPr>
        <p:grpSpPr>
          <a:xfrm>
            <a:off x="1558466" y="1864188"/>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1" name="椭圆 10"/>
          <p:cNvSpPr/>
          <p:nvPr/>
        </p:nvSpPr>
        <p:spPr>
          <a:xfrm>
            <a:off x="1696949" y="3568356"/>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12" name="圆角矩形 11"/>
          <p:cNvSpPr/>
          <p:nvPr/>
        </p:nvSpPr>
        <p:spPr>
          <a:xfrm rot="5400000">
            <a:off x="5286530" y="2662111"/>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nvGrpSpPr>
          <p:cNvPr id="13" name="组合 12"/>
          <p:cNvGrpSpPr/>
          <p:nvPr/>
        </p:nvGrpSpPr>
        <p:grpSpPr>
          <a:xfrm>
            <a:off x="6145947" y="3575023"/>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grpSp>
        <p:nvGrpSpPr>
          <p:cNvPr id="16" name="组合 15"/>
          <p:cNvGrpSpPr/>
          <p:nvPr/>
        </p:nvGrpSpPr>
        <p:grpSpPr>
          <a:xfrm>
            <a:off x="4515259" y="1864188"/>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9" name="椭圆 18"/>
          <p:cNvSpPr/>
          <p:nvPr/>
        </p:nvSpPr>
        <p:spPr>
          <a:xfrm>
            <a:off x="4658503" y="3568356"/>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20" name="TextBox 123"/>
          <p:cNvSpPr txBox="1"/>
          <p:nvPr/>
        </p:nvSpPr>
        <p:spPr>
          <a:xfrm>
            <a:off x="4703574" y="2273553"/>
            <a:ext cx="530915" cy="369332"/>
          </a:xfrm>
          <a:prstGeom prst="rect">
            <a:avLst/>
          </a:prstGeom>
          <a:noFill/>
        </p:spPr>
        <p:txBody>
          <a:bodyPr wrap="none" rtlCol="0">
            <a:spAutoFit/>
          </a:bodyPr>
          <a:lstStyle/>
          <a:p>
            <a:r>
              <a:rPr lang="en-US" altLang="zh-CN" sz="1800" dirty="0">
                <a:latin typeface="+mj-ea"/>
                <a:ea typeface="+mj-ea"/>
              </a:rPr>
              <a:t>25%</a:t>
            </a:r>
            <a:endParaRPr lang="zh-CN" altLang="en-US" sz="1800" dirty="0">
              <a:latin typeface="+mj-ea"/>
              <a:ea typeface="+mj-ea"/>
            </a:endParaRPr>
          </a:p>
        </p:txBody>
      </p:sp>
      <p:sp>
        <p:nvSpPr>
          <p:cNvPr id="21" name="TextBox 124"/>
          <p:cNvSpPr txBox="1"/>
          <p:nvPr/>
        </p:nvSpPr>
        <p:spPr>
          <a:xfrm>
            <a:off x="1712520" y="2273553"/>
            <a:ext cx="530915" cy="369332"/>
          </a:xfrm>
          <a:prstGeom prst="rect">
            <a:avLst/>
          </a:prstGeom>
          <a:noFill/>
        </p:spPr>
        <p:txBody>
          <a:bodyPr wrap="none" rtlCol="0">
            <a:spAutoFit/>
          </a:bodyPr>
          <a:lstStyle/>
          <a:p>
            <a:r>
              <a:rPr lang="en-US" altLang="zh-CN" sz="1800" dirty="0">
                <a:latin typeface="+mj-ea"/>
                <a:ea typeface="+mj-ea"/>
              </a:rPr>
              <a:t>25%</a:t>
            </a:r>
            <a:endParaRPr lang="zh-CN" altLang="en-US" sz="1800" dirty="0">
              <a:latin typeface="+mj-ea"/>
              <a:ea typeface="+mj-ea"/>
            </a:endParaRPr>
          </a:p>
        </p:txBody>
      </p:sp>
      <p:sp>
        <p:nvSpPr>
          <p:cNvPr id="22" name="TextBox 127"/>
          <p:cNvSpPr txBox="1"/>
          <p:nvPr/>
        </p:nvSpPr>
        <p:spPr>
          <a:xfrm>
            <a:off x="3184394" y="2783201"/>
            <a:ext cx="530915" cy="369332"/>
          </a:xfrm>
          <a:prstGeom prst="rect">
            <a:avLst/>
          </a:prstGeom>
          <a:noFill/>
        </p:spPr>
        <p:txBody>
          <a:bodyPr wrap="none" rtlCol="0">
            <a:spAutoFit/>
          </a:bodyPr>
          <a:lstStyle/>
          <a:p>
            <a:r>
              <a:rPr lang="en-US" altLang="zh-CN" sz="1800" dirty="0">
                <a:solidFill>
                  <a:schemeClr val="bg1"/>
                </a:solidFill>
                <a:latin typeface="+mj-ea"/>
                <a:ea typeface="+mj-ea"/>
              </a:rPr>
              <a:t>15%</a:t>
            </a:r>
            <a:endParaRPr lang="zh-CN" altLang="en-US" sz="1800" dirty="0">
              <a:solidFill>
                <a:schemeClr val="bg1"/>
              </a:solidFill>
              <a:latin typeface="+mj-ea"/>
              <a:ea typeface="+mj-ea"/>
            </a:endParaRPr>
          </a:p>
        </p:txBody>
      </p:sp>
      <p:sp>
        <p:nvSpPr>
          <p:cNvPr id="23" name="TextBox 128"/>
          <p:cNvSpPr txBox="1"/>
          <p:nvPr/>
        </p:nvSpPr>
        <p:spPr>
          <a:xfrm>
            <a:off x="6165298" y="2273553"/>
            <a:ext cx="530915" cy="369332"/>
          </a:xfrm>
          <a:prstGeom prst="rect">
            <a:avLst/>
          </a:prstGeom>
          <a:noFill/>
        </p:spPr>
        <p:txBody>
          <a:bodyPr wrap="none" rtlCol="0">
            <a:spAutoFit/>
          </a:bodyPr>
          <a:lstStyle/>
          <a:p>
            <a:r>
              <a:rPr lang="en-US" altLang="zh-CN" sz="1800" dirty="0">
                <a:solidFill>
                  <a:schemeClr val="bg1"/>
                </a:solidFill>
                <a:latin typeface="+mj-ea"/>
                <a:ea typeface="+mj-ea"/>
              </a:rPr>
              <a:t>25%</a:t>
            </a:r>
            <a:endParaRPr lang="zh-CN" altLang="en-US" sz="1800" dirty="0">
              <a:solidFill>
                <a:schemeClr val="bg1"/>
              </a:solidFill>
              <a:latin typeface="+mj-ea"/>
              <a:ea typeface="+mj-ea"/>
            </a:endParaRPr>
          </a:p>
        </p:txBody>
      </p:sp>
      <p:sp>
        <p:nvSpPr>
          <p:cNvPr id="24" name="TextBox 131"/>
          <p:cNvSpPr txBox="1"/>
          <p:nvPr/>
        </p:nvSpPr>
        <p:spPr>
          <a:xfrm>
            <a:off x="1691680" y="828258"/>
            <a:ext cx="1107996" cy="276999"/>
          </a:xfrm>
          <a:prstGeom prst="rect">
            <a:avLst/>
          </a:prstGeom>
          <a:noFill/>
        </p:spPr>
        <p:txBody>
          <a:bodyPr wrap="none" rtlCol="0">
            <a:spAutoFit/>
          </a:bodyPr>
          <a:lstStyle/>
          <a:p>
            <a:r>
              <a:rPr lang="zh-CN" altLang="en-US" sz="1200" dirty="0">
                <a:solidFill>
                  <a:srgbClr val="080808"/>
                </a:solidFill>
                <a:latin typeface="+mj-ea"/>
                <a:ea typeface="+mj-ea"/>
              </a:rPr>
              <a:t>添加文字标题</a:t>
            </a:r>
          </a:p>
        </p:txBody>
      </p:sp>
      <p:sp>
        <p:nvSpPr>
          <p:cNvPr id="25" name="TextBox 132"/>
          <p:cNvSpPr txBox="1"/>
          <p:nvPr/>
        </p:nvSpPr>
        <p:spPr>
          <a:xfrm>
            <a:off x="1691680" y="987575"/>
            <a:ext cx="2646878" cy="461665"/>
          </a:xfrm>
          <a:prstGeom prst="rect">
            <a:avLst/>
          </a:prstGeom>
          <a:noFill/>
        </p:spPr>
        <p:txBody>
          <a:bodyPr wrap="none" rtlCol="0">
            <a:spAutoFit/>
          </a:bodyPr>
          <a:lstStyle/>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a:p>
            <a:r>
              <a:rPr lang="zh-CN" altLang="en-US" sz="1200" dirty="0">
                <a:solidFill>
                  <a:srgbClr val="080808"/>
                </a:solidFill>
                <a:latin typeface="+mj-ea"/>
                <a:ea typeface="+mj-ea"/>
                <a:cs typeface="方正兰亭细黑_GBK_M" pitchFamily="2" charset="2"/>
              </a:rPr>
              <a:t>添加文字内容，内容详尽简要清晰。</a:t>
            </a:r>
            <a:endParaRPr lang="en-US" altLang="zh-CN" sz="1200" dirty="0">
              <a:solidFill>
                <a:srgbClr val="080808"/>
              </a:solidFill>
              <a:latin typeface="+mj-ea"/>
              <a:ea typeface="+mj-ea"/>
              <a:cs typeface="方正兰亭细黑_GBK_M" pitchFamily="2" charset="2"/>
            </a:endParaRPr>
          </a:p>
        </p:txBody>
      </p:sp>
      <p:cxnSp>
        <p:nvCxnSpPr>
          <p:cNvPr id="26" name="直接连接符 25"/>
          <p:cNvCxnSpPr/>
          <p:nvPr/>
        </p:nvCxnSpPr>
        <p:spPr>
          <a:xfrm flipV="1">
            <a:off x="1563059" y="838248"/>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0939473"/>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4" name="图表 3"/>
          <p:cNvGraphicFramePr/>
          <p:nvPr>
            <p:extLst/>
          </p:nvPr>
        </p:nvGraphicFramePr>
        <p:xfrm>
          <a:off x="815618" y="1223963"/>
          <a:ext cx="7512765" cy="2493066"/>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p:cNvGrpSpPr/>
          <p:nvPr/>
        </p:nvGrpSpPr>
        <p:grpSpPr>
          <a:xfrm>
            <a:off x="758115" y="3985239"/>
            <a:ext cx="7627774" cy="784830"/>
            <a:chOff x="1010818" y="5313639"/>
            <a:chExt cx="10170365" cy="1046438"/>
          </a:xfrm>
        </p:grpSpPr>
        <p:sp>
          <p:nvSpPr>
            <p:cNvPr id="6" name="文本框 5"/>
            <p:cNvSpPr txBox="1"/>
            <p:nvPr/>
          </p:nvSpPr>
          <p:spPr bwMode="auto">
            <a:xfrm>
              <a:off x="1010818" y="5313639"/>
              <a:ext cx="10170365" cy="1046438"/>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此处添加详细文本描述，建议与标题相关并此处添加详细文本描述，建议与标题相关并</a:t>
              </a:r>
              <a:endParaRPr lang="en-US" altLang="zh-CN" sz="900" dirty="0">
                <a:solidFill>
                  <a:srgbClr val="000000"/>
                </a:solidFill>
                <a:latin typeface="+mj-ea"/>
                <a:cs typeface="Lato Light" charset="0"/>
                <a:sym typeface="Lato Light" charset="0"/>
              </a:endParaRPr>
            </a:p>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此处添加详细文本描述，建议与标题相关并此处添加详细文本描述，建议与标题相关并</a:t>
              </a:r>
              <a:endParaRPr lang="en-US" altLang="zh-CN" sz="900" dirty="0">
                <a:solidFill>
                  <a:srgbClr val="000000"/>
                </a:solidFill>
                <a:latin typeface="+mj-ea"/>
                <a:cs typeface="Lato Light" charset="0"/>
                <a:sym typeface="Lato Light" charset="0"/>
              </a:endParaRPr>
            </a:p>
            <a:p>
              <a:pPr algn="ctr">
                <a:lnSpc>
                  <a:spcPct val="125000"/>
                </a:lnSpc>
              </a:pPr>
              <a:endParaRPr lang="en-US" altLang="zh-CN" sz="900" dirty="0">
                <a:solidFill>
                  <a:srgbClr val="000000"/>
                </a:solidFill>
                <a:latin typeface="+mj-ea"/>
                <a:cs typeface="Lato Light" charset="0"/>
                <a:sym typeface="Lato Light" charset="0"/>
              </a:endParaRPr>
            </a:p>
            <a:p>
              <a:pPr algn="ctr">
                <a:lnSpc>
                  <a:spcPct val="125000"/>
                </a:lnSpc>
              </a:pPr>
              <a:endParaRPr lang="en-US" altLang="zh-CN" sz="900" dirty="0">
                <a:solidFill>
                  <a:srgbClr val="000000"/>
                </a:solidFill>
                <a:latin typeface="+mj-ea"/>
                <a:cs typeface="Lato Light" charset="0"/>
                <a:sym typeface="Lato Light" charset="0"/>
              </a:endParaRPr>
            </a:p>
          </p:txBody>
        </p:sp>
        <p:cxnSp>
          <p:nvCxnSpPr>
            <p:cNvPr id="7" name="直接连接符 6"/>
            <p:cNvCxnSpPr/>
            <p:nvPr/>
          </p:nvCxnSpPr>
          <p:spPr>
            <a:xfrm>
              <a:off x="1170432" y="5313639"/>
              <a:ext cx="9851136" cy="0"/>
            </a:xfrm>
            <a:prstGeom prst="line">
              <a:avLst/>
            </a:prstGeom>
            <a:ln w="9525">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12156035"/>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1" nodeType="after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fade">
                                      <p:cBhvr>
                                        <p:cTn id="7" dur="1000"/>
                                        <p:tgtEl>
                                          <p:spTgt spid="4">
                                            <p:graphicEl>
                                              <a:chart seriesIdx="-3" categoryIdx="-3" bldStep="gridLegend"/>
                                            </p:graphicEl>
                                          </p:spTgt>
                                        </p:tgtEl>
                                      </p:cBhvr>
                                    </p:animEffect>
                                    <p:anim calcmode="lin" valueType="num">
                                      <p:cBhvr>
                                        <p:cTn id="8" dur="1000" fill="hold"/>
                                        <p:tgtEl>
                                          <p:spTgt spid="4">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900" decel="100000" fill="hold"/>
                                        <p:tgtEl>
                                          <p:spTgt spid="4">
                                            <p:graphicEl>
                                              <a:chart seriesIdx="-3" categoryIdx="-3" bldStep="gridLegend"/>
                                            </p:graphic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graphicEl>
                                              <a:chart seriesIdx="-3" categoryIdx="-3" bldStep="gridLegend"/>
                                            </p:graphicEl>
                                          </p:spTgt>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14" dur="500"/>
                                        <p:tgtEl>
                                          <p:spTgt spid="4">
                                            <p:graphicEl>
                                              <a:chart seriesIdx="1" categoryIdx="-4" bldStep="series"/>
                                            </p:graphicEl>
                                          </p:spTgt>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left)">
                                      <p:cBhvr>
                                        <p:cTn id="18" dur="2000"/>
                                        <p:tgtEl>
                                          <p:spTgt spid="4">
                                            <p:graphicEl>
                                              <a:chart seriesIdx="2" categoryIdx="-4" bldStep="series"/>
                                            </p:graphicEl>
                                          </p:spTgt>
                                        </p:tgtEl>
                                      </p:cBhvr>
                                    </p:animEffect>
                                  </p:childTnLst>
                                </p:cTn>
                              </p:par>
                            </p:childTnLst>
                          </p:cTn>
                        </p:par>
                        <p:par>
                          <p:cTn id="19" fill="hold">
                            <p:stCondLst>
                              <p:cond delay="3500"/>
                            </p:stCondLst>
                            <p:childTnLst>
                              <p:par>
                                <p:cTn id="20" presetID="16" presetClass="entr" presetSubtype="37"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Graphic spid="4" grpId="1">
        <p:bldSub>
          <a:bldChart bld="series"/>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5"/>
            <a:ext cx="2954655" cy="1077218"/>
          </a:xfrm>
          <a:prstGeom prst="rect">
            <a:avLst/>
          </a:prstGeom>
          <a:noFill/>
        </p:spPr>
        <p:txBody>
          <a:bodyPr wrap="none" rtlCol="0">
            <a:spAutoFit/>
          </a:bodyPr>
          <a:lstStyle/>
          <a:p>
            <a:pPr marL="0" lvl="1"/>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a:r>
              <a:rPr lang="zh-CN" altLang="en-US" sz="3600" b="1" dirty="0">
                <a:solidFill>
                  <a:schemeClr val="accent3"/>
                </a:solidFill>
                <a:latin typeface="微软雅黑"/>
                <a:ea typeface="微软雅黑"/>
              </a:rPr>
              <a:t>标题文字内容</a:t>
            </a:r>
            <a:endParaRPr lang="en-US" altLang="zh-CN" sz="3600" b="1" dirty="0">
              <a:solidFill>
                <a:schemeClr val="accent3"/>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7" y="3229731"/>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a:ea typeface="微软雅黑"/>
              </a:rPr>
              <a:t>PART 01</a:t>
            </a:r>
            <a:endParaRPr lang="zh-CN" altLang="en-US" sz="1600" dirty="0">
              <a:solidFill>
                <a:srgbClr val="080808"/>
              </a:solidFill>
              <a:latin typeface="微软雅黑"/>
              <a:ea typeface="微软雅黑"/>
            </a:endParaRPr>
          </a:p>
        </p:txBody>
      </p:sp>
      <p:grpSp>
        <p:nvGrpSpPr>
          <p:cNvPr id="16" name="组合 15"/>
          <p:cNvGrpSpPr/>
          <p:nvPr/>
        </p:nvGrpSpPr>
        <p:grpSpPr>
          <a:xfrm>
            <a:off x="2123729" y="1707657"/>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a:endParaRPr>
            </a:p>
          </p:txBody>
        </p:sp>
      </p:grpSp>
      <p:sp>
        <p:nvSpPr>
          <p:cNvPr id="25" name="TextBox 24"/>
          <p:cNvSpPr txBox="1"/>
          <p:nvPr/>
        </p:nvSpPr>
        <p:spPr>
          <a:xfrm>
            <a:off x="3948593" y="2787775"/>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5"/>
          <p:cNvSpPr txBox="1"/>
          <p:nvPr/>
        </p:nvSpPr>
        <p:spPr>
          <a:xfrm>
            <a:off x="5001263" y="278777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26"/>
          <p:cNvSpPr txBox="1"/>
          <p:nvPr/>
        </p:nvSpPr>
        <p:spPr>
          <a:xfrm>
            <a:off x="6011289" y="2787775"/>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8" name="TextBox 27"/>
          <p:cNvSpPr txBox="1"/>
          <p:nvPr/>
        </p:nvSpPr>
        <p:spPr>
          <a:xfrm>
            <a:off x="3948592"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9" name="TextBox 28"/>
          <p:cNvSpPr txBox="1"/>
          <p:nvPr/>
        </p:nvSpPr>
        <p:spPr>
          <a:xfrm>
            <a:off x="5001264"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30" name="TextBox 29"/>
          <p:cNvSpPr txBox="1"/>
          <p:nvPr/>
        </p:nvSpPr>
        <p:spPr>
          <a:xfrm>
            <a:off x="6010903"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75" name="TextBox 13"/>
          <p:cNvSpPr txBox="1"/>
          <p:nvPr/>
        </p:nvSpPr>
        <p:spPr>
          <a:xfrm>
            <a:off x="2344339" y="1921522"/>
            <a:ext cx="902846" cy="769441"/>
          </a:xfrm>
          <a:prstGeom prst="rect">
            <a:avLst/>
          </a:prstGeom>
          <a:noFill/>
        </p:spPr>
        <p:txBody>
          <a:bodyPr wrap="square" lIns="0" tIns="0" rIns="0" bIns="0" rtlCol="0">
            <a:spAutoFit/>
          </a:bodyPr>
          <a:lstStyle/>
          <a:p>
            <a:r>
              <a:rPr lang="en-US" altLang="zh-CN" sz="5000" b="1" dirty="0">
                <a:solidFill>
                  <a:schemeClr val="accent3"/>
                </a:solidFill>
                <a:latin typeface="微软雅黑"/>
                <a:ea typeface="微软雅黑"/>
              </a:rPr>
              <a:t>03</a:t>
            </a:r>
            <a:endParaRPr lang="zh-CN" altLang="en-US" sz="5000" b="1" dirty="0">
              <a:solidFill>
                <a:schemeClr val="accent3"/>
              </a:solidFill>
              <a:latin typeface="微软雅黑"/>
              <a:ea typeface="微软雅黑"/>
            </a:endParaRPr>
          </a:p>
        </p:txBody>
      </p:sp>
    </p:spTree>
    <p:extLst>
      <p:ext uri="{BB962C8B-B14F-4D97-AF65-F5344CB8AC3E}">
        <p14:creationId xmlns:p14="http://schemas.microsoft.com/office/powerpoint/2010/main" val="2281482623"/>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3" y="2306760"/>
            <a:ext cx="7147293" cy="2031271"/>
          </a:xfrm>
          <a:prstGeom prst="rect">
            <a:avLst/>
          </a:prstGeom>
          <a:noFill/>
        </p:spPr>
        <p:txBody>
          <a:bodyPr wrap="square" lIns="91386" tIns="45693" rIns="91386" bIns="45693" rtlCol="0">
            <a:spAutoFit/>
          </a:bodyPr>
          <a:lstStyle/>
          <a:p>
            <a:pPr>
              <a:lnSpc>
                <a:spcPct val="150000"/>
              </a:lnSpc>
            </a:pPr>
            <a:r>
              <a:rPr lang="zh-CN" altLang="en-US" sz="1400" dirty="0">
                <a:solidFill>
                  <a:prstClr val="black"/>
                </a:solidFill>
                <a:latin typeface="微软雅黑"/>
                <a:ea typeface="微软雅黑"/>
                <a:sym typeface="微软雅黑" pitchFamily="34" charset="-122"/>
              </a:rPr>
              <a:t>        回顾这一年的工作，在取得成绩的同时，我们也找到了工作中的不足和问题，主要反映于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zh-CN" altLang="en-US" sz="1400" dirty="0" smtClean="0">
                <a:solidFill>
                  <a:prstClr val="black"/>
                </a:solidFill>
                <a:latin typeface="微软雅黑"/>
                <a:ea typeface="微软雅黑"/>
                <a:sym typeface="微软雅黑" pitchFamily="34" charset="-122"/>
              </a:rPr>
              <a:t>。</a:t>
            </a:r>
            <a:r>
              <a:rPr lang="en-US" altLang="zh-CN" sz="1400" dirty="0" smtClean="0">
                <a:solidFill>
                  <a:srgbClr val="080808"/>
                </a:solidFill>
                <a:latin typeface="微软雅黑"/>
                <a:ea typeface="微软雅黑"/>
              </a:rPr>
              <a:t>201X</a:t>
            </a:r>
            <a:r>
              <a:rPr lang="zh-CN" altLang="en-US" sz="1400" dirty="0" smtClean="0">
                <a:solidFill>
                  <a:srgbClr val="080808"/>
                </a:solidFill>
                <a:latin typeface="微软雅黑"/>
                <a:ea typeface="微软雅黑"/>
              </a:rPr>
              <a:t>我</a:t>
            </a:r>
            <a:r>
              <a:rPr lang="zh-CN" altLang="en-US" sz="1400" dirty="0">
                <a:solidFill>
                  <a:srgbClr val="080808"/>
                </a:solidFill>
                <a:latin typeface="微软雅黑"/>
                <a:ea typeface="微软雅黑"/>
              </a:rPr>
              <a:t>们所向披靡</a:t>
            </a:r>
            <a:r>
              <a:rPr lang="zh-CN" altLang="en-US" sz="1400" dirty="0" smtClean="0">
                <a:solidFill>
                  <a:srgbClr val="080808"/>
                </a:solidFill>
                <a:latin typeface="微软雅黑"/>
                <a:ea typeface="微软雅黑"/>
              </a:rPr>
              <a:t>，</a:t>
            </a:r>
            <a:r>
              <a:rPr lang="en-US" altLang="zh-CN" sz="1400" dirty="0" smtClean="0">
                <a:solidFill>
                  <a:srgbClr val="080808"/>
                </a:solidFill>
                <a:latin typeface="微软雅黑"/>
                <a:ea typeface="微软雅黑"/>
              </a:rPr>
              <a:t>201X</a:t>
            </a:r>
            <a:r>
              <a:rPr lang="zh-CN" altLang="en-US" sz="1400" dirty="0" smtClean="0">
                <a:solidFill>
                  <a:srgbClr val="080808"/>
                </a:solidFill>
                <a:latin typeface="微软雅黑"/>
                <a:ea typeface="微软雅黑"/>
              </a:rPr>
              <a:t>我</a:t>
            </a:r>
            <a:r>
              <a:rPr lang="zh-CN" altLang="en-US" sz="1400" dirty="0">
                <a:solidFill>
                  <a:srgbClr val="080808"/>
                </a:solidFill>
                <a:latin typeface="微软雅黑"/>
                <a:ea typeface="微软雅黑"/>
              </a:rPr>
              <a:t>们勇往直前！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2" name="组合 1"/>
          <p:cNvGrpSpPr/>
          <p:nvPr/>
        </p:nvGrpSpPr>
        <p:grpSpPr>
          <a:xfrm>
            <a:off x="3140312" y="770252"/>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微软雅黑"/>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微软雅黑"/>
              </a:endParaRPr>
            </a:p>
          </p:txBody>
        </p:sp>
      </p:grpSp>
      <p:grpSp>
        <p:nvGrpSpPr>
          <p:cNvPr id="17" name="组合 16"/>
          <p:cNvGrpSpPr/>
          <p:nvPr/>
        </p:nvGrpSpPr>
        <p:grpSpPr>
          <a:xfrm>
            <a:off x="6473220" y="1217240"/>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微软雅黑"/>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微软雅黑"/>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微软雅黑"/>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微软雅黑"/>
              </a:endParaRPr>
            </a:p>
          </p:txBody>
        </p:sp>
      </p:grpSp>
      <p:sp>
        <p:nvSpPr>
          <p:cNvPr id="23" name="椭圆 22"/>
          <p:cNvSpPr/>
          <p:nvPr/>
        </p:nvSpPr>
        <p:spPr>
          <a:xfrm>
            <a:off x="7794389" y="4443266"/>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sp>
        <p:nvSpPr>
          <p:cNvPr id="24" name="椭圆 23"/>
          <p:cNvSpPr/>
          <p:nvPr/>
        </p:nvSpPr>
        <p:spPr>
          <a:xfrm>
            <a:off x="8423306" y="3522699"/>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nvGrpSpPr>
          <p:cNvPr id="25" name="组合 24"/>
          <p:cNvGrpSpPr/>
          <p:nvPr/>
        </p:nvGrpSpPr>
        <p:grpSpPr>
          <a:xfrm>
            <a:off x="7183751" y="4762645"/>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微软雅黑"/>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grpSp>
        <p:nvGrpSpPr>
          <p:cNvPr id="28" name="组合 27"/>
          <p:cNvGrpSpPr/>
          <p:nvPr/>
        </p:nvGrpSpPr>
        <p:grpSpPr>
          <a:xfrm>
            <a:off x="2391038" y="769499"/>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微软雅黑"/>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grpSp>
        <p:nvGrpSpPr>
          <p:cNvPr id="31" name="组合 30"/>
          <p:cNvGrpSpPr/>
          <p:nvPr/>
        </p:nvGrpSpPr>
        <p:grpSpPr>
          <a:xfrm>
            <a:off x="8411686" y="4151250"/>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sp>
        <p:nvSpPr>
          <p:cNvPr id="34" name="椭圆 33"/>
          <p:cNvSpPr/>
          <p:nvPr/>
        </p:nvSpPr>
        <p:spPr>
          <a:xfrm>
            <a:off x="6629512" y="4707645"/>
            <a:ext cx="274777" cy="27477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sp>
        <p:nvSpPr>
          <p:cNvPr id="35" name="椭圆 34"/>
          <p:cNvSpPr/>
          <p:nvPr/>
        </p:nvSpPr>
        <p:spPr>
          <a:xfrm>
            <a:off x="8585279" y="4984208"/>
            <a:ext cx="137389" cy="137389"/>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nvGrpSpPr>
          <p:cNvPr id="37" name="组合 36"/>
          <p:cNvGrpSpPr/>
          <p:nvPr/>
        </p:nvGrpSpPr>
        <p:grpSpPr>
          <a:xfrm>
            <a:off x="4644009" y="770252"/>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言</a:t>
              </a:r>
            </a:p>
          </p:txBody>
        </p:sp>
      </p:grpSp>
    </p:spTree>
    <p:extLst>
      <p:ext uri="{BB962C8B-B14F-4D97-AF65-F5344CB8AC3E}">
        <p14:creationId xmlns:p14="http://schemas.microsoft.com/office/powerpoint/2010/main" val="2529751762"/>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6" y="1365457"/>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10" name="组合 9"/>
          <p:cNvGrpSpPr/>
          <p:nvPr/>
        </p:nvGrpSpPr>
        <p:grpSpPr>
          <a:xfrm>
            <a:off x="5098506" y="2421767"/>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1" y="153914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70" y="1255861"/>
            <a:ext cx="992579"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6" name="TextBox 16"/>
          <p:cNvSpPr txBox="1"/>
          <p:nvPr/>
        </p:nvSpPr>
        <p:spPr>
          <a:xfrm>
            <a:off x="6501975" y="2167305"/>
            <a:ext cx="992579"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4"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8" y="3104121"/>
            <a:ext cx="992579"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7"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4" y="3999040"/>
            <a:ext cx="992579"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4"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082348"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12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20"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1" y="1571802"/>
            <a:ext cx="992579" cy="307777"/>
          </a:xfrm>
          <a:prstGeom prst="rect">
            <a:avLst/>
          </a:prstGeom>
          <a:noFill/>
        </p:spPr>
        <p:txBody>
          <a:bodyPr wrap="none" rtlCol="0">
            <a:spAutoFit/>
          </a:bodyPr>
          <a:lstStyle/>
          <a:p>
            <a:r>
              <a:rPr lang="en-US" altLang="zh-CN" sz="1400" b="1" dirty="0" smtClean="0">
                <a:solidFill>
                  <a:srgbClr val="080808"/>
                </a:solidFill>
                <a:latin typeface="+mj-ea"/>
                <a:ea typeface="+mj-ea"/>
              </a:rPr>
              <a:t>201X</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3"/>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2"/>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7"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7"/>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3"/>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34" name="组合 33"/>
          <p:cNvGrpSpPr/>
          <p:nvPr/>
        </p:nvGrpSpPr>
        <p:grpSpPr>
          <a:xfrm>
            <a:off x="3305965" y="2499743"/>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Tree>
    <p:extLst>
      <p:ext uri="{BB962C8B-B14F-4D97-AF65-F5344CB8AC3E}">
        <p14:creationId xmlns:p14="http://schemas.microsoft.com/office/powerpoint/2010/main" val="1866027756"/>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7"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09">
              <a:defRPr/>
            </a:pPr>
            <a:endParaRPr lang="zh-CN" altLang="en-US" sz="2489">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8"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5"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7"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1"/>
            <a:ext cx="954089" cy="323157"/>
          </a:xfrm>
          <a:prstGeom prst="rect">
            <a:avLst/>
          </a:prstGeom>
        </p:spPr>
        <p:txBody>
          <a:bodyPr wrap="none" lIns="91431" tIns="45716" rIns="91431" bIns="45716">
            <a:spAutoFit/>
          </a:bodyPr>
          <a:lstStyle/>
          <a:p>
            <a:r>
              <a:rPr lang="zh-CN" altLang="en-US" sz="1500" dirty="0">
                <a:solidFill>
                  <a:schemeClr val="accent1"/>
                </a:solidFill>
                <a:latin typeface="+mj-ea"/>
                <a:ea typeface="+mj-ea"/>
              </a:rPr>
              <a:t>标题内容</a:t>
            </a:r>
          </a:p>
        </p:txBody>
      </p:sp>
      <p:sp>
        <p:nvSpPr>
          <p:cNvPr id="10" name="矩形 47"/>
          <p:cNvSpPr>
            <a:spLocks noChangeArrowheads="1"/>
          </p:cNvSpPr>
          <p:nvPr/>
        </p:nvSpPr>
        <p:spPr bwMode="auto">
          <a:xfrm>
            <a:off x="4932040" y="1369459"/>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a:grpSpLocks/>
          </p:cNvGrpSpPr>
          <p:nvPr/>
        </p:nvGrpSpPr>
        <p:grpSpPr bwMode="auto">
          <a:xfrm>
            <a:off x="600324" y="1737477"/>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800">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800">
                <a:solidFill>
                  <a:prstClr val="white"/>
                </a:solidFill>
                <a:latin typeface="+mj-ea"/>
                <a:ea typeface="+mj-ea"/>
                <a:cs typeface="Arial" panose="020B0604020202020204" pitchFamily="34" charset="0"/>
              </a:endParaRPr>
            </a:p>
          </p:txBody>
        </p:sp>
      </p:grpSp>
      <p:sp>
        <p:nvSpPr>
          <p:cNvPr id="14" name="椭圆 13"/>
          <p:cNvSpPr/>
          <p:nvPr/>
        </p:nvSpPr>
        <p:spPr>
          <a:xfrm>
            <a:off x="2339752" y="1275607"/>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prstClr val="white"/>
                </a:solidFill>
                <a:latin typeface="+mj-ea"/>
                <a:ea typeface="+mj-ea"/>
              </a:rPr>
              <a:t>1</a:t>
            </a:r>
            <a:endParaRPr lang="zh-CN" altLang="en-US" sz="1800" dirty="0">
              <a:solidFill>
                <a:prstClr val="white"/>
              </a:solidFill>
              <a:latin typeface="+mj-ea"/>
              <a:ea typeface="+mj-ea"/>
            </a:endParaRPr>
          </a:p>
        </p:txBody>
      </p:sp>
      <p:sp>
        <p:nvSpPr>
          <p:cNvPr id="15" name="椭圆 14"/>
          <p:cNvSpPr/>
          <p:nvPr/>
        </p:nvSpPr>
        <p:spPr>
          <a:xfrm>
            <a:off x="3131841"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prstClr val="white"/>
                </a:solidFill>
                <a:latin typeface="+mj-ea"/>
                <a:ea typeface="+mj-ea"/>
              </a:rPr>
              <a:t>2</a:t>
            </a:r>
            <a:endParaRPr lang="zh-CN" altLang="en-US" sz="1800" dirty="0">
              <a:solidFill>
                <a:prstClr val="white"/>
              </a:solidFill>
              <a:latin typeface="+mj-ea"/>
              <a:ea typeface="+mj-ea"/>
            </a:endParaRPr>
          </a:p>
        </p:txBody>
      </p:sp>
      <p:sp>
        <p:nvSpPr>
          <p:cNvPr id="16" name="椭圆 15"/>
          <p:cNvSpPr/>
          <p:nvPr/>
        </p:nvSpPr>
        <p:spPr>
          <a:xfrm>
            <a:off x="3110901" y="3218922"/>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prstClr val="white"/>
                </a:solidFill>
                <a:latin typeface="+mj-ea"/>
                <a:ea typeface="+mj-ea"/>
              </a:rPr>
              <a:t>3</a:t>
            </a:r>
            <a:endParaRPr lang="zh-CN" altLang="en-US" sz="1800" dirty="0">
              <a:solidFill>
                <a:prstClr val="white"/>
              </a:solidFill>
              <a:latin typeface="+mj-ea"/>
              <a:ea typeface="+mj-ea"/>
            </a:endParaRPr>
          </a:p>
        </p:txBody>
      </p:sp>
      <p:sp>
        <p:nvSpPr>
          <p:cNvPr id="17" name="椭圆 16"/>
          <p:cNvSpPr/>
          <p:nvPr/>
        </p:nvSpPr>
        <p:spPr>
          <a:xfrm>
            <a:off x="2339752" y="4069128"/>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prstClr val="white"/>
                </a:solidFill>
                <a:latin typeface="+mj-ea"/>
                <a:ea typeface="+mj-ea"/>
              </a:rPr>
              <a:t>4</a:t>
            </a:r>
            <a:endParaRPr lang="zh-CN" altLang="en-US" sz="1800" dirty="0">
              <a:solidFill>
                <a:prstClr val="white"/>
              </a:solidFill>
              <a:latin typeface="+mj-ea"/>
              <a:ea typeface="+mj-ea"/>
            </a:endParaRPr>
          </a:p>
        </p:txBody>
      </p:sp>
      <p:grpSp>
        <p:nvGrpSpPr>
          <p:cNvPr id="18" name="组合 17"/>
          <p:cNvGrpSpPr/>
          <p:nvPr/>
        </p:nvGrpSpPr>
        <p:grpSpPr>
          <a:xfrm>
            <a:off x="3989631"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a:extLst/>
            </p:spPr>
            <p:txBody>
              <a:bodyPr lIns="121920" tIns="60960" rIns="121920" bIns="60960"/>
              <a:lstStyle/>
              <a:p>
                <a:pPr defTabSz="914309">
                  <a:defRPr/>
                </a:pPr>
                <a:endParaRPr lang="zh-CN" altLang="en-US" sz="2489">
                  <a:solidFill>
                    <a:prstClr val="black"/>
                  </a:solidFill>
                  <a:latin typeface="+mj-ea"/>
                  <a:ea typeface="+mj-ea"/>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a:extLst/>
            </p:spPr>
            <p:txBody>
              <a:bodyPr lIns="121920" tIns="60960" rIns="121920" bIns="60960"/>
              <a:lstStyle/>
              <a:p>
                <a:pPr defTabSz="914309">
                  <a:defRPr/>
                </a:pPr>
                <a:endParaRPr lang="zh-CN" altLang="en-US" sz="2489">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3" y="1948341"/>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defTabSz="914309">
                <a:defRPr/>
              </a:pPr>
              <a:endParaRPr lang="zh-CN" altLang="en-US" sz="2489">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a:extLst/>
          </p:spPr>
          <p:txBody>
            <a:bodyPr lIns="121920" tIns="60960" rIns="121920" bIns="60960"/>
            <a:lstStyle/>
            <a:p>
              <a:pPr defTabSz="914309">
                <a:defRPr/>
              </a:pPr>
              <a:endParaRPr lang="zh-CN" altLang="en-US" sz="2489">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7" y="3864637"/>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a:extLst/>
          </p:spPr>
          <p:txBody>
            <a:bodyPr lIns="121920" tIns="60960" rIns="121920" bIns="60960"/>
            <a:lstStyle/>
            <a:p>
              <a:pPr defTabSz="914309">
                <a:defRPr/>
              </a:pPr>
              <a:endParaRPr lang="zh-CN" altLang="en-US" sz="2489">
                <a:solidFill>
                  <a:prstClr val="black"/>
                </a:solidFill>
                <a:latin typeface="+mj-ea"/>
                <a:ea typeface="+mj-ea"/>
                <a:cs typeface="Arial" panose="020B0604020202020204" pitchFamily="34" charset="0"/>
              </a:endParaRPr>
            </a:p>
          </p:txBody>
        </p:sp>
      </p:grpSp>
      <p:sp>
        <p:nvSpPr>
          <p:cNvPr id="40" name="矩形 39"/>
          <p:cNvSpPr/>
          <p:nvPr/>
        </p:nvSpPr>
        <p:spPr>
          <a:xfrm>
            <a:off x="5609454" y="1997066"/>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1" name="矩形 47"/>
          <p:cNvSpPr>
            <a:spLocks noChangeArrowheads="1"/>
          </p:cNvSpPr>
          <p:nvPr/>
        </p:nvSpPr>
        <p:spPr bwMode="auto">
          <a:xfrm>
            <a:off x="5580112" y="2229794"/>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1"/>
            <a:ext cx="954089" cy="323157"/>
          </a:xfrm>
          <a:prstGeom prst="rect">
            <a:avLst/>
          </a:prstGeom>
        </p:spPr>
        <p:txBody>
          <a:bodyPr wrap="none" lIns="91431" tIns="45716" rIns="91431" bIns="45716">
            <a:spAutoFit/>
          </a:bodyPr>
          <a:lstStyle/>
          <a:p>
            <a:r>
              <a:rPr lang="zh-CN" altLang="en-US" sz="1500" dirty="0">
                <a:solidFill>
                  <a:schemeClr val="accent3"/>
                </a:solidFill>
                <a:latin typeface="+mj-ea"/>
                <a:ea typeface="+mj-ea"/>
              </a:rPr>
              <a:t>标题内容</a:t>
            </a:r>
          </a:p>
        </p:txBody>
      </p:sp>
      <p:sp>
        <p:nvSpPr>
          <p:cNvPr id="43" name="矩形 47"/>
          <p:cNvSpPr>
            <a:spLocks noChangeArrowheads="1"/>
          </p:cNvSpPr>
          <p:nvPr/>
        </p:nvSpPr>
        <p:spPr bwMode="auto">
          <a:xfrm>
            <a:off x="5654671" y="3260769"/>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60"/>
            <a:ext cx="954089" cy="323157"/>
          </a:xfrm>
          <a:prstGeom prst="rect">
            <a:avLst/>
          </a:prstGeom>
        </p:spPr>
        <p:txBody>
          <a:bodyPr wrap="none" lIns="91431" tIns="45716" rIns="91431" bIns="45716">
            <a:spAutoFit/>
          </a:bodyPr>
          <a:lstStyle/>
          <a:p>
            <a:r>
              <a:rPr lang="zh-CN" altLang="en-US" sz="1500" dirty="0">
                <a:solidFill>
                  <a:schemeClr val="accent4"/>
                </a:solidFill>
                <a:latin typeface="+mj-ea"/>
                <a:ea typeface="+mj-ea"/>
              </a:rPr>
              <a:t>标题内容</a:t>
            </a:r>
          </a:p>
        </p:txBody>
      </p:sp>
      <p:sp>
        <p:nvSpPr>
          <p:cNvPr id="45" name="矩形 47"/>
          <p:cNvSpPr>
            <a:spLocks noChangeArrowheads="1"/>
          </p:cNvSpPr>
          <p:nvPr/>
        </p:nvSpPr>
        <p:spPr bwMode="auto">
          <a:xfrm>
            <a:off x="4979676" y="420518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val="367903022"/>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80113" y="1923679"/>
            <a:ext cx="1077905" cy="1077905"/>
            <a:chOff x="1695226" y="3321784"/>
            <a:chExt cx="1250759" cy="1250759"/>
          </a:xfrm>
        </p:grpSpPr>
        <p:sp>
          <p:nvSpPr>
            <p:cNvPr id="5" name="椭圆 4"/>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6" name="椭圆 5"/>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7" name="组合 6"/>
          <p:cNvGrpSpPr/>
          <p:nvPr/>
        </p:nvGrpSpPr>
        <p:grpSpPr>
          <a:xfrm>
            <a:off x="4766550" y="3263640"/>
            <a:ext cx="731620" cy="731620"/>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10" name="组合 9"/>
          <p:cNvGrpSpPr/>
          <p:nvPr/>
        </p:nvGrpSpPr>
        <p:grpSpPr>
          <a:xfrm>
            <a:off x="6391151" y="3305163"/>
            <a:ext cx="731620" cy="731620"/>
            <a:chOff x="1695226" y="3321784"/>
            <a:chExt cx="1250759" cy="1250759"/>
          </a:xfrm>
        </p:grpSpPr>
        <p:sp>
          <p:nvSpPr>
            <p:cNvPr id="11" name="椭圆 10"/>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12" name="椭圆 11"/>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13" name="组合 12"/>
          <p:cNvGrpSpPr/>
          <p:nvPr/>
        </p:nvGrpSpPr>
        <p:grpSpPr>
          <a:xfrm>
            <a:off x="7581144" y="2277282"/>
            <a:ext cx="599656" cy="599656"/>
            <a:chOff x="1695226" y="3321784"/>
            <a:chExt cx="1250759" cy="1250759"/>
          </a:xfrm>
        </p:grpSpPr>
        <p:sp>
          <p:nvSpPr>
            <p:cNvPr id="14" name="椭圆 13"/>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4BC1DC"/>
                </a:solidFill>
                <a:latin typeface="+mj-ea"/>
                <a:ea typeface="+mj-ea"/>
              </a:endParaRPr>
            </a:p>
          </p:txBody>
        </p:sp>
        <p:sp>
          <p:nvSpPr>
            <p:cNvPr id="15" name="椭圆 14"/>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sp>
        <p:nvSpPr>
          <p:cNvPr id="16" name="TextBox 1"/>
          <p:cNvSpPr txBox="1"/>
          <p:nvPr/>
        </p:nvSpPr>
        <p:spPr>
          <a:xfrm>
            <a:off x="989169" y="1392252"/>
            <a:ext cx="1723549" cy="400110"/>
          </a:xfrm>
          <a:prstGeom prst="rect">
            <a:avLst/>
          </a:prstGeom>
          <a:noFill/>
        </p:spPr>
        <p:txBody>
          <a:bodyPr wrap="none" rtlCol="0">
            <a:spAutoFit/>
          </a:bodyPr>
          <a:lstStyle/>
          <a:p>
            <a:r>
              <a:rPr lang="zh-CN" altLang="en-US" sz="2000" dirty="0">
                <a:solidFill>
                  <a:prstClr val="black"/>
                </a:solidFill>
                <a:latin typeface="+mj-ea"/>
                <a:ea typeface="+mj-ea"/>
              </a:rPr>
              <a:t>诚信铸就品质</a:t>
            </a:r>
          </a:p>
        </p:txBody>
      </p:sp>
      <p:sp>
        <p:nvSpPr>
          <p:cNvPr id="17" name="TextBox 2"/>
          <p:cNvSpPr txBox="1"/>
          <p:nvPr/>
        </p:nvSpPr>
        <p:spPr>
          <a:xfrm>
            <a:off x="1611865" y="1865217"/>
            <a:ext cx="1723549" cy="400110"/>
          </a:xfrm>
          <a:prstGeom prst="rect">
            <a:avLst/>
          </a:prstGeom>
          <a:noFill/>
        </p:spPr>
        <p:txBody>
          <a:bodyPr wrap="none" rtlCol="0">
            <a:spAutoFit/>
          </a:bodyPr>
          <a:lstStyle/>
          <a:p>
            <a:r>
              <a:rPr lang="zh-CN" altLang="en-US" sz="2000" dirty="0">
                <a:solidFill>
                  <a:prstClr val="black"/>
                </a:solidFill>
                <a:latin typeface="+mj-ea"/>
                <a:ea typeface="+mj-ea"/>
              </a:rPr>
              <a:t>创新引领未来</a:t>
            </a:r>
          </a:p>
        </p:txBody>
      </p:sp>
      <p:sp>
        <p:nvSpPr>
          <p:cNvPr id="18" name="TextBox 4"/>
          <p:cNvSpPr txBox="1"/>
          <p:nvPr/>
        </p:nvSpPr>
        <p:spPr>
          <a:xfrm>
            <a:off x="4786975" y="1779663"/>
            <a:ext cx="877163" cy="369332"/>
          </a:xfrm>
          <a:prstGeom prst="rect">
            <a:avLst/>
          </a:prstGeom>
          <a:noFill/>
        </p:spPr>
        <p:txBody>
          <a:bodyPr wrap="none" rtlCol="0">
            <a:spAutoFit/>
          </a:bodyPr>
          <a:lstStyle/>
          <a:p>
            <a:r>
              <a:rPr lang="zh-CN" altLang="en-US" sz="1800" dirty="0">
                <a:solidFill>
                  <a:srgbClr val="080808"/>
                </a:solidFill>
                <a:latin typeface="+mj-ea"/>
                <a:ea typeface="+mj-ea"/>
              </a:rPr>
              <a:t>远见力</a:t>
            </a:r>
          </a:p>
        </p:txBody>
      </p:sp>
      <p:sp>
        <p:nvSpPr>
          <p:cNvPr id="19" name="TextBox 5"/>
          <p:cNvSpPr txBox="1"/>
          <p:nvPr/>
        </p:nvSpPr>
        <p:spPr>
          <a:xfrm>
            <a:off x="5495248" y="3922886"/>
            <a:ext cx="877163" cy="369332"/>
          </a:xfrm>
          <a:prstGeom prst="rect">
            <a:avLst/>
          </a:prstGeom>
          <a:noFill/>
        </p:spPr>
        <p:txBody>
          <a:bodyPr wrap="none" rtlCol="0">
            <a:spAutoFit/>
          </a:bodyPr>
          <a:lstStyle/>
          <a:p>
            <a:r>
              <a:rPr lang="zh-CN" altLang="en-US" sz="1800" dirty="0">
                <a:solidFill>
                  <a:srgbClr val="080808"/>
                </a:solidFill>
                <a:latin typeface="+mj-ea"/>
                <a:ea typeface="+mj-ea"/>
              </a:rPr>
              <a:t>执行力</a:t>
            </a:r>
          </a:p>
        </p:txBody>
      </p:sp>
      <p:sp>
        <p:nvSpPr>
          <p:cNvPr id="20" name="TextBox 6"/>
          <p:cNvSpPr txBox="1"/>
          <p:nvPr/>
        </p:nvSpPr>
        <p:spPr>
          <a:xfrm>
            <a:off x="7152351" y="3307333"/>
            <a:ext cx="877163" cy="369332"/>
          </a:xfrm>
          <a:prstGeom prst="rect">
            <a:avLst/>
          </a:prstGeom>
          <a:noFill/>
        </p:spPr>
        <p:txBody>
          <a:bodyPr wrap="none" rtlCol="0">
            <a:spAutoFit/>
          </a:bodyPr>
          <a:lstStyle/>
          <a:p>
            <a:r>
              <a:rPr lang="zh-CN" altLang="en-US" sz="1800" dirty="0">
                <a:solidFill>
                  <a:srgbClr val="080808"/>
                </a:solidFill>
                <a:latin typeface="+mj-ea"/>
                <a:ea typeface="+mj-ea"/>
              </a:rPr>
              <a:t>感召力</a:t>
            </a:r>
          </a:p>
        </p:txBody>
      </p:sp>
      <p:sp>
        <p:nvSpPr>
          <p:cNvPr id="21" name="TextBox 7"/>
          <p:cNvSpPr txBox="1"/>
          <p:nvPr/>
        </p:nvSpPr>
        <p:spPr>
          <a:xfrm>
            <a:off x="6675298" y="2087091"/>
            <a:ext cx="877163" cy="369332"/>
          </a:xfrm>
          <a:prstGeom prst="rect">
            <a:avLst/>
          </a:prstGeom>
          <a:noFill/>
        </p:spPr>
        <p:txBody>
          <a:bodyPr wrap="none" rtlCol="0">
            <a:spAutoFit/>
          </a:bodyPr>
          <a:lstStyle/>
          <a:p>
            <a:r>
              <a:rPr lang="zh-CN" altLang="en-US" sz="1800" dirty="0">
                <a:solidFill>
                  <a:srgbClr val="080808"/>
                </a:solidFill>
                <a:latin typeface="+mj-ea"/>
                <a:ea typeface="+mj-ea"/>
              </a:rPr>
              <a:t>决策力</a:t>
            </a:r>
          </a:p>
        </p:txBody>
      </p:sp>
      <p:sp>
        <p:nvSpPr>
          <p:cNvPr id="22" name="TextBox 8"/>
          <p:cNvSpPr txBox="1"/>
          <p:nvPr/>
        </p:nvSpPr>
        <p:spPr>
          <a:xfrm>
            <a:off x="4710337" y="2849133"/>
            <a:ext cx="877163" cy="369332"/>
          </a:xfrm>
          <a:prstGeom prst="rect">
            <a:avLst/>
          </a:prstGeom>
          <a:noFill/>
        </p:spPr>
        <p:txBody>
          <a:bodyPr wrap="none" rtlCol="0">
            <a:spAutoFit/>
          </a:bodyPr>
          <a:lstStyle/>
          <a:p>
            <a:r>
              <a:rPr lang="zh-CN" altLang="en-US" sz="1800" dirty="0">
                <a:solidFill>
                  <a:srgbClr val="080808"/>
                </a:solidFill>
                <a:latin typeface="+mj-ea"/>
                <a:ea typeface="+mj-ea"/>
              </a:rPr>
              <a:t>创新力</a:t>
            </a:r>
          </a:p>
        </p:txBody>
      </p:sp>
      <p:sp>
        <p:nvSpPr>
          <p:cNvPr id="23" name="椭圆 22"/>
          <p:cNvSpPr/>
          <p:nvPr/>
        </p:nvSpPr>
        <p:spPr>
          <a:xfrm>
            <a:off x="7043476" y="2916595"/>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grpSp>
        <p:nvGrpSpPr>
          <p:cNvPr id="24" name="组合 23"/>
          <p:cNvGrpSpPr/>
          <p:nvPr/>
        </p:nvGrpSpPr>
        <p:grpSpPr>
          <a:xfrm>
            <a:off x="4890719" y="4095044"/>
            <a:ext cx="219777" cy="219777"/>
            <a:chOff x="304800" y="673100"/>
            <a:chExt cx="4000500" cy="4000500"/>
          </a:xfrm>
          <a:effectLst>
            <a:outerShdw blurRad="381000" dist="152400" dir="8100000" algn="tr" rotWithShape="0">
              <a:prstClr val="black">
                <a:alpha val="7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sp>
          <p:nvSpPr>
            <p:cNvPr id="26" name="椭圆 2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grpSp>
      <p:grpSp>
        <p:nvGrpSpPr>
          <p:cNvPr id="27" name="组合 26"/>
          <p:cNvGrpSpPr/>
          <p:nvPr/>
        </p:nvGrpSpPr>
        <p:grpSpPr>
          <a:xfrm>
            <a:off x="4615367" y="2518685"/>
            <a:ext cx="287919" cy="287919"/>
            <a:chOff x="304800" y="673100"/>
            <a:chExt cx="4000500" cy="4000500"/>
          </a:xfrm>
          <a:effectLst>
            <a:outerShdw blurRad="381000" dist="152400" dir="8100000" algn="tr" rotWithShape="0">
              <a:prstClr val="black">
                <a:alpha val="7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sp>
          <p:nvSpPr>
            <p:cNvPr id="29" name="椭圆 2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grpSp>
      <p:sp>
        <p:nvSpPr>
          <p:cNvPr id="30" name="椭圆 29"/>
          <p:cNvSpPr/>
          <p:nvPr/>
        </p:nvSpPr>
        <p:spPr>
          <a:xfrm>
            <a:off x="6976661" y="1517586"/>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sp>
        <p:nvSpPr>
          <p:cNvPr id="31" name="椭圆 30"/>
          <p:cNvSpPr/>
          <p:nvPr/>
        </p:nvSpPr>
        <p:spPr>
          <a:xfrm>
            <a:off x="7702995" y="4120171"/>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sp>
        <p:nvSpPr>
          <p:cNvPr id="32" name="椭圆 31"/>
          <p:cNvSpPr/>
          <p:nvPr/>
        </p:nvSpPr>
        <p:spPr>
          <a:xfrm>
            <a:off x="5697526" y="1242809"/>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sp>
        <p:nvSpPr>
          <p:cNvPr id="33" name="椭圆 32"/>
          <p:cNvSpPr/>
          <p:nvPr/>
        </p:nvSpPr>
        <p:spPr>
          <a:xfrm>
            <a:off x="6407108" y="3105673"/>
            <a:ext cx="137389" cy="13738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latin typeface="+mj-ea"/>
              <a:ea typeface="+mj-ea"/>
            </a:endParaRPr>
          </a:p>
        </p:txBody>
      </p:sp>
      <p:sp>
        <p:nvSpPr>
          <p:cNvPr id="34" name="TextBox 30"/>
          <p:cNvSpPr txBox="1"/>
          <p:nvPr/>
        </p:nvSpPr>
        <p:spPr>
          <a:xfrm>
            <a:off x="539552" y="2473671"/>
            <a:ext cx="3456384" cy="2123658"/>
          </a:xfrm>
          <a:prstGeom prst="rect">
            <a:avLst/>
          </a:prstGeom>
          <a:noFill/>
        </p:spPr>
        <p:txBody>
          <a:bodyPr wrap="square" rtlCol="0">
            <a:spAutoFit/>
          </a:bodyPr>
          <a:lstStyle/>
          <a:p>
            <a:pPr>
              <a:lnSpc>
                <a:spcPct val="150000"/>
              </a:lnSpc>
            </a:pPr>
            <a:r>
              <a:rPr lang="zh-CN" altLang="en-US" sz="1100" dirty="0">
                <a:solidFill>
                  <a:srgbClr val="484848"/>
                </a:solidFill>
                <a:latin typeface="+mj-ea"/>
                <a:ea typeface="+mj-ea"/>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100" dirty="0">
                <a:solidFill>
                  <a:srgbClr val="484848"/>
                </a:solidFill>
                <a:latin typeface="+mj-ea"/>
                <a:ea typeface="+mj-ea"/>
              </a:rPr>
              <a:t>……</a:t>
            </a:r>
          </a:p>
          <a:p>
            <a:pPr>
              <a:lnSpc>
                <a:spcPct val="150000"/>
              </a:lnSpc>
            </a:pPr>
            <a:r>
              <a:rPr lang="zh-CN" altLang="en-US" sz="1100" dirty="0">
                <a:solidFill>
                  <a:srgbClr val="484848"/>
                </a:solidFill>
                <a:latin typeface="+mj-ea"/>
                <a:ea typeface="+mj-ea"/>
              </a:rPr>
              <a:t>       点击输入简要文字内容，文字内容需概括精炼，不用多余的文字修饰，言简意赅的说明分项内容</a:t>
            </a:r>
            <a:r>
              <a:rPr lang="en-US" altLang="zh-CN" sz="1100" dirty="0">
                <a:solidFill>
                  <a:srgbClr val="484848"/>
                </a:solidFill>
                <a:latin typeface="+mj-ea"/>
                <a:ea typeface="+mj-ea"/>
              </a:rPr>
              <a:t>……</a:t>
            </a:r>
          </a:p>
          <a:p>
            <a:pPr>
              <a:lnSpc>
                <a:spcPct val="150000"/>
              </a:lnSpc>
            </a:pPr>
            <a:endParaRPr lang="en-US" altLang="zh-CN" sz="1100" dirty="0">
              <a:solidFill>
                <a:srgbClr val="484848"/>
              </a:solidFill>
              <a:latin typeface="+mj-ea"/>
              <a:ea typeface="+mj-ea"/>
            </a:endParaRPr>
          </a:p>
        </p:txBody>
      </p:sp>
    </p:spTree>
    <p:extLst>
      <p:ext uri="{BB962C8B-B14F-4D97-AF65-F5344CB8AC3E}">
        <p14:creationId xmlns:p14="http://schemas.microsoft.com/office/powerpoint/2010/main" val="1694474654"/>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nodeType="withEffect">
                                  <p:stCondLst>
                                    <p:cond delay="4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nodeType="withEffect">
                                  <p:stCondLst>
                                    <p:cond delay="2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animEffect transition="in" filter="fade">
                                      <p:cBhvr>
                                        <p:cTn id="59" dur="500"/>
                                        <p:tgtEl>
                                          <p:spTgt spid="27"/>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par>
                                <p:cTn id="70" presetID="53" presetClass="entr" presetSubtype="16" fill="hold" nodeType="withEffect">
                                  <p:stCondLst>
                                    <p:cond delay="40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3"/>
                                        </p:tgtEl>
                                        <p:attrNameLst>
                                          <p:attrName>style.visibility</p:attrName>
                                        </p:attrNameLst>
                                      </p:cBhvr>
                                      <p:to>
                                        <p:strVal val="visible"/>
                                      </p:to>
                                    </p:set>
                                    <p:anim calcmode="lin" valueType="num">
                                      <p:cBhvr>
                                        <p:cTn id="82" dur="500" fill="hold"/>
                                        <p:tgtEl>
                                          <p:spTgt spid="33"/>
                                        </p:tgtEl>
                                        <p:attrNameLst>
                                          <p:attrName>ppt_w</p:attrName>
                                        </p:attrNameLst>
                                      </p:cBhvr>
                                      <p:tavLst>
                                        <p:tav tm="0">
                                          <p:val>
                                            <p:fltVal val="0"/>
                                          </p:val>
                                        </p:tav>
                                        <p:tav tm="100000">
                                          <p:val>
                                            <p:strVal val="#ppt_w"/>
                                          </p:val>
                                        </p:tav>
                                      </p:tavLst>
                                    </p:anim>
                                    <p:anim calcmode="lin" valueType="num">
                                      <p:cBhvr>
                                        <p:cTn id="83" dur="500" fill="hold"/>
                                        <p:tgtEl>
                                          <p:spTgt spid="33"/>
                                        </p:tgtEl>
                                        <p:attrNameLst>
                                          <p:attrName>ppt_h</p:attrName>
                                        </p:attrNameLst>
                                      </p:cBhvr>
                                      <p:tavLst>
                                        <p:tav tm="0">
                                          <p:val>
                                            <p:fltVal val="0"/>
                                          </p:val>
                                        </p:tav>
                                        <p:tav tm="100000">
                                          <p:val>
                                            <p:strVal val="#ppt_h"/>
                                          </p:val>
                                        </p:tav>
                                      </p:tavLst>
                                    </p:anim>
                                    <p:animEffect transition="in" filter="fade">
                                      <p:cBhvr>
                                        <p:cTn id="84" dur="500"/>
                                        <p:tgtEl>
                                          <p:spTgt spid="33"/>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16"/>
                                        </p:tgtEl>
                                        <p:attrNameLst>
                                          <p:attrName>style.visibility</p:attrName>
                                        </p:attrNameLst>
                                      </p:cBhvr>
                                      <p:to>
                                        <p:strVal val="visible"/>
                                      </p:to>
                                    </p:set>
                                    <p:anim by="(-#ppt_w*2)" calcmode="lin" valueType="num">
                                      <p:cBhvr rctx="PPT">
                                        <p:cTn id="88" dur="250" autoRev="1" fill="hold">
                                          <p:stCondLst>
                                            <p:cond delay="0"/>
                                          </p:stCondLst>
                                        </p:cTn>
                                        <p:tgtEl>
                                          <p:spTgt spid="16"/>
                                        </p:tgtEl>
                                        <p:attrNameLst>
                                          <p:attrName>ppt_w</p:attrName>
                                        </p:attrNameLst>
                                      </p:cBhvr>
                                    </p:anim>
                                    <p:anim by="(#ppt_w*0.50)" calcmode="lin" valueType="num">
                                      <p:cBhvr>
                                        <p:cTn id="89" dur="250" decel="50000" autoRev="1" fill="hold">
                                          <p:stCondLst>
                                            <p:cond delay="0"/>
                                          </p:stCondLst>
                                        </p:cTn>
                                        <p:tgtEl>
                                          <p:spTgt spid="16"/>
                                        </p:tgtEl>
                                        <p:attrNameLst>
                                          <p:attrName>ppt_x</p:attrName>
                                        </p:attrNameLst>
                                      </p:cBhvr>
                                    </p:anim>
                                    <p:anim from="(-#ppt_h/2)" to="(#ppt_y)" calcmode="lin" valueType="num">
                                      <p:cBhvr>
                                        <p:cTn id="90" dur="500" fill="hold">
                                          <p:stCondLst>
                                            <p:cond delay="0"/>
                                          </p:stCondLst>
                                        </p:cTn>
                                        <p:tgtEl>
                                          <p:spTgt spid="16"/>
                                        </p:tgtEl>
                                        <p:attrNameLst>
                                          <p:attrName>ppt_y</p:attrName>
                                        </p:attrNameLst>
                                      </p:cBhvr>
                                    </p:anim>
                                    <p:animRot by="21600000">
                                      <p:cBhvr>
                                        <p:cTn id="91" dur="500" fill="hold">
                                          <p:stCondLst>
                                            <p:cond delay="0"/>
                                          </p:stCondLst>
                                        </p:cTn>
                                        <p:tgtEl>
                                          <p:spTgt spid="16"/>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17"/>
                                        </p:tgtEl>
                                        <p:attrNameLst>
                                          <p:attrName>style.visibility</p:attrName>
                                        </p:attrNameLst>
                                      </p:cBhvr>
                                      <p:to>
                                        <p:strVal val="visible"/>
                                      </p:to>
                                    </p:set>
                                    <p:anim by="(-#ppt_w*2)" calcmode="lin" valueType="num">
                                      <p:cBhvr rctx="PPT">
                                        <p:cTn id="95" dur="250" autoRev="1" fill="hold">
                                          <p:stCondLst>
                                            <p:cond delay="0"/>
                                          </p:stCondLst>
                                        </p:cTn>
                                        <p:tgtEl>
                                          <p:spTgt spid="17"/>
                                        </p:tgtEl>
                                        <p:attrNameLst>
                                          <p:attrName>ppt_w</p:attrName>
                                        </p:attrNameLst>
                                      </p:cBhvr>
                                    </p:anim>
                                    <p:anim by="(#ppt_w*0.50)" calcmode="lin" valueType="num">
                                      <p:cBhvr>
                                        <p:cTn id="96" dur="250" decel="50000" autoRev="1" fill="hold">
                                          <p:stCondLst>
                                            <p:cond delay="0"/>
                                          </p:stCondLst>
                                        </p:cTn>
                                        <p:tgtEl>
                                          <p:spTgt spid="17"/>
                                        </p:tgtEl>
                                        <p:attrNameLst>
                                          <p:attrName>ppt_x</p:attrName>
                                        </p:attrNameLst>
                                      </p:cBhvr>
                                    </p:anim>
                                    <p:anim from="(-#ppt_h/2)" to="(#ppt_y)" calcmode="lin" valueType="num">
                                      <p:cBhvr>
                                        <p:cTn id="97" dur="500" fill="hold">
                                          <p:stCondLst>
                                            <p:cond delay="0"/>
                                          </p:stCondLst>
                                        </p:cTn>
                                        <p:tgtEl>
                                          <p:spTgt spid="17"/>
                                        </p:tgtEl>
                                        <p:attrNameLst>
                                          <p:attrName>ppt_y</p:attrName>
                                        </p:attrNameLst>
                                      </p:cBhvr>
                                    </p:anim>
                                    <p:animRot by="21600000">
                                      <p:cBhvr>
                                        <p:cTn id="98" dur="500" fill="hold">
                                          <p:stCondLst>
                                            <p:cond delay="0"/>
                                          </p:stCondLst>
                                        </p:cTn>
                                        <p:tgtEl>
                                          <p:spTgt spid="17"/>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4"/>
                                        </p:tgtEl>
                                        <p:attrNameLst>
                                          <p:attrName>style.visibility</p:attrName>
                                        </p:attrNameLst>
                                      </p:cBhvr>
                                      <p:to>
                                        <p:strVal val="visible"/>
                                      </p:to>
                                    </p:set>
                                    <p:animEffect transition="in" filter="wipe(left)">
                                      <p:cBhvr>
                                        <p:cTn id="102" dur="100"/>
                                        <p:tgtEl>
                                          <p:spTgt spid="34"/>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4"/>
                                        </p:tgtEl>
                                      </p:cBhvr>
                                      <p:to x="80000" y="100000"/>
                                    </p:animScale>
                                    <p:anim by="(#ppt_w*0.10)" calcmode="lin" valueType="num">
                                      <p:cBhvr>
                                        <p:cTn id="105" dur="50" autoRev="1" fill="hold">
                                          <p:stCondLst>
                                            <p:cond delay="0"/>
                                          </p:stCondLst>
                                        </p:cTn>
                                        <p:tgtEl>
                                          <p:spTgt spid="34"/>
                                        </p:tgtEl>
                                        <p:attrNameLst>
                                          <p:attrName>ppt_x</p:attrName>
                                        </p:attrNameLst>
                                      </p:cBhvr>
                                    </p:anim>
                                    <p:anim by="(-#ppt_w*0.10)" calcmode="lin" valueType="num">
                                      <p:cBhvr>
                                        <p:cTn id="106" dur="50" autoRev="1" fill="hold">
                                          <p:stCondLst>
                                            <p:cond delay="0"/>
                                          </p:stCondLst>
                                        </p:cTn>
                                        <p:tgtEl>
                                          <p:spTgt spid="34"/>
                                        </p:tgtEl>
                                        <p:attrNameLst>
                                          <p:attrName>ppt_y</p:attrName>
                                        </p:attrNameLst>
                                      </p:cBhvr>
                                    </p:anim>
                                    <p:animRot by="-480000">
                                      <p:cBhvr>
                                        <p:cTn id="107" dur="50" autoRev="1" fill="hold">
                                          <p:stCondLst>
                                            <p:cond delay="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animBg="1"/>
      <p:bldP spid="30" grpId="0" animBg="1"/>
      <p:bldP spid="31" grpId="0" animBg="1"/>
      <p:bldP spid="32" grpId="0" animBg="1"/>
      <p:bldP spid="33" grpId="0" animBg="1"/>
      <p:bldP spid="34" grpId="0"/>
      <p:bldP spid="3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39"/>
          <p:cNvSpPr txBox="1"/>
          <p:nvPr/>
        </p:nvSpPr>
        <p:spPr>
          <a:xfrm>
            <a:off x="3748933" y="1804869"/>
            <a:ext cx="596012" cy="346957"/>
          </a:xfrm>
          <a:prstGeom prst="rect">
            <a:avLst/>
          </a:prstGeom>
          <a:noFill/>
        </p:spPr>
        <p:txBody>
          <a:bodyPr wrap="square" lIns="69284" tIns="34641" rIns="69284" bIns="34641" rtlCol="0">
            <a:spAutoFit/>
          </a:bodyPr>
          <a:lstStyle/>
          <a:p>
            <a:r>
              <a:rPr lang="en-US" altLang="zh-CN" sz="1800" spc="-114" dirty="0">
                <a:solidFill>
                  <a:schemeClr val="bg1">
                    <a:lumMod val="50000"/>
                  </a:schemeClr>
                </a:solidFill>
                <a:latin typeface="+mj-ea"/>
                <a:ea typeface="+mj-ea"/>
              </a:rPr>
              <a:t>82%</a:t>
            </a:r>
            <a:endParaRPr lang="zh-CN" altLang="en-US" sz="1800" spc="-114" dirty="0">
              <a:solidFill>
                <a:schemeClr val="bg1">
                  <a:lumMod val="50000"/>
                </a:schemeClr>
              </a:solidFill>
              <a:latin typeface="+mj-ea"/>
              <a:ea typeface="+mj-ea"/>
            </a:endParaRPr>
          </a:p>
        </p:txBody>
      </p:sp>
      <p:sp>
        <p:nvSpPr>
          <p:cNvPr id="5" name="TextBox 40"/>
          <p:cNvSpPr txBox="1"/>
          <p:nvPr/>
        </p:nvSpPr>
        <p:spPr>
          <a:xfrm>
            <a:off x="3058213" y="1920354"/>
            <a:ext cx="588246" cy="346957"/>
          </a:xfrm>
          <a:prstGeom prst="rect">
            <a:avLst/>
          </a:prstGeom>
          <a:noFill/>
        </p:spPr>
        <p:txBody>
          <a:bodyPr wrap="square" lIns="69284" tIns="34641" rIns="69284" bIns="34641" rtlCol="0">
            <a:spAutoFit/>
          </a:bodyPr>
          <a:lstStyle/>
          <a:p>
            <a:r>
              <a:rPr lang="en-US" altLang="zh-CN" sz="1800" spc="-114" dirty="0">
                <a:solidFill>
                  <a:schemeClr val="bg1">
                    <a:lumMod val="50000"/>
                  </a:schemeClr>
                </a:solidFill>
                <a:latin typeface="+mj-ea"/>
                <a:ea typeface="+mj-ea"/>
              </a:rPr>
              <a:t>73%</a:t>
            </a:r>
            <a:endParaRPr lang="zh-CN" altLang="en-US" sz="1800" spc="-114" dirty="0">
              <a:solidFill>
                <a:schemeClr val="bg1">
                  <a:lumMod val="50000"/>
                </a:schemeClr>
              </a:solidFill>
              <a:latin typeface="+mj-ea"/>
              <a:ea typeface="+mj-ea"/>
            </a:endParaRPr>
          </a:p>
        </p:txBody>
      </p:sp>
      <p:sp>
        <p:nvSpPr>
          <p:cNvPr id="6" name="TextBox 41"/>
          <p:cNvSpPr txBox="1"/>
          <p:nvPr/>
        </p:nvSpPr>
        <p:spPr>
          <a:xfrm>
            <a:off x="2430860" y="2237068"/>
            <a:ext cx="591353" cy="346957"/>
          </a:xfrm>
          <a:prstGeom prst="rect">
            <a:avLst/>
          </a:prstGeom>
          <a:noFill/>
        </p:spPr>
        <p:txBody>
          <a:bodyPr wrap="square" lIns="69284" tIns="34641" rIns="69284" bIns="34641" rtlCol="0">
            <a:spAutoFit/>
          </a:bodyPr>
          <a:lstStyle/>
          <a:p>
            <a:r>
              <a:rPr lang="en-US" altLang="zh-CN" sz="1800" spc="-114" dirty="0">
                <a:solidFill>
                  <a:schemeClr val="bg1">
                    <a:lumMod val="50000"/>
                  </a:schemeClr>
                </a:solidFill>
                <a:latin typeface="+mj-ea"/>
                <a:ea typeface="+mj-ea"/>
              </a:rPr>
              <a:t>56%</a:t>
            </a:r>
            <a:endParaRPr lang="zh-CN" altLang="en-US" sz="1800" spc="-114" dirty="0">
              <a:solidFill>
                <a:schemeClr val="bg1">
                  <a:lumMod val="50000"/>
                </a:schemeClr>
              </a:solidFill>
              <a:latin typeface="+mj-ea"/>
              <a:ea typeface="+mj-ea"/>
            </a:endParaRPr>
          </a:p>
        </p:txBody>
      </p:sp>
      <p:sp>
        <p:nvSpPr>
          <p:cNvPr id="7" name="TextBox 42"/>
          <p:cNvSpPr txBox="1"/>
          <p:nvPr/>
        </p:nvSpPr>
        <p:spPr>
          <a:xfrm>
            <a:off x="1873565" y="2602761"/>
            <a:ext cx="595985" cy="346957"/>
          </a:xfrm>
          <a:prstGeom prst="rect">
            <a:avLst/>
          </a:prstGeom>
          <a:noFill/>
        </p:spPr>
        <p:txBody>
          <a:bodyPr wrap="square" lIns="69284" tIns="34641" rIns="69284" bIns="34641" rtlCol="0">
            <a:spAutoFit/>
          </a:bodyPr>
          <a:lstStyle/>
          <a:p>
            <a:r>
              <a:rPr lang="en-US" altLang="zh-CN" sz="1800" spc="-114" dirty="0">
                <a:solidFill>
                  <a:schemeClr val="bg1">
                    <a:lumMod val="50000"/>
                  </a:schemeClr>
                </a:solidFill>
                <a:latin typeface="+mj-ea"/>
                <a:ea typeface="+mj-ea"/>
              </a:rPr>
              <a:t>32%</a:t>
            </a:r>
            <a:endParaRPr lang="zh-CN" altLang="en-US" sz="1800" spc="-114" dirty="0">
              <a:solidFill>
                <a:schemeClr val="bg1">
                  <a:lumMod val="50000"/>
                </a:schemeClr>
              </a:solidFill>
              <a:latin typeface="+mj-ea"/>
              <a:ea typeface="+mj-ea"/>
            </a:endParaRPr>
          </a:p>
        </p:txBody>
      </p:sp>
      <p:grpSp>
        <p:nvGrpSpPr>
          <p:cNvPr id="8" name="组合 7"/>
          <p:cNvGrpSpPr/>
          <p:nvPr/>
        </p:nvGrpSpPr>
        <p:grpSpPr>
          <a:xfrm rot="5400000" flipH="1">
            <a:off x="2231437" y="1936431"/>
            <a:ext cx="1674944" cy="2159770"/>
            <a:chOff x="8155995" y="3063800"/>
            <a:chExt cx="4110065" cy="2647126"/>
          </a:xfrm>
          <a:effectLst>
            <a:outerShdw blurRad="114300" dist="88900" algn="l" rotWithShape="0">
              <a:prstClr val="black">
                <a:alpha val="22000"/>
              </a:prstClr>
            </a:outerShdw>
          </a:effectLst>
        </p:grpSpPr>
        <p:sp>
          <p:nvSpPr>
            <p:cNvPr id="9" name="矩形 8"/>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0" name="矩形 9"/>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1" name="矩形 10"/>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2" name="矩形 11"/>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3" name="矩形 12"/>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4" name="矩形 13"/>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5" name="矩形 14"/>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sp>
          <p:nvSpPr>
            <p:cNvPr id="16" name="矩形 15"/>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sz="1800">
                <a:latin typeface="+mj-ea"/>
                <a:ea typeface="+mj-ea"/>
              </a:endParaRPr>
            </a:p>
          </p:txBody>
        </p:sp>
      </p:grpSp>
      <p:grpSp>
        <p:nvGrpSpPr>
          <p:cNvPr id="17" name="组合 16"/>
          <p:cNvGrpSpPr/>
          <p:nvPr/>
        </p:nvGrpSpPr>
        <p:grpSpPr>
          <a:xfrm>
            <a:off x="4932040" y="2228007"/>
            <a:ext cx="1302758" cy="1137185"/>
            <a:chOff x="1397291" y="3132277"/>
            <a:chExt cx="1948823" cy="1702026"/>
          </a:xfrm>
        </p:grpSpPr>
        <p:grpSp>
          <p:nvGrpSpPr>
            <p:cNvPr id="18" name="组合 17"/>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2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19"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20"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第一月</a:t>
              </a:r>
            </a:p>
          </p:txBody>
        </p:sp>
      </p:grpSp>
      <p:grpSp>
        <p:nvGrpSpPr>
          <p:cNvPr id="23" name="组合 22"/>
          <p:cNvGrpSpPr/>
          <p:nvPr/>
        </p:nvGrpSpPr>
        <p:grpSpPr>
          <a:xfrm>
            <a:off x="5932033" y="2796599"/>
            <a:ext cx="1302758" cy="1137185"/>
            <a:chOff x="2893203" y="3983290"/>
            <a:chExt cx="1948823" cy="1702026"/>
          </a:xfrm>
        </p:grpSpPr>
        <p:grpSp>
          <p:nvGrpSpPr>
            <p:cNvPr id="24" name="组合 23"/>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2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2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25"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26"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j-ea"/>
                  <a:ea typeface="+mj-ea"/>
                </a:rPr>
                <a:t>第二月</a:t>
              </a:r>
            </a:p>
          </p:txBody>
        </p:sp>
      </p:grpSp>
      <p:grpSp>
        <p:nvGrpSpPr>
          <p:cNvPr id="29" name="组合 28"/>
          <p:cNvGrpSpPr/>
          <p:nvPr/>
        </p:nvGrpSpPr>
        <p:grpSpPr>
          <a:xfrm>
            <a:off x="6927255" y="2218601"/>
            <a:ext cx="1302758" cy="1137185"/>
            <a:chOff x="4381974" y="3118200"/>
            <a:chExt cx="1948823" cy="1702026"/>
          </a:xfrm>
        </p:grpSpPr>
        <p:grpSp>
          <p:nvGrpSpPr>
            <p:cNvPr id="30" name="组合 29"/>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3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31"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32" name="TextBox 67"/>
            <p:cNvSpPr txBox="1"/>
            <p:nvPr/>
          </p:nvSpPr>
          <p:spPr>
            <a:xfrm>
              <a:off x="4891878" y="3730068"/>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第三月</a:t>
              </a:r>
            </a:p>
          </p:txBody>
        </p:sp>
      </p:grpSp>
      <p:grpSp>
        <p:nvGrpSpPr>
          <p:cNvPr id="35" name="组合 34"/>
          <p:cNvGrpSpPr/>
          <p:nvPr/>
        </p:nvGrpSpPr>
        <p:grpSpPr>
          <a:xfrm>
            <a:off x="6923590" y="3376397"/>
            <a:ext cx="1302758" cy="1137185"/>
            <a:chOff x="4376494" y="4851074"/>
            <a:chExt cx="1948823" cy="1702026"/>
          </a:xfrm>
        </p:grpSpPr>
        <p:grpSp>
          <p:nvGrpSpPr>
            <p:cNvPr id="36" name="组合 35"/>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3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4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37"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38"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j-ea"/>
                  <a:ea typeface="+mj-ea"/>
                </a:rPr>
                <a:t>第四月</a:t>
              </a:r>
            </a:p>
          </p:txBody>
        </p:sp>
      </p:grpSp>
      <p:grpSp>
        <p:nvGrpSpPr>
          <p:cNvPr id="41" name="组合 40"/>
          <p:cNvGrpSpPr/>
          <p:nvPr/>
        </p:nvGrpSpPr>
        <p:grpSpPr>
          <a:xfrm>
            <a:off x="890709" y="1743827"/>
            <a:ext cx="3656760" cy="2105541"/>
            <a:chOff x="7041153" y="3140803"/>
            <a:chExt cx="5470223" cy="3151364"/>
          </a:xfrm>
        </p:grpSpPr>
        <p:cxnSp>
          <p:nvCxnSpPr>
            <p:cNvPr id="42" name="直接箭头连接符 41"/>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4" name="TextBox 79"/>
            <p:cNvSpPr txBox="1"/>
            <p:nvPr/>
          </p:nvSpPr>
          <p:spPr>
            <a:xfrm>
              <a:off x="7041153" y="3398595"/>
              <a:ext cx="997885"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第四月</a:t>
              </a:r>
            </a:p>
          </p:txBody>
        </p:sp>
        <p:sp>
          <p:nvSpPr>
            <p:cNvPr id="45" name="TextBox 80"/>
            <p:cNvSpPr txBox="1"/>
            <p:nvPr/>
          </p:nvSpPr>
          <p:spPr>
            <a:xfrm>
              <a:off x="7041153" y="4232255"/>
              <a:ext cx="997885"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第三月</a:t>
              </a:r>
            </a:p>
          </p:txBody>
        </p:sp>
        <p:sp>
          <p:nvSpPr>
            <p:cNvPr id="46" name="TextBox 81"/>
            <p:cNvSpPr txBox="1"/>
            <p:nvPr/>
          </p:nvSpPr>
          <p:spPr>
            <a:xfrm>
              <a:off x="7041153" y="5004668"/>
              <a:ext cx="997885"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第二月</a:t>
              </a:r>
            </a:p>
          </p:txBody>
        </p:sp>
        <p:sp>
          <p:nvSpPr>
            <p:cNvPr id="47" name="TextBox 82"/>
            <p:cNvSpPr txBox="1"/>
            <p:nvPr/>
          </p:nvSpPr>
          <p:spPr>
            <a:xfrm>
              <a:off x="7041153" y="5677403"/>
              <a:ext cx="997885"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第一月</a:t>
              </a:r>
            </a:p>
          </p:txBody>
        </p:sp>
      </p:grpSp>
      <p:grpSp>
        <p:nvGrpSpPr>
          <p:cNvPr id="48" name="组合 47"/>
          <p:cNvGrpSpPr/>
          <p:nvPr/>
        </p:nvGrpSpPr>
        <p:grpSpPr>
          <a:xfrm>
            <a:off x="5354987" y="1347613"/>
            <a:ext cx="2184598" cy="805283"/>
            <a:chOff x="6084168" y="1274556"/>
            <a:chExt cx="2317853" cy="830458"/>
          </a:xfrm>
        </p:grpSpPr>
        <p:sp>
          <p:nvSpPr>
            <p:cNvPr id="49" name="TextBox 84"/>
            <p:cNvSpPr txBox="1"/>
            <p:nvPr/>
          </p:nvSpPr>
          <p:spPr>
            <a:xfrm>
              <a:off x="6084168" y="1514664"/>
              <a:ext cx="2317853" cy="590350"/>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您的内容打在这里，或者通过您的内容打在这里，或者您的内容打在这里，或者您的内容打在这里，</a:t>
              </a:r>
            </a:p>
          </p:txBody>
        </p:sp>
        <p:sp>
          <p:nvSpPr>
            <p:cNvPr id="50" name="TextBox 85"/>
            <p:cNvSpPr txBox="1"/>
            <p:nvPr/>
          </p:nvSpPr>
          <p:spPr>
            <a:xfrm>
              <a:off x="6109640" y="1274556"/>
              <a:ext cx="1008112" cy="333268"/>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j-ea"/>
                  <a:ea typeface="+mj-ea"/>
                  <a:cs typeface="华文黑体" pitchFamily="2" charset="-122"/>
                </a:rPr>
                <a:t>添加标题</a:t>
              </a:r>
            </a:p>
          </p:txBody>
        </p:sp>
      </p:grpSp>
    </p:spTree>
    <p:extLst>
      <p:ext uri="{BB962C8B-B14F-4D97-AF65-F5344CB8AC3E}">
        <p14:creationId xmlns:p14="http://schemas.microsoft.com/office/powerpoint/2010/main" val="3970814712"/>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8000">
                                          <p:cBhvr additive="base">
                                            <p:cTn id="7" dur="1500" fill="hold"/>
                                            <p:tgtEl>
                                              <p:spTgt spid="17"/>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8000">
                                          <p:cBhvr additive="base">
                                            <p:cTn id="11" dur="1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48000">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48000">
                                          <p:cBhvr additive="base">
                                            <p:cTn id="19" dur="1500" fill="hold"/>
                                            <p:tgtEl>
                                              <p:spTgt spid="35"/>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0-#ppt_w/2"/>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500" fill="hold"/>
                                            <p:tgtEl>
                                              <p:spTgt spid="35"/>
                                            </p:tgtEl>
                                            <p:attrNameLst>
                                              <p:attrName>ppt_x</p:attrName>
                                            </p:attrNameLst>
                                          </p:cBhvr>
                                          <p:tavLst>
                                            <p:tav tm="0">
                                              <p:val>
                                                <p:strVal val="1+#ppt_w/2"/>
                                              </p:val>
                                            </p:tav>
                                            <p:tav tm="100000">
                                              <p:val>
                                                <p:strVal val="#ppt_x"/>
                                              </p:val>
                                            </p:tav>
                                          </p:tavLst>
                                        </p:anim>
                                        <p:anim calcmode="lin" valueType="num">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2" descr="Monitor.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1449" y="1233331"/>
            <a:ext cx="3143817" cy="2620202"/>
          </a:xfrm>
          <a:prstGeom prst="rect">
            <a:avLst/>
          </a:prstGeom>
        </p:spPr>
      </p:pic>
      <p:pic>
        <p:nvPicPr>
          <p:cNvPr id="5"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11961" y="1376254"/>
            <a:ext cx="2808311" cy="1643580"/>
          </a:xfrm>
          <a:prstGeom prst="rect">
            <a:avLst/>
          </a:prstGeom>
          <a:blipFill>
            <a:blip r:embed="rId5" cstate="screen">
              <a:extLst>
                <a:ext uri="{28A0092B-C50C-407E-A947-70E740481C1C}">
                  <a14:useLocalDpi xmlns:a14="http://schemas.microsoft.com/office/drawing/2010/main"/>
                </a:ext>
              </a:extLst>
            </a:blip>
            <a:stretch>
              <a:fillRect/>
            </a:stretch>
          </a:blipFill>
          <a:effectLst>
            <a:innerShdw blurRad="63500" dist="25400" dir="13500000">
              <a:prstClr val="black">
                <a:alpha val="21000"/>
              </a:prstClr>
            </a:innerShdw>
          </a:effectLst>
        </p:spPr>
      </p:pic>
      <p:pic>
        <p:nvPicPr>
          <p:cNvPr id="6" name="Picture 4" descr="Monitor-Light.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12199" y="1304794"/>
            <a:ext cx="1201618" cy="1470168"/>
          </a:xfrm>
          <a:prstGeom prst="rect">
            <a:avLst/>
          </a:prstGeom>
        </p:spPr>
      </p:pic>
      <p:pic>
        <p:nvPicPr>
          <p:cNvPr id="7" name="Picture 5" descr="ipad.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823254" y="1738780"/>
            <a:ext cx="2980912" cy="2858402"/>
          </a:xfrm>
          <a:prstGeom prst="rect">
            <a:avLst/>
          </a:prstGeom>
        </p:spPr>
      </p:pic>
      <p:pic>
        <p:nvPicPr>
          <p:cNvPr id="8" name="Picture 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489277" y="1945000"/>
            <a:ext cx="1560546" cy="1880273"/>
          </a:xfrm>
          <a:prstGeom prst="rect">
            <a:avLst/>
          </a:prstGeom>
          <a:effectLst>
            <a:innerShdw blurRad="63500" dist="25400" dir="13500000">
              <a:prstClr val="black">
                <a:alpha val="26000"/>
              </a:prstClr>
            </a:innerShdw>
          </a:effectLst>
        </p:spPr>
      </p:pic>
      <p:pic>
        <p:nvPicPr>
          <p:cNvPr id="9" name="Picture 7" descr="ipad-light.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7212319" y="1801793"/>
            <a:ext cx="915621" cy="2072317"/>
          </a:xfrm>
          <a:prstGeom prst="rect">
            <a:avLst/>
          </a:prstGeom>
        </p:spPr>
      </p:pic>
      <p:sp>
        <p:nvSpPr>
          <p:cNvPr id="10" name="TextBox 46"/>
          <p:cNvSpPr txBox="1"/>
          <p:nvPr/>
        </p:nvSpPr>
        <p:spPr>
          <a:xfrm>
            <a:off x="1551868" y="1548229"/>
            <a:ext cx="1061811" cy="346239"/>
          </a:xfrm>
          <a:prstGeom prst="rect">
            <a:avLst/>
          </a:prstGeom>
          <a:noFill/>
        </p:spPr>
        <p:txBody>
          <a:bodyPr wrap="none" lIns="68571" tIns="34285" rIns="68571" bIns="34285" rtlCol="0">
            <a:spAutoFit/>
          </a:bodyPr>
          <a:lstStyle/>
          <a:p>
            <a:pPr defTabSz="914378">
              <a:defRPr/>
            </a:pPr>
            <a:r>
              <a:rPr lang="zh-CN" altLang="en-US" sz="1800" kern="0" dirty="0">
                <a:solidFill>
                  <a:schemeClr val="accent1"/>
                </a:solidFill>
                <a:latin typeface="+mj-ea"/>
                <a:ea typeface="+mj-ea"/>
              </a:rPr>
              <a:t>项目分析</a:t>
            </a:r>
          </a:p>
        </p:txBody>
      </p:sp>
      <p:sp>
        <p:nvSpPr>
          <p:cNvPr id="11" name="TextBox 47"/>
          <p:cNvSpPr txBox="1"/>
          <p:nvPr/>
        </p:nvSpPr>
        <p:spPr>
          <a:xfrm>
            <a:off x="1654180" y="3019834"/>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chemeClr val="accent2"/>
                </a:solidFill>
                <a:latin typeface="+mj-ea"/>
                <a:ea typeface="+mj-ea"/>
              </a:rPr>
              <a:t>项目分析</a:t>
            </a:r>
          </a:p>
        </p:txBody>
      </p:sp>
      <p:sp>
        <p:nvSpPr>
          <p:cNvPr id="12" name="TextBox 49"/>
          <p:cNvSpPr txBox="1"/>
          <p:nvPr/>
        </p:nvSpPr>
        <p:spPr>
          <a:xfrm>
            <a:off x="1051284" y="1956897"/>
            <a:ext cx="2197036" cy="623237"/>
          </a:xfrm>
          <a:prstGeom prst="rect">
            <a:avLst/>
          </a:prstGeom>
          <a:noFill/>
        </p:spPr>
        <p:txBody>
          <a:bodyPr wrap="square" lIns="68571" tIns="34285" rIns="68571" bIns="34285" rtlCol="0">
            <a:spAutoFit/>
          </a:bodyPr>
          <a:lstStyle/>
          <a:p>
            <a:pPr defTabSz="914378">
              <a:lnSpc>
                <a:spcPct val="150000"/>
              </a:lnSpc>
              <a:defRPr/>
            </a:pPr>
            <a:r>
              <a:rPr lang="zh-CN" altLang="en-US" sz="800" kern="0" dirty="0">
                <a:solidFill>
                  <a:srgbClr val="484849"/>
                </a:solidFill>
                <a:latin typeface="+mj-ea"/>
                <a:ea typeface="+mj-ea"/>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168617" y="3428502"/>
            <a:ext cx="2197036" cy="623237"/>
          </a:xfrm>
          <a:prstGeom prst="rect">
            <a:avLst/>
          </a:prstGeom>
          <a:noFill/>
        </p:spPr>
        <p:txBody>
          <a:bodyPr wrap="square" lIns="68571" tIns="34285" rIns="68571" bIns="34285" rtlCol="0">
            <a:spAutoFit/>
          </a:bodyPr>
          <a:lstStyle/>
          <a:p>
            <a:pPr defTabSz="914378">
              <a:lnSpc>
                <a:spcPct val="150000"/>
              </a:lnSpc>
              <a:defRPr/>
            </a:pPr>
            <a:r>
              <a:rPr lang="zh-CN" altLang="en-US" sz="800" kern="0" dirty="0">
                <a:solidFill>
                  <a:srgbClr val="484849"/>
                </a:solidFill>
                <a:latin typeface="+mj-ea"/>
                <a:ea typeface="+mj-ea"/>
              </a:rPr>
              <a:t>这里可以添加主要内容这里可以添加主要内容这里可以添加主要内容这里可以添加主要内容可以添加主要内容这里可以添加主要内容</a:t>
            </a:r>
          </a:p>
        </p:txBody>
      </p:sp>
    </p:spTree>
    <p:extLst>
      <p:ext uri="{BB962C8B-B14F-4D97-AF65-F5344CB8AC3E}">
        <p14:creationId xmlns:p14="http://schemas.microsoft.com/office/powerpoint/2010/main" val="3846934161"/>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86952" y="853216"/>
            <a:ext cx="3192960" cy="3950783"/>
            <a:chOff x="865232" y="1286330"/>
            <a:chExt cx="4013321" cy="4966128"/>
          </a:xfrm>
        </p:grpSpPr>
        <p:pic>
          <p:nvPicPr>
            <p:cNvPr id="5"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en-US" sz="3200">
                <a:solidFill>
                  <a:prstClr val="white"/>
                </a:solidFill>
                <a:latin typeface="+mj-ea"/>
                <a:ea typeface="+mj-ea"/>
              </a:endParaRPr>
            </a:p>
          </p:txBody>
        </p:sp>
      </p:grpSp>
      <p:sp>
        <p:nvSpPr>
          <p:cNvPr id="7" name="矩形 6"/>
          <p:cNvSpPr>
            <a:spLocks noChangeArrowheads="1"/>
          </p:cNvSpPr>
          <p:nvPr/>
        </p:nvSpPr>
        <p:spPr bwMode="auto">
          <a:xfrm>
            <a:off x="4208606" y="3534278"/>
            <a:ext cx="1083474" cy="307775"/>
          </a:xfrm>
          <a:prstGeom prst="rect">
            <a:avLst/>
          </a:prstGeom>
          <a:noFill/>
          <a:ln w="9525">
            <a:noFill/>
            <a:miter lim="800000"/>
            <a:headEnd/>
            <a:tailEnd/>
          </a:ln>
        </p:spPr>
        <p:txBody>
          <a:bodyPr wrap="square" lIns="91435" tIns="45719" rIns="91435" bIns="45719">
            <a:spAutoFit/>
          </a:bodyPr>
          <a:lstStyle/>
          <a:p>
            <a:r>
              <a:rPr lang="zh-CN" altLang="en-US" sz="1400" b="1" dirty="0">
                <a:solidFill>
                  <a:schemeClr val="accent1"/>
                </a:solidFill>
                <a:latin typeface="+mj-ea"/>
                <a:ea typeface="+mj-ea"/>
              </a:rPr>
              <a:t>添加标题</a:t>
            </a:r>
            <a:endParaRPr lang="en-US" altLang="zh-CN" sz="1400" b="1" dirty="0">
              <a:solidFill>
                <a:schemeClr val="accent1"/>
              </a:solidFill>
              <a:latin typeface="+mj-ea"/>
              <a:ea typeface="+mj-ea"/>
            </a:endParaRPr>
          </a:p>
        </p:txBody>
      </p:sp>
      <p:sp>
        <p:nvSpPr>
          <p:cNvPr id="8" name="矩形 47"/>
          <p:cNvSpPr>
            <a:spLocks noChangeArrowheads="1"/>
          </p:cNvSpPr>
          <p:nvPr/>
        </p:nvSpPr>
        <p:spPr bwMode="auto">
          <a:xfrm>
            <a:off x="4194319" y="3846286"/>
            <a:ext cx="1928420" cy="701729"/>
          </a:xfrm>
          <a:prstGeom prst="rect">
            <a:avLst/>
          </a:prstGeom>
          <a:noFill/>
          <a:ln>
            <a:noFill/>
          </a:ln>
          <a:extLst/>
        </p:spPr>
        <p:txBody>
          <a:bodyPr wrap="square" lIns="91435" tIns="45719" rIns="91435" bIns="45719">
            <a:spAutoFit/>
          </a:bodyPr>
          <a:lstStyle/>
          <a:p>
            <a:pPr defTabSz="914309">
              <a:lnSpc>
                <a:spcPct val="120000"/>
              </a:lnSpc>
              <a:defRPr/>
            </a:pPr>
            <a:r>
              <a:rPr lang="zh-CN" altLang="en-US" sz="1100" dirty="0">
                <a:solidFill>
                  <a:srgbClr val="080808"/>
                </a:solidFill>
                <a:latin typeface="+mj-ea"/>
                <a:ea typeface="+mj-ea"/>
                <a:sym typeface="微软雅黑" pitchFamily="34" charset="-122"/>
              </a:rPr>
              <a:t>在此录入本图表的综合描述说明，在此录入本图表的综合描述说明。</a:t>
            </a:r>
          </a:p>
        </p:txBody>
      </p:sp>
      <p:sp>
        <p:nvSpPr>
          <p:cNvPr id="9" name="矩形 8"/>
          <p:cNvSpPr>
            <a:spLocks noChangeArrowheads="1"/>
          </p:cNvSpPr>
          <p:nvPr/>
        </p:nvSpPr>
        <p:spPr bwMode="auto">
          <a:xfrm>
            <a:off x="6402283" y="3534278"/>
            <a:ext cx="978029" cy="307775"/>
          </a:xfrm>
          <a:prstGeom prst="rect">
            <a:avLst/>
          </a:prstGeom>
          <a:noFill/>
          <a:ln w="9525">
            <a:noFill/>
            <a:miter lim="800000"/>
            <a:headEnd/>
            <a:tailEnd/>
          </a:ln>
        </p:spPr>
        <p:txBody>
          <a:bodyPr wrap="square" lIns="91435" tIns="45719" rIns="91435" bIns="45719">
            <a:spAutoFit/>
          </a:bodyPr>
          <a:lstStyle/>
          <a:p>
            <a:r>
              <a:rPr lang="zh-CN" altLang="en-US" sz="1400" b="1" dirty="0">
                <a:solidFill>
                  <a:schemeClr val="accent2"/>
                </a:solidFill>
                <a:latin typeface="+mj-ea"/>
                <a:ea typeface="+mj-ea"/>
              </a:rPr>
              <a:t>添加标题</a:t>
            </a:r>
            <a:endParaRPr lang="en-US" altLang="zh-CN" sz="1400" b="1" dirty="0">
              <a:solidFill>
                <a:schemeClr val="accent2"/>
              </a:solidFill>
              <a:latin typeface="+mj-ea"/>
              <a:ea typeface="+mj-ea"/>
            </a:endParaRPr>
          </a:p>
        </p:txBody>
      </p:sp>
      <p:sp>
        <p:nvSpPr>
          <p:cNvPr id="10" name="矩形 9"/>
          <p:cNvSpPr>
            <a:spLocks noChangeArrowheads="1"/>
          </p:cNvSpPr>
          <p:nvPr/>
        </p:nvSpPr>
        <p:spPr bwMode="auto">
          <a:xfrm>
            <a:off x="6387997" y="3846286"/>
            <a:ext cx="1928420" cy="701729"/>
          </a:xfrm>
          <a:prstGeom prst="rect">
            <a:avLst/>
          </a:prstGeom>
          <a:noFill/>
          <a:ln>
            <a:noFill/>
          </a:ln>
          <a:extLst/>
        </p:spPr>
        <p:txBody>
          <a:bodyPr wrap="square" lIns="91435" tIns="45719" rIns="91435" bIns="45719">
            <a:spAutoFit/>
          </a:bodyPr>
          <a:lstStyle/>
          <a:p>
            <a:pPr defTabSz="914309">
              <a:lnSpc>
                <a:spcPct val="120000"/>
              </a:lnSpc>
              <a:defRPr/>
            </a:pPr>
            <a:r>
              <a:rPr lang="zh-CN" altLang="en-US" sz="1100" dirty="0">
                <a:solidFill>
                  <a:srgbClr val="080808"/>
                </a:solidFill>
                <a:latin typeface="+mj-ea"/>
                <a:ea typeface="+mj-ea"/>
                <a:sym typeface="微软雅黑" pitchFamily="34" charset="-122"/>
              </a:rPr>
              <a:t>在此录入本图表的综合描述说明，在此录入本图表的综合描述说明。</a:t>
            </a:r>
          </a:p>
        </p:txBody>
      </p:sp>
      <p:grpSp>
        <p:nvGrpSpPr>
          <p:cNvPr id="11" name="组合 10"/>
          <p:cNvGrpSpPr/>
          <p:nvPr/>
        </p:nvGrpSpPr>
        <p:grpSpPr>
          <a:xfrm>
            <a:off x="4390422" y="1357647"/>
            <a:ext cx="2263519" cy="350012"/>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5" name="椭圆 1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3"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18" name="组合 17"/>
          <p:cNvGrpSpPr/>
          <p:nvPr/>
        </p:nvGrpSpPr>
        <p:grpSpPr>
          <a:xfrm>
            <a:off x="4392304" y="1871727"/>
            <a:ext cx="2916000" cy="350012"/>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0"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点击输入标题文本及描述说明</a:t>
              </a:r>
            </a:p>
          </p:txBody>
        </p:sp>
      </p:grpSp>
      <p:grpSp>
        <p:nvGrpSpPr>
          <p:cNvPr id="25" name="组合 24"/>
          <p:cNvGrpSpPr/>
          <p:nvPr/>
        </p:nvGrpSpPr>
        <p:grpSpPr>
          <a:xfrm>
            <a:off x="4403535" y="2365758"/>
            <a:ext cx="2401200" cy="350012"/>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9" name="椭圆 28"/>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7"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32" name="组合 31"/>
          <p:cNvGrpSpPr/>
          <p:nvPr/>
        </p:nvGrpSpPr>
        <p:grpSpPr>
          <a:xfrm>
            <a:off x="4401065" y="2869810"/>
            <a:ext cx="1972203" cy="350012"/>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6" name="椭圆 35"/>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4"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a:t>
              </a:r>
            </a:p>
          </p:txBody>
        </p:sp>
      </p:grpSp>
    </p:spTree>
    <p:extLst>
      <p:ext uri="{BB962C8B-B14F-4D97-AF65-F5344CB8AC3E}">
        <p14:creationId xmlns:p14="http://schemas.microsoft.com/office/powerpoint/2010/main" val="1186307425"/>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15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90627" y="1059583"/>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mj-ea"/>
              <a:ea typeface="+mj-ea"/>
            </a:endParaRPr>
          </a:p>
        </p:txBody>
      </p:sp>
      <p:sp>
        <p:nvSpPr>
          <p:cNvPr id="5" name="椭圆 34"/>
          <p:cNvSpPr/>
          <p:nvPr/>
        </p:nvSpPr>
        <p:spPr>
          <a:xfrm rot="18900000">
            <a:off x="4760672" y="2596063"/>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nvGrpSpPr>
          <p:cNvPr id="6" name="组合 5"/>
          <p:cNvGrpSpPr/>
          <p:nvPr/>
        </p:nvGrpSpPr>
        <p:grpSpPr>
          <a:xfrm rot="8100000">
            <a:off x="3049363" y="1282725"/>
            <a:ext cx="1807574" cy="2348461"/>
            <a:chOff x="4020870" y="2194485"/>
            <a:chExt cx="1102258" cy="1432090"/>
          </a:xfrm>
          <a:effectLst>
            <a:outerShdw blurRad="444500" dist="254000" dir="8100000" algn="tr" rotWithShape="0">
              <a:prstClr val="black">
                <a:alpha val="50000"/>
              </a:prstClr>
            </a:outerShdw>
          </a:effectLst>
        </p:grpSpPr>
        <p:sp>
          <p:nvSpPr>
            <p:cNvPr id="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black"/>
                </a:solidFill>
                <a:latin typeface="+mj-ea"/>
                <a:ea typeface="+mj-ea"/>
              </a:endParaRPr>
            </a:p>
          </p:txBody>
        </p:sp>
        <p:sp>
          <p:nvSpPr>
            <p:cNvPr id="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mj-ea"/>
                <a:ea typeface="+mj-ea"/>
              </a:endParaRPr>
            </a:p>
          </p:txBody>
        </p:sp>
      </p:grpSp>
      <p:grpSp>
        <p:nvGrpSpPr>
          <p:cNvPr id="9" name="组合 8"/>
          <p:cNvGrpSpPr/>
          <p:nvPr/>
        </p:nvGrpSpPr>
        <p:grpSpPr>
          <a:xfrm>
            <a:off x="2779188" y="1131591"/>
            <a:ext cx="928717" cy="928717"/>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1"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a:solidFill>
                    <a:prstClr val="white"/>
                  </a:solidFill>
                  <a:latin typeface="+mj-ea"/>
                  <a:ea typeface="+mj-ea"/>
                </a:rPr>
                <a:t>标题</a:t>
              </a:r>
              <a:endParaRPr lang="en-US" altLang="zh-CN" sz="1700" b="1" dirty="0">
                <a:solidFill>
                  <a:prstClr val="white"/>
                </a:solidFill>
                <a:latin typeface="+mj-ea"/>
                <a:ea typeface="+mj-ea"/>
              </a:endParaRPr>
            </a:p>
            <a:p>
              <a:pPr algn="ctr"/>
              <a:r>
                <a:rPr lang="zh-CN" altLang="en-US" sz="1700" b="1" dirty="0">
                  <a:solidFill>
                    <a:prstClr val="white"/>
                  </a:solidFill>
                  <a:latin typeface="+mj-ea"/>
                  <a:ea typeface="+mj-ea"/>
                </a:rPr>
                <a:t>内容</a:t>
              </a:r>
            </a:p>
          </p:txBody>
        </p:sp>
      </p:grpSp>
      <p:grpSp>
        <p:nvGrpSpPr>
          <p:cNvPr id="12" name="组合 11"/>
          <p:cNvGrpSpPr/>
          <p:nvPr/>
        </p:nvGrpSpPr>
        <p:grpSpPr>
          <a:xfrm>
            <a:off x="5724121" y="3698016"/>
            <a:ext cx="899617" cy="889958"/>
            <a:chOff x="5736633" y="2828278"/>
            <a:chExt cx="938798"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4" name="TextBox 8"/>
            <p:cNvSpPr txBox="1"/>
            <p:nvPr/>
          </p:nvSpPr>
          <p:spPr>
            <a:xfrm>
              <a:off x="5797430" y="3036559"/>
              <a:ext cx="878001" cy="546007"/>
            </a:xfrm>
            <a:prstGeom prst="rect">
              <a:avLst/>
            </a:prstGeom>
            <a:noFill/>
          </p:spPr>
          <p:txBody>
            <a:bodyPr wrap="square" lIns="0" tIns="0" rIns="0" bIns="0" rtlCol="0">
              <a:spAutoFit/>
            </a:bodyPr>
            <a:lstStyle/>
            <a:p>
              <a:pPr algn="ctr"/>
              <a:r>
                <a:rPr lang="zh-CN" altLang="en-US" sz="1700" b="1" dirty="0">
                  <a:solidFill>
                    <a:prstClr val="white"/>
                  </a:solidFill>
                  <a:latin typeface="+mj-ea"/>
                  <a:ea typeface="+mj-ea"/>
                </a:rPr>
                <a:t>标题</a:t>
              </a:r>
              <a:endParaRPr lang="en-US" altLang="zh-CN" sz="1700" b="1" dirty="0">
                <a:solidFill>
                  <a:prstClr val="white"/>
                </a:solidFill>
                <a:latin typeface="+mj-ea"/>
                <a:ea typeface="+mj-ea"/>
              </a:endParaRPr>
            </a:p>
            <a:p>
              <a:pPr algn="ctr"/>
              <a:r>
                <a:rPr lang="zh-CN" altLang="en-US" sz="1700" b="1" dirty="0">
                  <a:solidFill>
                    <a:prstClr val="white"/>
                  </a:solidFill>
                  <a:latin typeface="+mj-ea"/>
                  <a:ea typeface="+mj-ea"/>
                </a:rPr>
                <a:t>内容</a:t>
              </a:r>
            </a:p>
          </p:txBody>
        </p:sp>
      </p:grpSp>
      <p:sp>
        <p:nvSpPr>
          <p:cNvPr id="15" name="TextBox 9"/>
          <p:cNvSpPr txBox="1"/>
          <p:nvPr/>
        </p:nvSpPr>
        <p:spPr>
          <a:xfrm>
            <a:off x="911922" y="1947134"/>
            <a:ext cx="1440160" cy="126957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prstClr val="black"/>
                </a:solidFill>
                <a:latin typeface="+mj-ea"/>
                <a:ea typeface="+mj-ea"/>
              </a:rPr>
              <a:t>点击输入简要文字内容，文字内容需概括精炼，不用多余的文字修饰，言简意赅的说明分项内容。</a:t>
            </a:r>
            <a:endParaRPr lang="en-US" altLang="zh-CN" sz="1100" dirty="0">
              <a:solidFill>
                <a:prstClr val="black"/>
              </a:solidFill>
              <a:latin typeface="+mj-ea"/>
              <a:ea typeface="+mj-ea"/>
            </a:endParaRPr>
          </a:p>
        </p:txBody>
      </p:sp>
      <p:sp>
        <p:nvSpPr>
          <p:cNvPr id="16" name="TextBox 10"/>
          <p:cNvSpPr txBox="1"/>
          <p:nvPr/>
        </p:nvSpPr>
        <p:spPr>
          <a:xfrm>
            <a:off x="6888586" y="2861889"/>
            <a:ext cx="1429544" cy="76174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prstClr val="black"/>
                </a:solidFill>
                <a:latin typeface="+mj-ea"/>
                <a:ea typeface="+mj-ea"/>
              </a:rPr>
              <a:t>点击输入简要文字内容，文字内容需概括精炼，不用多余的文字修饰。</a:t>
            </a:r>
            <a:endParaRPr lang="en-US" altLang="zh-CN" sz="1100" dirty="0">
              <a:solidFill>
                <a:prstClr val="black"/>
              </a:solidFill>
              <a:latin typeface="+mj-ea"/>
              <a:ea typeface="+mj-ea"/>
            </a:endParaRPr>
          </a:p>
        </p:txBody>
      </p:sp>
      <p:sp>
        <p:nvSpPr>
          <p:cNvPr id="17" name="TextBox 11"/>
          <p:cNvSpPr txBox="1"/>
          <p:nvPr/>
        </p:nvSpPr>
        <p:spPr>
          <a:xfrm>
            <a:off x="3338549" y="2139702"/>
            <a:ext cx="958917" cy="400110"/>
          </a:xfrm>
          <a:prstGeom prst="rect">
            <a:avLst/>
          </a:prstGeom>
          <a:noFill/>
        </p:spPr>
        <p:txBody>
          <a:bodyPr wrap="none">
            <a:spAutoFit/>
          </a:bodyPr>
          <a:lstStyle/>
          <a:p>
            <a:pPr algn="ctr">
              <a:defRPr/>
            </a:pPr>
            <a:r>
              <a:rPr lang="zh-CN" altLang="en-US" sz="2000" b="1" dirty="0">
                <a:solidFill>
                  <a:schemeClr val="accent1"/>
                </a:solidFill>
                <a:latin typeface="+mj-ea"/>
                <a:ea typeface="+mj-ea"/>
              </a:rPr>
              <a:t>已完成</a:t>
            </a:r>
          </a:p>
        </p:txBody>
      </p:sp>
      <p:sp>
        <p:nvSpPr>
          <p:cNvPr id="18" name="TextBox 13"/>
          <p:cNvSpPr txBox="1"/>
          <p:nvPr/>
        </p:nvSpPr>
        <p:spPr>
          <a:xfrm>
            <a:off x="5274825" y="3507854"/>
            <a:ext cx="805029" cy="338554"/>
          </a:xfrm>
          <a:prstGeom prst="rect">
            <a:avLst/>
          </a:prstGeom>
          <a:noFill/>
        </p:spPr>
        <p:txBody>
          <a:bodyPr wrap="none">
            <a:spAutoFit/>
          </a:bodyPr>
          <a:lstStyle/>
          <a:p>
            <a:pPr algn="ctr">
              <a:defRPr/>
            </a:pPr>
            <a:r>
              <a:rPr lang="zh-CN" altLang="en-US" sz="1600" b="1" dirty="0">
                <a:solidFill>
                  <a:srgbClr val="FCFCFC"/>
                </a:solidFill>
                <a:latin typeface="+mj-ea"/>
                <a:ea typeface="+mj-ea"/>
              </a:rPr>
              <a:t>未完成</a:t>
            </a:r>
          </a:p>
        </p:txBody>
      </p:sp>
    </p:spTree>
    <p:extLst>
      <p:ext uri="{BB962C8B-B14F-4D97-AF65-F5344CB8AC3E}">
        <p14:creationId xmlns:p14="http://schemas.microsoft.com/office/powerpoint/2010/main" val="3530820232"/>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4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60" y="0"/>
            <a:ext cx="9141291" cy="5143500"/>
          </a:xfrm>
          <a:prstGeom prst="rect">
            <a:avLst/>
          </a:prstGeom>
        </p:spPr>
      </p:pic>
      <p:sp>
        <p:nvSpPr>
          <p:cNvPr id="245" name="六边形 244"/>
          <p:cNvSpPr/>
          <p:nvPr/>
        </p:nvSpPr>
        <p:spPr>
          <a:xfrm rot="5400000">
            <a:off x="5523718" y="4513021"/>
            <a:ext cx="659606" cy="567929"/>
          </a:xfrm>
          <a:prstGeom prst="hexagon">
            <a:avLst/>
          </a:prstGeom>
          <a:solidFill>
            <a:srgbClr val="26AADC"/>
          </a:solidFill>
          <a:ln>
            <a:noFill/>
          </a:ln>
          <a:effectLst>
            <a:outerShdw blurRad="469900" dist="139700" dir="9600000" sx="101000" sy="101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nvGrpSpPr>
          <p:cNvPr id="246" name="组合 245"/>
          <p:cNvGrpSpPr/>
          <p:nvPr/>
        </p:nvGrpSpPr>
        <p:grpSpPr>
          <a:xfrm>
            <a:off x="6732789" y="4491410"/>
            <a:ext cx="1825667" cy="2117774"/>
            <a:chOff x="9983638" y="3961027"/>
            <a:chExt cx="3439003" cy="3989244"/>
          </a:xfrm>
          <a:effectLst>
            <a:outerShdw blurRad="304800" dist="88900" dir="15960000" sx="106000" sy="106000" algn="tr" rotWithShape="0">
              <a:srgbClr val="093181">
                <a:alpha val="41000"/>
              </a:srgbClr>
            </a:outerShdw>
          </a:effectLst>
        </p:grpSpPr>
        <p:sp>
          <p:nvSpPr>
            <p:cNvPr id="247" name="六边形 246"/>
            <p:cNvSpPr/>
            <p:nvPr/>
          </p:nvSpPr>
          <p:spPr>
            <a:xfrm rot="5400000">
              <a:off x="9708518" y="4236147"/>
              <a:ext cx="3989244" cy="3439003"/>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48" name="六边形 247"/>
            <p:cNvSpPr/>
            <p:nvPr/>
          </p:nvSpPr>
          <p:spPr>
            <a:xfrm rot="5400000">
              <a:off x="10000475" y="4487832"/>
              <a:ext cx="3405331" cy="2935630"/>
            </a:xfrm>
            <a:prstGeom prst="hexagon">
              <a:avLst/>
            </a:prstGeom>
            <a:solidFill>
              <a:srgbClr val="F1F1F1"/>
            </a:solidFill>
            <a:ln>
              <a:noFill/>
            </a:ln>
            <a:effectLst>
              <a:innerShdw blurRad="215900" dist="50800" dir="154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grpSp>
        <p:nvGrpSpPr>
          <p:cNvPr id="249" name="组合 248"/>
          <p:cNvGrpSpPr/>
          <p:nvPr/>
        </p:nvGrpSpPr>
        <p:grpSpPr>
          <a:xfrm>
            <a:off x="622985" y="4539764"/>
            <a:ext cx="1470421" cy="1705688"/>
            <a:chOff x="9983638" y="3961026"/>
            <a:chExt cx="3439003" cy="3989244"/>
          </a:xfrm>
          <a:effectLst>
            <a:outerShdw blurRad="419100" dist="38100" dir="18540000" sx="102000" sy="102000" algn="r" rotWithShape="0">
              <a:prstClr val="black">
                <a:alpha val="40000"/>
              </a:prstClr>
            </a:outerShdw>
          </a:effectLst>
        </p:grpSpPr>
        <p:sp>
          <p:nvSpPr>
            <p:cNvPr id="250" name="六边形 249"/>
            <p:cNvSpPr/>
            <p:nvPr/>
          </p:nvSpPr>
          <p:spPr>
            <a:xfrm rot="5400000">
              <a:off x="9708518" y="4236146"/>
              <a:ext cx="3989244" cy="3439003"/>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51" name="六边形 250"/>
            <p:cNvSpPr/>
            <p:nvPr/>
          </p:nvSpPr>
          <p:spPr>
            <a:xfrm rot="5400000">
              <a:off x="10000475" y="4487832"/>
              <a:ext cx="3405331" cy="2935630"/>
            </a:xfrm>
            <a:prstGeom prst="hexagon">
              <a:avLst/>
            </a:prstGeom>
            <a:solidFill>
              <a:srgbClr val="F1F1F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sp>
        <p:nvSpPr>
          <p:cNvPr id="252" name="六边形 251"/>
          <p:cNvSpPr/>
          <p:nvPr/>
        </p:nvSpPr>
        <p:spPr>
          <a:xfrm rot="5400000">
            <a:off x="2925864" y="4926616"/>
            <a:ext cx="757238" cy="653653"/>
          </a:xfrm>
          <a:prstGeom prst="hexagon">
            <a:avLst/>
          </a:prstGeom>
          <a:solidFill>
            <a:srgbClr val="26AADC"/>
          </a:solidFill>
          <a:ln>
            <a:noFill/>
          </a:ln>
          <a:effectLst>
            <a:outerShdw blurRad="469900" dist="50800" dir="8880000" sx="84000" sy="84000" algn="tr" rotWithShape="0">
              <a:prstClr val="black">
                <a:alpha val="5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nvGrpSpPr>
          <p:cNvPr id="253" name="组合 252"/>
          <p:cNvGrpSpPr/>
          <p:nvPr/>
        </p:nvGrpSpPr>
        <p:grpSpPr>
          <a:xfrm>
            <a:off x="2059121" y="5490924"/>
            <a:ext cx="1111750" cy="1289630"/>
            <a:chOff x="9983638" y="3961026"/>
            <a:chExt cx="3439003" cy="3989244"/>
          </a:xfrm>
          <a:effectLst>
            <a:outerShdw blurRad="177800" dist="152400" dir="12000000" algn="r" rotWithShape="0">
              <a:prstClr val="black">
                <a:alpha val="40000"/>
              </a:prstClr>
            </a:outerShdw>
          </a:effectLst>
        </p:grpSpPr>
        <p:sp>
          <p:nvSpPr>
            <p:cNvPr id="254" name="六边形 253"/>
            <p:cNvSpPr/>
            <p:nvPr/>
          </p:nvSpPr>
          <p:spPr>
            <a:xfrm rot="5400000">
              <a:off x="9708518" y="4236146"/>
              <a:ext cx="3989244" cy="3439003"/>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55" name="六边形 254"/>
            <p:cNvSpPr/>
            <p:nvPr/>
          </p:nvSpPr>
          <p:spPr>
            <a:xfrm rot="5400000">
              <a:off x="10000475" y="4487832"/>
              <a:ext cx="3405331" cy="2935630"/>
            </a:xfrm>
            <a:prstGeom prst="hexagon">
              <a:avLst/>
            </a:prstGeom>
            <a:solidFill>
              <a:srgbClr val="007FDE"/>
            </a:solidFill>
            <a:ln>
              <a:noFill/>
            </a:ln>
            <a:effectLst>
              <a:innerShdw blurRad="330200" dist="114300" dir="10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grpSp>
        <p:nvGrpSpPr>
          <p:cNvPr id="256" name="组合 255"/>
          <p:cNvGrpSpPr/>
          <p:nvPr/>
        </p:nvGrpSpPr>
        <p:grpSpPr>
          <a:xfrm>
            <a:off x="3767421" y="4116474"/>
            <a:ext cx="1293863" cy="1433822"/>
            <a:chOff x="9983639" y="3961027"/>
            <a:chExt cx="3439004" cy="3989244"/>
          </a:xfrm>
          <a:effectLst>
            <a:outerShdw blurRad="419100" dist="38100" dir="18540000" sx="102000" sy="102000" algn="r" rotWithShape="0">
              <a:prstClr val="black">
                <a:alpha val="40000"/>
              </a:prstClr>
            </a:outerShdw>
          </a:effectLst>
        </p:grpSpPr>
        <p:sp>
          <p:nvSpPr>
            <p:cNvPr id="257" name="六边形 256"/>
            <p:cNvSpPr/>
            <p:nvPr/>
          </p:nvSpPr>
          <p:spPr>
            <a:xfrm rot="5400000">
              <a:off x="9708519" y="4236147"/>
              <a:ext cx="3989244" cy="3439004"/>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58" name="六边形 257"/>
            <p:cNvSpPr/>
            <p:nvPr/>
          </p:nvSpPr>
          <p:spPr>
            <a:xfrm rot="5400000">
              <a:off x="10000475" y="4487832"/>
              <a:ext cx="3405331" cy="2935630"/>
            </a:xfrm>
            <a:prstGeom prst="hexagon">
              <a:avLst/>
            </a:prstGeom>
            <a:solidFill>
              <a:srgbClr val="F1F1F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grpSp>
        <p:nvGrpSpPr>
          <p:cNvPr id="259" name="组合 258"/>
          <p:cNvGrpSpPr/>
          <p:nvPr/>
        </p:nvGrpSpPr>
        <p:grpSpPr>
          <a:xfrm>
            <a:off x="2180057" y="4051265"/>
            <a:ext cx="768113" cy="891011"/>
            <a:chOff x="9983636" y="3961026"/>
            <a:chExt cx="3439002" cy="3989243"/>
          </a:xfrm>
          <a:effectLst>
            <a:outerShdw blurRad="304800" dist="88900" dir="15960000" sx="106000" sy="106000" algn="tr" rotWithShape="0">
              <a:srgbClr val="093181">
                <a:alpha val="41000"/>
              </a:srgbClr>
            </a:outerShdw>
          </a:effectLst>
        </p:grpSpPr>
        <p:sp>
          <p:nvSpPr>
            <p:cNvPr id="260" name="六边形 259"/>
            <p:cNvSpPr/>
            <p:nvPr/>
          </p:nvSpPr>
          <p:spPr>
            <a:xfrm rot="5400000">
              <a:off x="9708515" y="4236147"/>
              <a:ext cx="3989243" cy="3439002"/>
            </a:xfrm>
            <a:prstGeom prst="hexagon">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sp>
          <p:nvSpPr>
            <p:cNvPr id="261" name="六边形 260"/>
            <p:cNvSpPr/>
            <p:nvPr/>
          </p:nvSpPr>
          <p:spPr>
            <a:xfrm rot="5400000">
              <a:off x="10000475" y="4487832"/>
              <a:ext cx="3405331" cy="2935630"/>
            </a:xfrm>
            <a:prstGeom prst="hexagon">
              <a:avLst/>
            </a:prstGeom>
            <a:solidFill>
              <a:srgbClr val="F1F1F1"/>
            </a:solidFill>
            <a:ln>
              <a:noFill/>
            </a:ln>
            <a:effectLst>
              <a:innerShdw blurRad="215900" dist="50800" dir="1542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zh-CN" altLang="en-US" sz="1069"/>
            </a:p>
          </p:txBody>
        </p:sp>
      </p:grpSp>
      <p:sp>
        <p:nvSpPr>
          <p:cNvPr id="263" name="TextBox 59"/>
          <p:cNvSpPr txBox="1">
            <a:spLocks noChangeArrowheads="1"/>
          </p:cNvSpPr>
          <p:nvPr/>
        </p:nvSpPr>
        <p:spPr bwMode="auto">
          <a:xfrm>
            <a:off x="3798768" y="2494238"/>
            <a:ext cx="1838961" cy="58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3225" b="1" dirty="0" smtClean="0">
                <a:latin typeface="微软雅黑" panose="020B0503020204020204" pitchFamily="34" charset="-122"/>
                <a:ea typeface="微软雅黑" panose="020B0503020204020204" pitchFamily="34" charset="-122"/>
              </a:rPr>
              <a:t>谢谢观看</a:t>
            </a:r>
            <a:endParaRPr lang="zh-CN" altLang="en-US" sz="3225" b="1" dirty="0">
              <a:latin typeface="微软雅黑" panose="020B0503020204020204" pitchFamily="34" charset="-122"/>
              <a:ea typeface="微软雅黑" panose="020B0503020204020204" pitchFamily="34" charset="-122"/>
            </a:endParaRPr>
          </a:p>
        </p:txBody>
      </p:sp>
      <p:cxnSp>
        <p:nvCxnSpPr>
          <p:cNvPr id="264" name="直接连接符 263"/>
          <p:cNvCxnSpPr/>
          <p:nvPr/>
        </p:nvCxnSpPr>
        <p:spPr>
          <a:xfrm>
            <a:off x="2236589" y="3262190"/>
            <a:ext cx="4895850" cy="0"/>
          </a:xfrm>
          <a:prstGeom prst="line">
            <a:avLst/>
          </a:prstGeom>
          <a:ln w="19050">
            <a:solidFill>
              <a:srgbClr val="26AADC"/>
            </a:solidFill>
          </a:ln>
        </p:spPr>
        <p:style>
          <a:lnRef idx="1">
            <a:schemeClr val="accent1"/>
          </a:lnRef>
          <a:fillRef idx="0">
            <a:schemeClr val="accent1"/>
          </a:fillRef>
          <a:effectRef idx="0">
            <a:schemeClr val="accent1"/>
          </a:effectRef>
          <a:fontRef idx="minor">
            <a:schemeClr val="tx1"/>
          </a:fontRef>
        </p:style>
      </p:cxnSp>
      <p:sp>
        <p:nvSpPr>
          <p:cNvPr id="265" name="圆角矩形 264"/>
          <p:cNvSpPr/>
          <p:nvPr/>
        </p:nvSpPr>
        <p:spPr>
          <a:xfrm>
            <a:off x="3460553" y="3118126"/>
            <a:ext cx="2591991" cy="288131"/>
          </a:xfrm>
          <a:prstGeom prst="roundRect">
            <a:avLst/>
          </a:prstGeom>
          <a:solidFill>
            <a:srgbClr val="26AAD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685715">
              <a:defRPr/>
            </a:pPr>
            <a:r>
              <a:rPr lang="zh-CN" altLang="en-US" sz="1069" b="1" dirty="0">
                <a:solidFill>
                  <a:schemeClr val="bg1"/>
                </a:solidFill>
                <a:latin typeface="微软雅黑" pitchFamily="34" charset="-122"/>
                <a:ea typeface="微软雅黑" pitchFamily="34" charset="-122"/>
              </a:rPr>
              <a:t>在这里输入贵公司的名称</a:t>
            </a:r>
          </a:p>
        </p:txBody>
      </p:sp>
      <p:sp>
        <p:nvSpPr>
          <p:cNvPr id="266" name="TextBox 64"/>
          <p:cNvSpPr txBox="1">
            <a:spLocks noChangeArrowheads="1"/>
          </p:cNvSpPr>
          <p:nvPr/>
        </p:nvSpPr>
        <p:spPr bwMode="auto">
          <a:xfrm>
            <a:off x="3095677" y="3515838"/>
            <a:ext cx="3321739" cy="30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8" tIns="45719" rIns="91438" bIns="45719">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latin typeface="微软雅黑" panose="020B0503020204020204" pitchFamily="34" charset="-122"/>
                <a:ea typeface="微软雅黑" panose="020B0503020204020204" pitchFamily="34" charset="-122"/>
              </a:rPr>
              <a:t>年终总结  新年计划 述职报告  工作汇报</a:t>
            </a:r>
          </a:p>
        </p:txBody>
      </p:sp>
      <p:pic>
        <p:nvPicPr>
          <p:cNvPr id="26" name="图片 25"/>
          <p:cNvPicPr>
            <a:picLocks noChangeAspect="1"/>
          </p:cNvPicPr>
          <p:nvPr/>
        </p:nvPicPr>
        <p:blipFill>
          <a:blip r:embed="rId4"/>
          <a:stretch>
            <a:fillRect/>
          </a:stretch>
        </p:blipFill>
        <p:spPr>
          <a:xfrm>
            <a:off x="2787096" y="886151"/>
            <a:ext cx="4081182" cy="1605042"/>
          </a:xfrm>
          <a:prstGeom prst="rect">
            <a:avLst/>
          </a:prstGeom>
        </p:spPr>
      </p:pic>
    </p:spTree>
    <p:extLst>
      <p:ext uri="{BB962C8B-B14F-4D97-AF65-F5344CB8AC3E}">
        <p14:creationId xmlns:p14="http://schemas.microsoft.com/office/powerpoint/2010/main" val="296969497"/>
      </p:ext>
    </p:extLst>
  </p:cSld>
  <p:clrMapOvr>
    <a:masterClrMapping/>
  </p:clrMapOvr>
  <mc:AlternateContent xmlns:mc="http://schemas.openxmlformats.org/markup-compatibility/2006" xmlns:p14="http://schemas.microsoft.com/office/powerpoint/2010/main">
    <mc:Choice Requires="p14">
      <p:transition p14:dur="10" advClick="0" advTm="10000">
        <p:random/>
      </p:transition>
    </mc:Choice>
    <mc:Fallback xmlns="">
      <p:transition advClick="0" advTm="10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70000" fill="hold" grpId="0" nodeType="withEffect">
                                  <p:stCondLst>
                                    <p:cond delay="100"/>
                                  </p:stCondLst>
                                  <p:childTnLst>
                                    <p:set>
                                      <p:cBhvr>
                                        <p:cTn id="6" dur="1" fill="hold">
                                          <p:stCondLst>
                                            <p:cond delay="0"/>
                                          </p:stCondLst>
                                        </p:cTn>
                                        <p:tgtEl>
                                          <p:spTgt spid="245"/>
                                        </p:tgtEl>
                                        <p:attrNameLst>
                                          <p:attrName>style.visibility</p:attrName>
                                        </p:attrNameLst>
                                      </p:cBhvr>
                                      <p:to>
                                        <p:strVal val="visible"/>
                                      </p:to>
                                    </p:set>
                                    <p:anim calcmode="lin" valueType="num">
                                      <p:cBhvr additive="base">
                                        <p:cTn id="7" dur="400" fill="hold"/>
                                        <p:tgtEl>
                                          <p:spTgt spid="245"/>
                                        </p:tgtEl>
                                        <p:attrNameLst>
                                          <p:attrName>ppt_x</p:attrName>
                                        </p:attrNameLst>
                                      </p:cBhvr>
                                      <p:tavLst>
                                        <p:tav tm="0">
                                          <p:val>
                                            <p:strVal val="0-#ppt_w/2"/>
                                          </p:val>
                                        </p:tav>
                                        <p:tav tm="100000">
                                          <p:val>
                                            <p:strVal val="#ppt_x"/>
                                          </p:val>
                                        </p:tav>
                                      </p:tavLst>
                                    </p:anim>
                                    <p:anim calcmode="lin" valueType="num">
                                      <p:cBhvr additive="base">
                                        <p:cTn id="8" dur="400" fill="hold"/>
                                        <p:tgtEl>
                                          <p:spTgt spid="245"/>
                                        </p:tgtEl>
                                        <p:attrNameLst>
                                          <p:attrName>ppt_y</p:attrName>
                                        </p:attrNameLst>
                                      </p:cBhvr>
                                      <p:tavLst>
                                        <p:tav tm="0">
                                          <p:val>
                                            <p:strVal val="1+#ppt_h/2"/>
                                          </p:val>
                                        </p:tav>
                                        <p:tav tm="100000">
                                          <p:val>
                                            <p:strVal val="#ppt_y"/>
                                          </p:val>
                                        </p:tav>
                                      </p:tavLst>
                                    </p:anim>
                                  </p:childTnLst>
                                </p:cTn>
                              </p:par>
                              <p:par>
                                <p:cTn id="9" presetID="2" presetClass="entr" presetSubtype="12" accel="70000" fill="hold" nodeType="withEffect">
                                  <p:stCondLst>
                                    <p:cond delay="200"/>
                                  </p:stCondLst>
                                  <p:childTnLst>
                                    <p:set>
                                      <p:cBhvr>
                                        <p:cTn id="10" dur="1" fill="hold">
                                          <p:stCondLst>
                                            <p:cond delay="0"/>
                                          </p:stCondLst>
                                        </p:cTn>
                                        <p:tgtEl>
                                          <p:spTgt spid="246"/>
                                        </p:tgtEl>
                                        <p:attrNameLst>
                                          <p:attrName>style.visibility</p:attrName>
                                        </p:attrNameLst>
                                      </p:cBhvr>
                                      <p:to>
                                        <p:strVal val="visible"/>
                                      </p:to>
                                    </p:set>
                                    <p:anim calcmode="lin" valueType="num">
                                      <p:cBhvr additive="base">
                                        <p:cTn id="11" dur="400" fill="hold"/>
                                        <p:tgtEl>
                                          <p:spTgt spid="246"/>
                                        </p:tgtEl>
                                        <p:attrNameLst>
                                          <p:attrName>ppt_x</p:attrName>
                                        </p:attrNameLst>
                                      </p:cBhvr>
                                      <p:tavLst>
                                        <p:tav tm="0">
                                          <p:val>
                                            <p:strVal val="0-#ppt_w/2"/>
                                          </p:val>
                                        </p:tav>
                                        <p:tav tm="100000">
                                          <p:val>
                                            <p:strVal val="#ppt_x"/>
                                          </p:val>
                                        </p:tav>
                                      </p:tavLst>
                                    </p:anim>
                                    <p:anim calcmode="lin" valueType="num">
                                      <p:cBhvr additive="base">
                                        <p:cTn id="12" dur="400" fill="hold"/>
                                        <p:tgtEl>
                                          <p:spTgt spid="246"/>
                                        </p:tgtEl>
                                        <p:attrNameLst>
                                          <p:attrName>ppt_y</p:attrName>
                                        </p:attrNameLst>
                                      </p:cBhvr>
                                      <p:tavLst>
                                        <p:tav tm="0">
                                          <p:val>
                                            <p:strVal val="1+#ppt_h/2"/>
                                          </p:val>
                                        </p:tav>
                                        <p:tav tm="100000">
                                          <p:val>
                                            <p:strVal val="#ppt_y"/>
                                          </p:val>
                                        </p:tav>
                                      </p:tavLst>
                                    </p:anim>
                                  </p:childTnLst>
                                </p:cTn>
                              </p:par>
                              <p:par>
                                <p:cTn id="13" presetID="2" presetClass="entr" presetSubtype="12" accel="70000" fill="hold" nodeType="withEffect">
                                  <p:stCondLst>
                                    <p:cond delay="300"/>
                                  </p:stCondLst>
                                  <p:childTnLst>
                                    <p:set>
                                      <p:cBhvr>
                                        <p:cTn id="14" dur="1" fill="hold">
                                          <p:stCondLst>
                                            <p:cond delay="0"/>
                                          </p:stCondLst>
                                        </p:cTn>
                                        <p:tgtEl>
                                          <p:spTgt spid="249"/>
                                        </p:tgtEl>
                                        <p:attrNameLst>
                                          <p:attrName>style.visibility</p:attrName>
                                        </p:attrNameLst>
                                      </p:cBhvr>
                                      <p:to>
                                        <p:strVal val="visible"/>
                                      </p:to>
                                    </p:set>
                                    <p:anim calcmode="lin" valueType="num">
                                      <p:cBhvr additive="base">
                                        <p:cTn id="15" dur="400" fill="hold"/>
                                        <p:tgtEl>
                                          <p:spTgt spid="249"/>
                                        </p:tgtEl>
                                        <p:attrNameLst>
                                          <p:attrName>ppt_x</p:attrName>
                                        </p:attrNameLst>
                                      </p:cBhvr>
                                      <p:tavLst>
                                        <p:tav tm="0">
                                          <p:val>
                                            <p:strVal val="0-#ppt_w/2"/>
                                          </p:val>
                                        </p:tav>
                                        <p:tav tm="100000">
                                          <p:val>
                                            <p:strVal val="#ppt_x"/>
                                          </p:val>
                                        </p:tav>
                                      </p:tavLst>
                                    </p:anim>
                                    <p:anim calcmode="lin" valueType="num">
                                      <p:cBhvr additive="base">
                                        <p:cTn id="16" dur="400" fill="hold"/>
                                        <p:tgtEl>
                                          <p:spTgt spid="249"/>
                                        </p:tgtEl>
                                        <p:attrNameLst>
                                          <p:attrName>ppt_y</p:attrName>
                                        </p:attrNameLst>
                                      </p:cBhvr>
                                      <p:tavLst>
                                        <p:tav tm="0">
                                          <p:val>
                                            <p:strVal val="1+#ppt_h/2"/>
                                          </p:val>
                                        </p:tav>
                                        <p:tav tm="100000">
                                          <p:val>
                                            <p:strVal val="#ppt_y"/>
                                          </p:val>
                                        </p:tav>
                                      </p:tavLst>
                                    </p:anim>
                                  </p:childTnLst>
                                </p:cTn>
                              </p:par>
                              <p:par>
                                <p:cTn id="17" presetID="2" presetClass="entr" presetSubtype="12" accel="70000" fill="hold" grpId="0" nodeType="withEffect">
                                  <p:stCondLst>
                                    <p:cond delay="400"/>
                                  </p:stCondLst>
                                  <p:childTnLst>
                                    <p:set>
                                      <p:cBhvr>
                                        <p:cTn id="18" dur="1" fill="hold">
                                          <p:stCondLst>
                                            <p:cond delay="0"/>
                                          </p:stCondLst>
                                        </p:cTn>
                                        <p:tgtEl>
                                          <p:spTgt spid="252"/>
                                        </p:tgtEl>
                                        <p:attrNameLst>
                                          <p:attrName>style.visibility</p:attrName>
                                        </p:attrNameLst>
                                      </p:cBhvr>
                                      <p:to>
                                        <p:strVal val="visible"/>
                                      </p:to>
                                    </p:set>
                                    <p:anim calcmode="lin" valueType="num">
                                      <p:cBhvr additive="base">
                                        <p:cTn id="19" dur="400" fill="hold"/>
                                        <p:tgtEl>
                                          <p:spTgt spid="252"/>
                                        </p:tgtEl>
                                        <p:attrNameLst>
                                          <p:attrName>ppt_x</p:attrName>
                                        </p:attrNameLst>
                                      </p:cBhvr>
                                      <p:tavLst>
                                        <p:tav tm="0">
                                          <p:val>
                                            <p:strVal val="0-#ppt_w/2"/>
                                          </p:val>
                                        </p:tav>
                                        <p:tav tm="100000">
                                          <p:val>
                                            <p:strVal val="#ppt_x"/>
                                          </p:val>
                                        </p:tav>
                                      </p:tavLst>
                                    </p:anim>
                                    <p:anim calcmode="lin" valueType="num">
                                      <p:cBhvr additive="base">
                                        <p:cTn id="20" dur="400" fill="hold"/>
                                        <p:tgtEl>
                                          <p:spTgt spid="252"/>
                                        </p:tgtEl>
                                        <p:attrNameLst>
                                          <p:attrName>ppt_y</p:attrName>
                                        </p:attrNameLst>
                                      </p:cBhvr>
                                      <p:tavLst>
                                        <p:tav tm="0">
                                          <p:val>
                                            <p:strVal val="1+#ppt_h/2"/>
                                          </p:val>
                                        </p:tav>
                                        <p:tav tm="100000">
                                          <p:val>
                                            <p:strVal val="#ppt_y"/>
                                          </p:val>
                                        </p:tav>
                                      </p:tavLst>
                                    </p:anim>
                                  </p:childTnLst>
                                </p:cTn>
                              </p:par>
                              <p:par>
                                <p:cTn id="21" presetID="2" presetClass="entr" presetSubtype="12" accel="70000" fill="hold" nodeType="withEffect">
                                  <p:stCondLst>
                                    <p:cond delay="500"/>
                                  </p:stCondLst>
                                  <p:childTnLst>
                                    <p:set>
                                      <p:cBhvr>
                                        <p:cTn id="22" dur="1" fill="hold">
                                          <p:stCondLst>
                                            <p:cond delay="0"/>
                                          </p:stCondLst>
                                        </p:cTn>
                                        <p:tgtEl>
                                          <p:spTgt spid="253"/>
                                        </p:tgtEl>
                                        <p:attrNameLst>
                                          <p:attrName>style.visibility</p:attrName>
                                        </p:attrNameLst>
                                      </p:cBhvr>
                                      <p:to>
                                        <p:strVal val="visible"/>
                                      </p:to>
                                    </p:set>
                                    <p:anim calcmode="lin" valueType="num">
                                      <p:cBhvr additive="base">
                                        <p:cTn id="23" dur="400" fill="hold"/>
                                        <p:tgtEl>
                                          <p:spTgt spid="253"/>
                                        </p:tgtEl>
                                        <p:attrNameLst>
                                          <p:attrName>ppt_x</p:attrName>
                                        </p:attrNameLst>
                                      </p:cBhvr>
                                      <p:tavLst>
                                        <p:tav tm="0">
                                          <p:val>
                                            <p:strVal val="0-#ppt_w/2"/>
                                          </p:val>
                                        </p:tav>
                                        <p:tav tm="100000">
                                          <p:val>
                                            <p:strVal val="#ppt_x"/>
                                          </p:val>
                                        </p:tav>
                                      </p:tavLst>
                                    </p:anim>
                                    <p:anim calcmode="lin" valueType="num">
                                      <p:cBhvr additive="base">
                                        <p:cTn id="24" dur="400" fill="hold"/>
                                        <p:tgtEl>
                                          <p:spTgt spid="253"/>
                                        </p:tgtEl>
                                        <p:attrNameLst>
                                          <p:attrName>ppt_y</p:attrName>
                                        </p:attrNameLst>
                                      </p:cBhvr>
                                      <p:tavLst>
                                        <p:tav tm="0">
                                          <p:val>
                                            <p:strVal val="1+#ppt_h/2"/>
                                          </p:val>
                                        </p:tav>
                                        <p:tav tm="100000">
                                          <p:val>
                                            <p:strVal val="#ppt_y"/>
                                          </p:val>
                                        </p:tav>
                                      </p:tavLst>
                                    </p:anim>
                                  </p:childTnLst>
                                </p:cTn>
                              </p:par>
                              <p:par>
                                <p:cTn id="25" presetID="2" presetClass="entr" presetSubtype="12" accel="70000" fill="hold" nodeType="withEffect">
                                  <p:stCondLst>
                                    <p:cond delay="600"/>
                                  </p:stCondLst>
                                  <p:childTnLst>
                                    <p:set>
                                      <p:cBhvr>
                                        <p:cTn id="26" dur="1" fill="hold">
                                          <p:stCondLst>
                                            <p:cond delay="0"/>
                                          </p:stCondLst>
                                        </p:cTn>
                                        <p:tgtEl>
                                          <p:spTgt spid="256"/>
                                        </p:tgtEl>
                                        <p:attrNameLst>
                                          <p:attrName>style.visibility</p:attrName>
                                        </p:attrNameLst>
                                      </p:cBhvr>
                                      <p:to>
                                        <p:strVal val="visible"/>
                                      </p:to>
                                    </p:set>
                                    <p:anim calcmode="lin" valueType="num">
                                      <p:cBhvr additive="base">
                                        <p:cTn id="27" dur="400" fill="hold"/>
                                        <p:tgtEl>
                                          <p:spTgt spid="256"/>
                                        </p:tgtEl>
                                        <p:attrNameLst>
                                          <p:attrName>ppt_x</p:attrName>
                                        </p:attrNameLst>
                                      </p:cBhvr>
                                      <p:tavLst>
                                        <p:tav tm="0">
                                          <p:val>
                                            <p:strVal val="0-#ppt_w/2"/>
                                          </p:val>
                                        </p:tav>
                                        <p:tav tm="100000">
                                          <p:val>
                                            <p:strVal val="#ppt_x"/>
                                          </p:val>
                                        </p:tav>
                                      </p:tavLst>
                                    </p:anim>
                                    <p:anim calcmode="lin" valueType="num">
                                      <p:cBhvr additive="base">
                                        <p:cTn id="28" dur="400" fill="hold"/>
                                        <p:tgtEl>
                                          <p:spTgt spid="256"/>
                                        </p:tgtEl>
                                        <p:attrNameLst>
                                          <p:attrName>ppt_y</p:attrName>
                                        </p:attrNameLst>
                                      </p:cBhvr>
                                      <p:tavLst>
                                        <p:tav tm="0">
                                          <p:val>
                                            <p:strVal val="1+#ppt_h/2"/>
                                          </p:val>
                                        </p:tav>
                                        <p:tav tm="100000">
                                          <p:val>
                                            <p:strVal val="#ppt_y"/>
                                          </p:val>
                                        </p:tav>
                                      </p:tavLst>
                                    </p:anim>
                                  </p:childTnLst>
                                </p:cTn>
                              </p:par>
                              <p:par>
                                <p:cTn id="29" presetID="2" presetClass="entr" presetSubtype="12" accel="70000" fill="hold" nodeType="withEffect">
                                  <p:stCondLst>
                                    <p:cond delay="700"/>
                                  </p:stCondLst>
                                  <p:childTnLst>
                                    <p:set>
                                      <p:cBhvr>
                                        <p:cTn id="30" dur="1" fill="hold">
                                          <p:stCondLst>
                                            <p:cond delay="0"/>
                                          </p:stCondLst>
                                        </p:cTn>
                                        <p:tgtEl>
                                          <p:spTgt spid="259"/>
                                        </p:tgtEl>
                                        <p:attrNameLst>
                                          <p:attrName>style.visibility</p:attrName>
                                        </p:attrNameLst>
                                      </p:cBhvr>
                                      <p:to>
                                        <p:strVal val="visible"/>
                                      </p:to>
                                    </p:set>
                                    <p:anim calcmode="lin" valueType="num">
                                      <p:cBhvr additive="base">
                                        <p:cTn id="31" dur="400" fill="hold"/>
                                        <p:tgtEl>
                                          <p:spTgt spid="259"/>
                                        </p:tgtEl>
                                        <p:attrNameLst>
                                          <p:attrName>ppt_x</p:attrName>
                                        </p:attrNameLst>
                                      </p:cBhvr>
                                      <p:tavLst>
                                        <p:tav tm="0">
                                          <p:val>
                                            <p:strVal val="0-#ppt_w/2"/>
                                          </p:val>
                                        </p:tav>
                                        <p:tav tm="100000">
                                          <p:val>
                                            <p:strVal val="#ppt_x"/>
                                          </p:val>
                                        </p:tav>
                                      </p:tavLst>
                                    </p:anim>
                                    <p:anim calcmode="lin" valueType="num">
                                      <p:cBhvr additive="base">
                                        <p:cTn id="32" dur="400" fill="hold"/>
                                        <p:tgtEl>
                                          <p:spTgt spid="259"/>
                                        </p:tgtEl>
                                        <p:attrNameLst>
                                          <p:attrName>ppt_y</p:attrName>
                                        </p:attrNameLst>
                                      </p:cBhvr>
                                      <p:tavLst>
                                        <p:tav tm="0">
                                          <p:val>
                                            <p:strVal val="1+#ppt_h/2"/>
                                          </p:val>
                                        </p:tav>
                                        <p:tav tm="100000">
                                          <p:val>
                                            <p:strVal val="#ppt_y"/>
                                          </p:val>
                                        </p:tav>
                                      </p:tavLst>
                                    </p:anim>
                                  </p:childTnLst>
                                </p:cTn>
                              </p:par>
                            </p:childTnLst>
                          </p:cTn>
                        </p:par>
                        <p:par>
                          <p:cTn id="33" fill="hold">
                            <p:stCondLst>
                              <p:cond delay="1100"/>
                            </p:stCondLst>
                            <p:childTnLst>
                              <p:par>
                                <p:cTn id="34" presetID="16" presetClass="entr" presetSubtype="21" fill="hold" nodeType="afterEffect">
                                  <p:stCondLst>
                                    <p:cond delay="0"/>
                                  </p:stCondLst>
                                  <p:childTnLst>
                                    <p:set>
                                      <p:cBhvr>
                                        <p:cTn id="35" dur="1" fill="hold">
                                          <p:stCondLst>
                                            <p:cond delay="0"/>
                                          </p:stCondLst>
                                        </p:cTn>
                                        <p:tgtEl>
                                          <p:spTgt spid="264"/>
                                        </p:tgtEl>
                                        <p:attrNameLst>
                                          <p:attrName>style.visibility</p:attrName>
                                        </p:attrNameLst>
                                      </p:cBhvr>
                                      <p:to>
                                        <p:strVal val="visible"/>
                                      </p:to>
                                    </p:set>
                                    <p:animEffect transition="in" filter="barn(inVertical)">
                                      <p:cBhvr>
                                        <p:cTn id="36" dur="500"/>
                                        <p:tgtEl>
                                          <p:spTgt spid="264"/>
                                        </p:tgtEl>
                                      </p:cBhvr>
                                    </p:animEffect>
                                  </p:childTnLst>
                                </p:cTn>
                              </p:par>
                            </p:childTnLst>
                          </p:cTn>
                        </p:par>
                        <p:par>
                          <p:cTn id="37" fill="hold">
                            <p:stCondLst>
                              <p:cond delay="1600"/>
                            </p:stCondLst>
                            <p:childTnLst>
                              <p:par>
                                <p:cTn id="38" presetID="16" presetClass="entr" presetSubtype="37" fill="hold" grpId="0" nodeType="afterEffect">
                                  <p:stCondLst>
                                    <p:cond delay="0"/>
                                  </p:stCondLst>
                                  <p:childTnLst>
                                    <p:set>
                                      <p:cBhvr>
                                        <p:cTn id="39" dur="1" fill="hold">
                                          <p:stCondLst>
                                            <p:cond delay="0"/>
                                          </p:stCondLst>
                                        </p:cTn>
                                        <p:tgtEl>
                                          <p:spTgt spid="265"/>
                                        </p:tgtEl>
                                        <p:attrNameLst>
                                          <p:attrName>style.visibility</p:attrName>
                                        </p:attrNameLst>
                                      </p:cBhvr>
                                      <p:to>
                                        <p:strVal val="visible"/>
                                      </p:to>
                                    </p:set>
                                    <p:animEffect transition="in" filter="barn(outVertical)">
                                      <p:cBhvr>
                                        <p:cTn id="40" dur="500"/>
                                        <p:tgtEl>
                                          <p:spTgt spid="265"/>
                                        </p:tgtEl>
                                      </p:cBhvr>
                                    </p:animEffect>
                                  </p:childTnLst>
                                </p:cTn>
                              </p:par>
                            </p:childTnLst>
                          </p:cTn>
                        </p:par>
                        <p:par>
                          <p:cTn id="41" fill="hold">
                            <p:stCondLst>
                              <p:cond delay="2100"/>
                            </p:stCondLst>
                            <p:childTnLst>
                              <p:par>
                                <p:cTn id="42" presetID="12" presetClass="entr" presetSubtype="4" fill="hold" grpId="0" nodeType="afterEffect">
                                  <p:stCondLst>
                                    <p:cond delay="0"/>
                                  </p:stCondLst>
                                  <p:iterate type="lt">
                                    <p:tmPct val="10000"/>
                                  </p:iterate>
                                  <p:childTnLst>
                                    <p:set>
                                      <p:cBhvr>
                                        <p:cTn id="43" dur="1" fill="hold">
                                          <p:stCondLst>
                                            <p:cond delay="0"/>
                                          </p:stCondLst>
                                        </p:cTn>
                                        <p:tgtEl>
                                          <p:spTgt spid="263"/>
                                        </p:tgtEl>
                                        <p:attrNameLst>
                                          <p:attrName>style.visibility</p:attrName>
                                        </p:attrNameLst>
                                      </p:cBhvr>
                                      <p:to>
                                        <p:strVal val="visible"/>
                                      </p:to>
                                    </p:set>
                                    <p:anim calcmode="lin" valueType="num">
                                      <p:cBhvr additive="base">
                                        <p:cTn id="44" dur="750"/>
                                        <p:tgtEl>
                                          <p:spTgt spid="263"/>
                                        </p:tgtEl>
                                        <p:attrNameLst>
                                          <p:attrName>ppt_y</p:attrName>
                                        </p:attrNameLst>
                                      </p:cBhvr>
                                      <p:tavLst>
                                        <p:tav tm="0">
                                          <p:val>
                                            <p:strVal val="#ppt_y+#ppt_h*1.125000"/>
                                          </p:val>
                                        </p:tav>
                                        <p:tav tm="100000">
                                          <p:val>
                                            <p:strVal val="#ppt_y"/>
                                          </p:val>
                                        </p:tav>
                                      </p:tavLst>
                                    </p:anim>
                                    <p:animEffect transition="in" filter="wipe(up)">
                                      <p:cBhvr>
                                        <p:cTn id="45" dur="750"/>
                                        <p:tgtEl>
                                          <p:spTgt spid="263"/>
                                        </p:tgtEl>
                                      </p:cBhvr>
                                    </p:animEffect>
                                  </p:childTnLst>
                                </p:cTn>
                              </p:par>
                            </p:childTnLst>
                          </p:cTn>
                        </p:par>
                        <p:par>
                          <p:cTn id="46" fill="hold">
                            <p:stCondLst>
                              <p:cond delay="3075"/>
                            </p:stCondLst>
                            <p:childTnLst>
                              <p:par>
                                <p:cTn id="47" presetID="42" presetClass="entr" presetSubtype="0" fill="hold" grpId="0" nodeType="afterEffect">
                                  <p:stCondLst>
                                    <p:cond delay="0"/>
                                  </p:stCondLst>
                                  <p:childTnLst>
                                    <p:set>
                                      <p:cBhvr>
                                        <p:cTn id="48" dur="1" fill="hold">
                                          <p:stCondLst>
                                            <p:cond delay="0"/>
                                          </p:stCondLst>
                                        </p:cTn>
                                        <p:tgtEl>
                                          <p:spTgt spid="266"/>
                                        </p:tgtEl>
                                        <p:attrNameLst>
                                          <p:attrName>style.visibility</p:attrName>
                                        </p:attrNameLst>
                                      </p:cBhvr>
                                      <p:to>
                                        <p:strVal val="visible"/>
                                      </p:to>
                                    </p:set>
                                    <p:animEffect transition="in" filter="fade">
                                      <p:cBhvr>
                                        <p:cTn id="49" dur="1000"/>
                                        <p:tgtEl>
                                          <p:spTgt spid="266"/>
                                        </p:tgtEl>
                                      </p:cBhvr>
                                    </p:animEffect>
                                    <p:anim calcmode="lin" valueType="num">
                                      <p:cBhvr>
                                        <p:cTn id="50" dur="1000" fill="hold"/>
                                        <p:tgtEl>
                                          <p:spTgt spid="266"/>
                                        </p:tgtEl>
                                        <p:attrNameLst>
                                          <p:attrName>ppt_x</p:attrName>
                                        </p:attrNameLst>
                                      </p:cBhvr>
                                      <p:tavLst>
                                        <p:tav tm="0">
                                          <p:val>
                                            <p:strVal val="#ppt_x"/>
                                          </p:val>
                                        </p:tav>
                                        <p:tav tm="100000">
                                          <p:val>
                                            <p:strVal val="#ppt_x"/>
                                          </p:val>
                                        </p:tav>
                                      </p:tavLst>
                                    </p:anim>
                                    <p:anim calcmode="lin" valueType="num">
                                      <p:cBhvr>
                                        <p:cTn id="51"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 grpId="0" animBg="1"/>
      <p:bldP spid="252" grpId="0" animBg="1"/>
      <p:bldP spid="263" grpId="0"/>
      <p:bldP spid="265" grpId="0" animBg="1"/>
      <p:bldP spid="26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5670515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28626" y="1347615"/>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C00000"/>
                </a:solidFill>
                <a:latin typeface="+mj-ea"/>
                <a:ea typeface="+mj-ea"/>
              </a:endParaRPr>
            </a:p>
          </p:txBody>
        </p:sp>
      </p:grpSp>
      <p:sp>
        <p:nvSpPr>
          <p:cNvPr id="21" name="矩形 20"/>
          <p:cNvSpPr/>
          <p:nvPr/>
        </p:nvSpPr>
        <p:spPr>
          <a:xfrm>
            <a:off x="1724063" y="1661683"/>
            <a:ext cx="1652198" cy="1631216"/>
          </a:xfrm>
          <a:prstGeom prst="rect">
            <a:avLst/>
          </a:prstGeom>
        </p:spPr>
        <p:txBody>
          <a:bodyPr wrap="square">
            <a:spAutoFit/>
          </a:bodyPr>
          <a:lstStyle/>
          <a:p>
            <a:pPr defTabSz="934219">
              <a:defRPr/>
            </a:pPr>
            <a:r>
              <a:rPr lang="zh-CN" altLang="en-US" sz="5000" b="1" kern="0" dirty="0">
                <a:solidFill>
                  <a:srgbClr val="080808"/>
                </a:solidFill>
                <a:latin typeface="+mj-ea"/>
                <a:ea typeface="+mj-ea"/>
              </a:rPr>
              <a:t>目 录</a:t>
            </a:r>
          </a:p>
        </p:txBody>
      </p:sp>
      <p:grpSp>
        <p:nvGrpSpPr>
          <p:cNvPr id="84" name="组合 83"/>
          <p:cNvGrpSpPr/>
          <p:nvPr/>
        </p:nvGrpSpPr>
        <p:grpSpPr>
          <a:xfrm>
            <a:off x="6052965" y="1480848"/>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599104" y="1492092"/>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828970" y="2171790"/>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11" name="组合 110"/>
          <p:cNvGrpSpPr/>
          <p:nvPr/>
        </p:nvGrpSpPr>
        <p:grpSpPr>
          <a:xfrm>
            <a:off x="3960343" y="2967182"/>
            <a:ext cx="1027882" cy="471555"/>
            <a:chOff x="2328257" y="4927865"/>
            <a:chExt cx="1537897" cy="726252"/>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3" name="TextBox 112"/>
            <p:cNvSpPr txBox="1"/>
            <p:nvPr/>
          </p:nvSpPr>
          <p:spPr>
            <a:xfrm>
              <a:off x="2419469" y="5322307"/>
              <a:ext cx="1379770" cy="331810"/>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5179873" y="1541056"/>
            <a:ext cx="1027882" cy="446865"/>
            <a:chOff x="4246958" y="2731461"/>
            <a:chExt cx="1537897" cy="688228"/>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6" name="TextBox 115"/>
            <p:cNvSpPr txBox="1"/>
            <p:nvPr/>
          </p:nvSpPr>
          <p:spPr>
            <a:xfrm>
              <a:off x="4335082" y="3111579"/>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414865" y="30001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extLst>
      <p:ext uri="{BB962C8B-B14F-4D97-AF65-F5344CB8AC3E}">
        <p14:creationId xmlns:p14="http://schemas.microsoft.com/office/powerpoint/2010/main" val="783381002"/>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childTnLst>
                              </p:cTn>
                            </p:par>
                            <p:par>
                              <p:cTn id="15" fill="hold">
                                <p:stCondLst>
                                  <p:cond delay="2100"/>
                                </p:stCondLst>
                                <p:childTnLst>
                                  <p:par>
                                    <p:cTn id="16" presetID="2" presetClass="entr" presetSubtype="3" accel="52000" fill="hold" nodeType="afterEffect" p14:presetBounceEnd="38000">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14:bounceEnd="38000">
                                          <p:cBhvr additive="base">
                                            <p:cTn id="18"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19" dur="2000" fill="hold"/>
                                            <p:tgtEl>
                                              <p:spTgt spid="91"/>
                                            </p:tgtEl>
                                            <p:attrNameLst>
                                              <p:attrName>ppt_y</p:attrName>
                                            </p:attrNameLst>
                                          </p:cBhvr>
                                          <p:tavLst>
                                            <p:tav tm="0">
                                              <p:val>
                                                <p:strVal val="0-#ppt_h/2"/>
                                              </p:val>
                                            </p:tav>
                                            <p:tav tm="100000">
                                              <p:val>
                                                <p:strVal val="#ppt_y"/>
                                              </p:val>
                                            </p:tav>
                                          </p:tavLst>
                                        </p:anim>
                                      </p:childTnLst>
                                    </p:cTn>
                                  </p:par>
                                  <p:par>
                                    <p:cTn id="20" presetID="2" presetClass="entr" presetSubtype="12" accel="52000" fill="hold" nodeType="withEffect" p14:presetBounceEnd="38000">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14:bounceEnd="38000">
                                          <p:cBhvr additive="base">
                                            <p:cTn id="22"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3" dur="2000" fill="hold"/>
                                            <p:tgtEl>
                                              <p:spTgt spid="97"/>
                                            </p:tgtEl>
                                            <p:attrNameLst>
                                              <p:attrName>ppt_y</p:attrName>
                                            </p:attrNameLst>
                                          </p:cBhvr>
                                          <p:tavLst>
                                            <p:tav tm="0">
                                              <p:val>
                                                <p:strVal val="1+#ppt_h/2"/>
                                              </p:val>
                                            </p:tav>
                                            <p:tav tm="100000">
                                              <p:val>
                                                <p:strVal val="#ppt_y"/>
                                              </p:val>
                                            </p:tav>
                                          </p:tavLst>
                                        </p:anim>
                                      </p:childTnLst>
                                    </p:cTn>
                                  </p:par>
                                  <p:par>
                                    <p:cTn id="24" presetID="2" presetClass="entr" presetSubtype="3" accel="52000" fill="hold" nodeType="withEffect" p14:presetBounceEnd="38000">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14:bounceEnd="38000">
                                          <p:cBhvr additive="base">
                                            <p:cTn id="26"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27" dur="2000" fill="hold"/>
                                            <p:tgtEl>
                                              <p:spTgt spid="84"/>
                                            </p:tgtEl>
                                            <p:attrNameLst>
                                              <p:attrName>ppt_y</p:attrName>
                                            </p:attrNameLst>
                                          </p:cBhvr>
                                          <p:tavLst>
                                            <p:tav tm="0">
                                              <p:val>
                                                <p:strVal val="0-#ppt_h/2"/>
                                              </p:val>
                                            </p:tav>
                                            <p:tav tm="100000">
                                              <p:val>
                                                <p:strVal val="#ppt_y"/>
                                              </p:val>
                                            </p:tav>
                                          </p:tavLst>
                                        </p:anim>
                                      </p:childTnLst>
                                    </p:cTn>
                                  </p:par>
                                  <p:par>
                                    <p:cTn id="28" presetID="42" presetClass="entr" presetSubtype="0" fill="hold" nodeType="withEffect">
                                      <p:stCondLst>
                                        <p:cond delay="1400"/>
                                      </p:stCondLst>
                                      <p:childTnLst>
                                        <p:set>
                                          <p:cBhvr>
                                            <p:cTn id="29" dur="1" fill="hold">
                                              <p:stCondLst>
                                                <p:cond delay="0"/>
                                              </p:stCondLst>
                                            </p:cTn>
                                            <p:tgtEl>
                                              <p:spTgt spid="111"/>
                                            </p:tgtEl>
                                            <p:attrNameLst>
                                              <p:attrName>style.visibility</p:attrName>
                                            </p:attrNameLst>
                                          </p:cBhvr>
                                          <p:to>
                                            <p:strVal val="visible"/>
                                          </p:to>
                                        </p:set>
                                        <p:animEffect transition="in" filter="fade">
                                          <p:cBhvr>
                                            <p:cTn id="30" dur="1000"/>
                                            <p:tgtEl>
                                              <p:spTgt spid="111"/>
                                            </p:tgtEl>
                                          </p:cBhvr>
                                        </p:animEffect>
                                        <p:anim calcmode="lin" valueType="num">
                                          <p:cBhvr>
                                            <p:cTn id="31" dur="1000" fill="hold"/>
                                            <p:tgtEl>
                                              <p:spTgt spid="111"/>
                                            </p:tgtEl>
                                            <p:attrNameLst>
                                              <p:attrName>ppt_x</p:attrName>
                                            </p:attrNameLst>
                                          </p:cBhvr>
                                          <p:tavLst>
                                            <p:tav tm="0">
                                              <p:val>
                                                <p:strVal val="#ppt_x"/>
                                              </p:val>
                                            </p:tav>
                                            <p:tav tm="100000">
                                              <p:val>
                                                <p:strVal val="#ppt_x"/>
                                              </p:val>
                                            </p:tav>
                                          </p:tavLst>
                                        </p:anim>
                                        <p:anim calcmode="lin" valueType="num">
                                          <p:cBhvr>
                                            <p:cTn id="32" dur="1000" fill="hold"/>
                                            <p:tgtEl>
                                              <p:spTgt spid="11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1600"/>
                                      </p:stCondLst>
                                      <p:childTnLst>
                                        <p:set>
                                          <p:cBhvr>
                                            <p:cTn id="34" dur="1" fill="hold">
                                              <p:stCondLst>
                                                <p:cond delay="0"/>
                                              </p:stCondLst>
                                            </p:cTn>
                                            <p:tgtEl>
                                              <p:spTgt spid="114"/>
                                            </p:tgtEl>
                                            <p:attrNameLst>
                                              <p:attrName>style.visibility</p:attrName>
                                            </p:attrNameLst>
                                          </p:cBhvr>
                                          <p:to>
                                            <p:strVal val="visible"/>
                                          </p:to>
                                        </p:set>
                                        <p:animEffect transition="in" filter="fade">
                                          <p:cBhvr>
                                            <p:cTn id="35" dur="1000"/>
                                            <p:tgtEl>
                                              <p:spTgt spid="114"/>
                                            </p:tgtEl>
                                          </p:cBhvr>
                                        </p:animEffect>
                                        <p:anim calcmode="lin" valueType="num">
                                          <p:cBhvr>
                                            <p:cTn id="36" dur="1000" fill="hold"/>
                                            <p:tgtEl>
                                              <p:spTgt spid="114"/>
                                            </p:tgtEl>
                                            <p:attrNameLst>
                                              <p:attrName>ppt_x</p:attrName>
                                            </p:attrNameLst>
                                          </p:cBhvr>
                                          <p:tavLst>
                                            <p:tav tm="0">
                                              <p:val>
                                                <p:strVal val="#ppt_x"/>
                                              </p:val>
                                            </p:tav>
                                            <p:tav tm="100000">
                                              <p:val>
                                                <p:strVal val="#ppt_x"/>
                                              </p:val>
                                            </p:tav>
                                          </p:tavLst>
                                        </p:anim>
                                        <p:anim calcmode="lin" valueType="num">
                                          <p:cBhvr>
                                            <p:cTn id="37" dur="1000" fill="hold"/>
                                            <p:tgtEl>
                                              <p:spTgt spid="114"/>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1800"/>
                                      </p:stCondLst>
                                      <p:childTnLst>
                                        <p:set>
                                          <p:cBhvr>
                                            <p:cTn id="39" dur="1" fill="hold">
                                              <p:stCondLst>
                                                <p:cond delay="0"/>
                                              </p:stCondLst>
                                            </p:cTn>
                                            <p:tgtEl>
                                              <p:spTgt spid="117"/>
                                            </p:tgtEl>
                                            <p:attrNameLst>
                                              <p:attrName>style.visibility</p:attrName>
                                            </p:attrNameLst>
                                          </p:cBhvr>
                                          <p:to>
                                            <p:strVal val="visible"/>
                                          </p:to>
                                        </p:set>
                                        <p:animEffect transition="in" filter="fade">
                                          <p:cBhvr>
                                            <p:cTn id="40" dur="1000"/>
                                            <p:tgtEl>
                                              <p:spTgt spid="117"/>
                                            </p:tgtEl>
                                          </p:cBhvr>
                                        </p:animEffect>
                                        <p:anim calcmode="lin" valueType="num">
                                          <p:cBhvr>
                                            <p:cTn id="41" dur="1000" fill="hold"/>
                                            <p:tgtEl>
                                              <p:spTgt spid="117"/>
                                            </p:tgtEl>
                                            <p:attrNameLst>
                                              <p:attrName>ppt_x</p:attrName>
                                            </p:attrNameLst>
                                          </p:cBhvr>
                                          <p:tavLst>
                                            <p:tav tm="0">
                                              <p:val>
                                                <p:strVal val="#ppt_x"/>
                                              </p:val>
                                            </p:tav>
                                            <p:tav tm="100000">
                                              <p:val>
                                                <p:strVal val="#ppt_x"/>
                                              </p:val>
                                            </p:tav>
                                          </p:tavLst>
                                        </p:anim>
                                        <p:anim calcmode="lin" valueType="num">
                                          <p:cBhvr>
                                            <p:cTn id="42"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childTnLst>
                              </p:cTn>
                            </p:par>
                            <p:par>
                              <p:cTn id="15" fill="hold">
                                <p:stCondLst>
                                  <p:cond delay="2100"/>
                                </p:stCondLst>
                                <p:childTnLst>
                                  <p:par>
                                    <p:cTn id="16" presetID="2" presetClass="entr" presetSubtype="3" accel="52000" fill="hold"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additive="base">
                                            <p:cTn id="18" dur="2000" fill="hold"/>
                                            <p:tgtEl>
                                              <p:spTgt spid="91"/>
                                            </p:tgtEl>
                                            <p:attrNameLst>
                                              <p:attrName>ppt_x</p:attrName>
                                            </p:attrNameLst>
                                          </p:cBhvr>
                                          <p:tavLst>
                                            <p:tav tm="0">
                                              <p:val>
                                                <p:strVal val="1+#ppt_w/2"/>
                                              </p:val>
                                            </p:tav>
                                            <p:tav tm="100000">
                                              <p:val>
                                                <p:strVal val="#ppt_x"/>
                                              </p:val>
                                            </p:tav>
                                          </p:tavLst>
                                        </p:anim>
                                        <p:anim calcmode="lin" valueType="num">
                                          <p:cBhvr additive="base">
                                            <p:cTn id="19" dur="2000" fill="hold"/>
                                            <p:tgtEl>
                                              <p:spTgt spid="91"/>
                                            </p:tgtEl>
                                            <p:attrNameLst>
                                              <p:attrName>ppt_y</p:attrName>
                                            </p:attrNameLst>
                                          </p:cBhvr>
                                          <p:tavLst>
                                            <p:tav tm="0">
                                              <p:val>
                                                <p:strVal val="0-#ppt_h/2"/>
                                              </p:val>
                                            </p:tav>
                                            <p:tav tm="100000">
                                              <p:val>
                                                <p:strVal val="#ppt_y"/>
                                              </p:val>
                                            </p:tav>
                                          </p:tavLst>
                                        </p:anim>
                                      </p:childTnLst>
                                    </p:cTn>
                                  </p:par>
                                  <p:par>
                                    <p:cTn id="20" presetID="2" presetClass="entr" presetSubtype="12" accel="52000"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2000" fill="hold"/>
                                            <p:tgtEl>
                                              <p:spTgt spid="97"/>
                                            </p:tgtEl>
                                            <p:attrNameLst>
                                              <p:attrName>ppt_x</p:attrName>
                                            </p:attrNameLst>
                                          </p:cBhvr>
                                          <p:tavLst>
                                            <p:tav tm="0">
                                              <p:val>
                                                <p:strVal val="0-#ppt_w/2"/>
                                              </p:val>
                                            </p:tav>
                                            <p:tav tm="100000">
                                              <p:val>
                                                <p:strVal val="#ppt_x"/>
                                              </p:val>
                                            </p:tav>
                                          </p:tavLst>
                                        </p:anim>
                                        <p:anim calcmode="lin" valueType="num">
                                          <p:cBhvr additive="base">
                                            <p:cTn id="23" dur="2000" fill="hold"/>
                                            <p:tgtEl>
                                              <p:spTgt spid="97"/>
                                            </p:tgtEl>
                                            <p:attrNameLst>
                                              <p:attrName>ppt_y</p:attrName>
                                            </p:attrNameLst>
                                          </p:cBhvr>
                                          <p:tavLst>
                                            <p:tav tm="0">
                                              <p:val>
                                                <p:strVal val="1+#ppt_h/2"/>
                                              </p:val>
                                            </p:tav>
                                            <p:tav tm="100000">
                                              <p:val>
                                                <p:strVal val="#ppt_y"/>
                                              </p:val>
                                            </p:tav>
                                          </p:tavLst>
                                        </p:anim>
                                      </p:childTnLst>
                                    </p:cTn>
                                  </p:par>
                                  <p:par>
                                    <p:cTn id="24" presetID="2" presetClass="entr" presetSubtype="3" accel="52000"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2000" fill="hold"/>
                                            <p:tgtEl>
                                              <p:spTgt spid="84"/>
                                            </p:tgtEl>
                                            <p:attrNameLst>
                                              <p:attrName>ppt_x</p:attrName>
                                            </p:attrNameLst>
                                          </p:cBhvr>
                                          <p:tavLst>
                                            <p:tav tm="0">
                                              <p:val>
                                                <p:strVal val="1+#ppt_w/2"/>
                                              </p:val>
                                            </p:tav>
                                            <p:tav tm="100000">
                                              <p:val>
                                                <p:strVal val="#ppt_x"/>
                                              </p:val>
                                            </p:tav>
                                          </p:tavLst>
                                        </p:anim>
                                        <p:anim calcmode="lin" valueType="num">
                                          <p:cBhvr additive="base">
                                            <p:cTn id="27" dur="2000" fill="hold"/>
                                            <p:tgtEl>
                                              <p:spTgt spid="84"/>
                                            </p:tgtEl>
                                            <p:attrNameLst>
                                              <p:attrName>ppt_y</p:attrName>
                                            </p:attrNameLst>
                                          </p:cBhvr>
                                          <p:tavLst>
                                            <p:tav tm="0">
                                              <p:val>
                                                <p:strVal val="0-#ppt_h/2"/>
                                              </p:val>
                                            </p:tav>
                                            <p:tav tm="100000">
                                              <p:val>
                                                <p:strVal val="#ppt_y"/>
                                              </p:val>
                                            </p:tav>
                                          </p:tavLst>
                                        </p:anim>
                                      </p:childTnLst>
                                    </p:cTn>
                                  </p:par>
                                  <p:par>
                                    <p:cTn id="28" presetID="42" presetClass="entr" presetSubtype="0" fill="hold" nodeType="withEffect">
                                      <p:stCondLst>
                                        <p:cond delay="1400"/>
                                      </p:stCondLst>
                                      <p:childTnLst>
                                        <p:set>
                                          <p:cBhvr>
                                            <p:cTn id="29" dur="1" fill="hold">
                                              <p:stCondLst>
                                                <p:cond delay="0"/>
                                              </p:stCondLst>
                                            </p:cTn>
                                            <p:tgtEl>
                                              <p:spTgt spid="111"/>
                                            </p:tgtEl>
                                            <p:attrNameLst>
                                              <p:attrName>style.visibility</p:attrName>
                                            </p:attrNameLst>
                                          </p:cBhvr>
                                          <p:to>
                                            <p:strVal val="visible"/>
                                          </p:to>
                                        </p:set>
                                        <p:animEffect transition="in" filter="fade">
                                          <p:cBhvr>
                                            <p:cTn id="30" dur="1000"/>
                                            <p:tgtEl>
                                              <p:spTgt spid="111"/>
                                            </p:tgtEl>
                                          </p:cBhvr>
                                        </p:animEffect>
                                        <p:anim calcmode="lin" valueType="num">
                                          <p:cBhvr>
                                            <p:cTn id="31" dur="1000" fill="hold"/>
                                            <p:tgtEl>
                                              <p:spTgt spid="111"/>
                                            </p:tgtEl>
                                            <p:attrNameLst>
                                              <p:attrName>ppt_x</p:attrName>
                                            </p:attrNameLst>
                                          </p:cBhvr>
                                          <p:tavLst>
                                            <p:tav tm="0">
                                              <p:val>
                                                <p:strVal val="#ppt_x"/>
                                              </p:val>
                                            </p:tav>
                                            <p:tav tm="100000">
                                              <p:val>
                                                <p:strVal val="#ppt_x"/>
                                              </p:val>
                                            </p:tav>
                                          </p:tavLst>
                                        </p:anim>
                                        <p:anim calcmode="lin" valueType="num">
                                          <p:cBhvr>
                                            <p:cTn id="32" dur="1000" fill="hold"/>
                                            <p:tgtEl>
                                              <p:spTgt spid="11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1600"/>
                                      </p:stCondLst>
                                      <p:childTnLst>
                                        <p:set>
                                          <p:cBhvr>
                                            <p:cTn id="34" dur="1" fill="hold">
                                              <p:stCondLst>
                                                <p:cond delay="0"/>
                                              </p:stCondLst>
                                            </p:cTn>
                                            <p:tgtEl>
                                              <p:spTgt spid="114"/>
                                            </p:tgtEl>
                                            <p:attrNameLst>
                                              <p:attrName>style.visibility</p:attrName>
                                            </p:attrNameLst>
                                          </p:cBhvr>
                                          <p:to>
                                            <p:strVal val="visible"/>
                                          </p:to>
                                        </p:set>
                                        <p:animEffect transition="in" filter="fade">
                                          <p:cBhvr>
                                            <p:cTn id="35" dur="1000"/>
                                            <p:tgtEl>
                                              <p:spTgt spid="114"/>
                                            </p:tgtEl>
                                          </p:cBhvr>
                                        </p:animEffect>
                                        <p:anim calcmode="lin" valueType="num">
                                          <p:cBhvr>
                                            <p:cTn id="36" dur="1000" fill="hold"/>
                                            <p:tgtEl>
                                              <p:spTgt spid="114"/>
                                            </p:tgtEl>
                                            <p:attrNameLst>
                                              <p:attrName>ppt_x</p:attrName>
                                            </p:attrNameLst>
                                          </p:cBhvr>
                                          <p:tavLst>
                                            <p:tav tm="0">
                                              <p:val>
                                                <p:strVal val="#ppt_x"/>
                                              </p:val>
                                            </p:tav>
                                            <p:tav tm="100000">
                                              <p:val>
                                                <p:strVal val="#ppt_x"/>
                                              </p:val>
                                            </p:tav>
                                          </p:tavLst>
                                        </p:anim>
                                        <p:anim calcmode="lin" valueType="num">
                                          <p:cBhvr>
                                            <p:cTn id="37" dur="1000" fill="hold"/>
                                            <p:tgtEl>
                                              <p:spTgt spid="114"/>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1800"/>
                                      </p:stCondLst>
                                      <p:childTnLst>
                                        <p:set>
                                          <p:cBhvr>
                                            <p:cTn id="39" dur="1" fill="hold">
                                              <p:stCondLst>
                                                <p:cond delay="0"/>
                                              </p:stCondLst>
                                            </p:cTn>
                                            <p:tgtEl>
                                              <p:spTgt spid="117"/>
                                            </p:tgtEl>
                                            <p:attrNameLst>
                                              <p:attrName>style.visibility</p:attrName>
                                            </p:attrNameLst>
                                          </p:cBhvr>
                                          <p:to>
                                            <p:strVal val="visible"/>
                                          </p:to>
                                        </p:set>
                                        <p:animEffect transition="in" filter="fade">
                                          <p:cBhvr>
                                            <p:cTn id="40" dur="1000"/>
                                            <p:tgtEl>
                                              <p:spTgt spid="117"/>
                                            </p:tgtEl>
                                          </p:cBhvr>
                                        </p:animEffect>
                                        <p:anim calcmode="lin" valueType="num">
                                          <p:cBhvr>
                                            <p:cTn id="41" dur="1000" fill="hold"/>
                                            <p:tgtEl>
                                              <p:spTgt spid="117"/>
                                            </p:tgtEl>
                                            <p:attrNameLst>
                                              <p:attrName>ppt_x</p:attrName>
                                            </p:attrNameLst>
                                          </p:cBhvr>
                                          <p:tavLst>
                                            <p:tav tm="0">
                                              <p:val>
                                                <p:strVal val="#ppt_x"/>
                                              </p:val>
                                            </p:tav>
                                            <p:tav tm="100000">
                                              <p:val>
                                                <p:strVal val="#ppt_x"/>
                                              </p:val>
                                            </p:tav>
                                          </p:tavLst>
                                        </p:anim>
                                        <p:anim calcmode="lin" valueType="num">
                                          <p:cBhvr>
                                            <p:cTn id="42"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5"/>
            <a:ext cx="2964274" cy="1077218"/>
          </a:xfrm>
          <a:prstGeom prst="rect">
            <a:avLst/>
          </a:prstGeom>
          <a:noFill/>
        </p:spPr>
        <p:txBody>
          <a:bodyPr wrap="none" rtlCol="0">
            <a:spAutoFit/>
          </a:bodyPr>
          <a:lstStyle/>
          <a:p>
            <a:pPr marL="0" lvl="1"/>
            <a:r>
              <a:rPr lang="zh-CN" altLang="en-US" sz="1400" b="1" dirty="0">
                <a:solidFill>
                  <a:srgbClr val="080808"/>
                </a:solidFill>
                <a:latin typeface="+mj-ea"/>
                <a:ea typeface="+mj-ea"/>
              </a:rPr>
              <a:t> </a:t>
            </a:r>
            <a:r>
              <a:rPr lang="zh-CN" altLang="en-US" sz="2800" b="1" dirty="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a:solidFill>
                  <a:schemeClr val="accent1"/>
                </a:solidFill>
                <a:latin typeface="+mj-ea"/>
                <a:ea typeface="+mj-ea"/>
              </a:rPr>
              <a:t>标题文字内容</a:t>
            </a:r>
            <a:endParaRPr lang="en-US" altLang="zh-CN" sz="3600" b="1" dirty="0">
              <a:solidFill>
                <a:schemeClr val="accent1"/>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7" y="3229731"/>
            <a:ext cx="902846" cy="246221"/>
          </a:xfrm>
          <a:prstGeom prst="rect">
            <a:avLst/>
          </a:prstGeom>
          <a:noFill/>
        </p:spPr>
        <p:txBody>
          <a:bodyPr wrap="square" lIns="0" tIns="0" rIns="0" bIns="0" rtlCol="0">
            <a:spAutoFit/>
          </a:bodyPr>
          <a:lstStyle/>
          <a:p>
            <a:r>
              <a:rPr lang="en-US" altLang="zh-CN" sz="1600" dirty="0">
                <a:solidFill>
                  <a:srgbClr val="080808"/>
                </a:solidFill>
                <a:latin typeface="+mj-ea"/>
                <a:ea typeface="+mj-ea"/>
              </a:rPr>
              <a:t>PART 01</a:t>
            </a:r>
            <a:endParaRPr lang="zh-CN" altLang="en-US" sz="1600" dirty="0">
              <a:solidFill>
                <a:srgbClr val="080808"/>
              </a:solidFill>
              <a:latin typeface="+mj-ea"/>
              <a:ea typeface="+mj-ea"/>
            </a:endParaRPr>
          </a:p>
        </p:txBody>
      </p:sp>
      <p:grpSp>
        <p:nvGrpSpPr>
          <p:cNvPr id="16" name="组合 15"/>
          <p:cNvGrpSpPr/>
          <p:nvPr/>
        </p:nvGrpSpPr>
        <p:grpSpPr>
          <a:xfrm>
            <a:off x="2123729" y="1707657"/>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sp>
        <p:nvSpPr>
          <p:cNvPr id="25" name="TextBox 24"/>
          <p:cNvSpPr txBox="1"/>
          <p:nvPr/>
        </p:nvSpPr>
        <p:spPr>
          <a:xfrm>
            <a:off x="3948593" y="2787775"/>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6" name="TextBox 25"/>
          <p:cNvSpPr txBox="1"/>
          <p:nvPr/>
        </p:nvSpPr>
        <p:spPr>
          <a:xfrm>
            <a:off x="5001263" y="278777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7" name="TextBox 26"/>
          <p:cNvSpPr txBox="1"/>
          <p:nvPr/>
        </p:nvSpPr>
        <p:spPr>
          <a:xfrm>
            <a:off x="6011289" y="2787775"/>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8" name="TextBox 27"/>
          <p:cNvSpPr txBox="1"/>
          <p:nvPr/>
        </p:nvSpPr>
        <p:spPr>
          <a:xfrm>
            <a:off x="3948592"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9" name="TextBox 28"/>
          <p:cNvSpPr txBox="1"/>
          <p:nvPr/>
        </p:nvSpPr>
        <p:spPr>
          <a:xfrm>
            <a:off x="5001264"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30" name="TextBox 29"/>
          <p:cNvSpPr txBox="1"/>
          <p:nvPr/>
        </p:nvSpPr>
        <p:spPr>
          <a:xfrm>
            <a:off x="6010903" y="3134846"/>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75" name="TextBox 13"/>
          <p:cNvSpPr txBox="1"/>
          <p:nvPr/>
        </p:nvSpPr>
        <p:spPr>
          <a:xfrm>
            <a:off x="2344339" y="1921523"/>
            <a:ext cx="902846" cy="769441"/>
          </a:xfrm>
          <a:prstGeom prst="rect">
            <a:avLst/>
          </a:prstGeom>
          <a:noFill/>
        </p:spPr>
        <p:txBody>
          <a:bodyPr wrap="square" lIns="0" tIns="0" rIns="0" bIns="0" rtlCol="0">
            <a:spAutoFit/>
          </a:bodyPr>
          <a:lstStyle/>
          <a:p>
            <a:r>
              <a:rPr lang="en-US" altLang="zh-CN" sz="5000" b="1" dirty="0">
                <a:solidFill>
                  <a:schemeClr val="accent1"/>
                </a:solidFill>
                <a:latin typeface="+mj-ea"/>
                <a:ea typeface="+mj-ea"/>
              </a:rPr>
              <a:t>01</a:t>
            </a:r>
            <a:endParaRPr lang="zh-CN" altLang="en-US" sz="5000" b="1" dirty="0">
              <a:solidFill>
                <a:schemeClr val="accent1"/>
              </a:solidFill>
              <a:latin typeface="+mj-ea"/>
              <a:ea typeface="+mj-ea"/>
            </a:endParaRPr>
          </a:p>
        </p:txBody>
      </p:sp>
    </p:spTree>
    <p:extLst>
      <p:ext uri="{BB962C8B-B14F-4D97-AF65-F5344CB8AC3E}">
        <p14:creationId xmlns:p14="http://schemas.microsoft.com/office/powerpoint/2010/main" val="572517617"/>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621611" y="1250444"/>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5" name="圆角矩形 4"/>
          <p:cNvSpPr/>
          <p:nvPr/>
        </p:nvSpPr>
        <p:spPr>
          <a:xfrm>
            <a:off x="5805683" y="1250444"/>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6" name="组合 5"/>
          <p:cNvGrpSpPr/>
          <p:nvPr/>
        </p:nvGrpSpPr>
        <p:grpSpPr>
          <a:xfrm>
            <a:off x="1606364" y="1208044"/>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srgbClr val="FFFFFF"/>
                </a:solidFill>
                <a:latin typeface="+mj-ea"/>
                <a:ea typeface="+mj-ea"/>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srgbClr val="FFFFFF"/>
                  </a:solidFill>
                  <a:latin typeface="+mj-ea"/>
                  <a:ea typeface="+mj-ea"/>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srgbClr val="FFFFFF"/>
                  </a:solidFill>
                  <a:latin typeface="+mj-ea"/>
                  <a:ea typeface="+mj-ea"/>
                </a:endParaRPr>
              </a:p>
            </p:txBody>
          </p:sp>
        </p:grpSp>
      </p:grpSp>
      <p:grpSp>
        <p:nvGrpSpPr>
          <p:cNvPr id="11" name="组合 10"/>
          <p:cNvGrpSpPr/>
          <p:nvPr/>
        </p:nvGrpSpPr>
        <p:grpSpPr>
          <a:xfrm>
            <a:off x="1598793" y="3290532"/>
            <a:ext cx="1762338" cy="614793"/>
            <a:chOff x="2061936" y="5263650"/>
            <a:chExt cx="2349784" cy="819723"/>
          </a:xfrm>
        </p:grpSpPr>
        <p:sp>
          <p:nvSpPr>
            <p:cNvPr id="12" name="文本框 11"/>
            <p:cNvSpPr txBox="1"/>
            <p:nvPr/>
          </p:nvSpPr>
          <p:spPr bwMode="auto">
            <a:xfrm>
              <a:off x="2217364" y="5498597"/>
              <a:ext cx="2038928" cy="584776"/>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1"/>
                  </a:solidFill>
                  <a:latin typeface="+mj-ea"/>
                  <a:ea typeface="+mj-ea"/>
                </a:rPr>
                <a:t>在此添加标题</a:t>
              </a: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1" y="1208044"/>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800">
                  <a:solidFill>
                    <a:srgbClr val="FFFFFF"/>
                  </a:solidFill>
                  <a:latin typeface="+mj-ea"/>
                  <a:ea typeface="+mj-ea"/>
                </a:endParaRPr>
              </a:p>
            </p:txBody>
          </p:sp>
        </p:grpSp>
      </p:grpSp>
      <p:grpSp>
        <p:nvGrpSpPr>
          <p:cNvPr id="20" name="组合 19"/>
          <p:cNvGrpSpPr/>
          <p:nvPr/>
        </p:nvGrpSpPr>
        <p:grpSpPr>
          <a:xfrm>
            <a:off x="5781631" y="3290529"/>
            <a:ext cx="1762338" cy="614790"/>
            <a:chOff x="2061936" y="5263650"/>
            <a:chExt cx="2349784" cy="819719"/>
          </a:xfrm>
        </p:grpSpPr>
        <p:sp>
          <p:nvSpPr>
            <p:cNvPr id="21" name="文本框 20"/>
            <p:cNvSpPr txBox="1"/>
            <p:nvPr/>
          </p:nvSpPr>
          <p:spPr bwMode="auto">
            <a:xfrm>
              <a:off x="2217364" y="5498594"/>
              <a:ext cx="2038928" cy="584775"/>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7" y="1932303"/>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5" name="右箭头 24"/>
          <p:cNvSpPr/>
          <p:nvPr/>
        </p:nvSpPr>
        <p:spPr>
          <a:xfrm>
            <a:off x="3679477"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nvGrpSpPr>
          <p:cNvPr id="26" name="组合 25"/>
          <p:cNvGrpSpPr/>
          <p:nvPr/>
        </p:nvGrpSpPr>
        <p:grpSpPr>
          <a:xfrm>
            <a:off x="3718964" y="2515808"/>
            <a:ext cx="1706075" cy="722342"/>
            <a:chOff x="1502659" y="4629752"/>
            <a:chExt cx="2067969" cy="963120"/>
          </a:xfrm>
        </p:grpSpPr>
        <p:sp>
          <p:nvSpPr>
            <p:cNvPr id="27" name="文本框 26"/>
            <p:cNvSpPr txBox="1"/>
            <p:nvPr/>
          </p:nvSpPr>
          <p:spPr bwMode="auto">
            <a:xfrm>
              <a:off x="1502659" y="5008098"/>
              <a:ext cx="2067969" cy="584774"/>
            </a:xfrm>
            <a:prstGeom prst="rect">
              <a:avLst/>
            </a:prstGeom>
            <a:noFill/>
          </p:spPr>
          <p:txBody>
            <a:bodyPr wrap="square">
              <a:spAutoFit/>
            </a:bodyPr>
            <a:lstStyle/>
            <a:p>
              <a:pPr algn="ct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1555947" y="4629752"/>
              <a:ext cx="1961390" cy="492441"/>
            </a:xfrm>
            <a:prstGeom prst="rect">
              <a:avLst/>
            </a:prstGeom>
            <a:noFill/>
          </p:spPr>
          <p:txBody>
            <a:bodyPr wrap="square">
              <a:spAutoFit/>
            </a:bodyPr>
            <a:lstStyle/>
            <a:p>
              <a:pPr algn="ctr">
                <a:defRPr/>
              </a:pPr>
              <a:r>
                <a:rPr lang="zh-CN" altLang="en-US" sz="1800" spc="75" dirty="0">
                  <a:solidFill>
                    <a:schemeClr val="tx1">
                      <a:lumMod val="65000"/>
                      <a:lumOff val="35000"/>
                    </a:schemeClr>
                  </a:solidFill>
                  <a:latin typeface="+mj-ea"/>
                  <a:ea typeface="+mj-ea"/>
                </a:rPr>
                <a:t>在此添加标题</a:t>
              </a:r>
            </a:p>
          </p:txBody>
        </p:sp>
      </p:grpSp>
      <p:grpSp>
        <p:nvGrpSpPr>
          <p:cNvPr id="29" name="组合 28"/>
          <p:cNvGrpSpPr/>
          <p:nvPr/>
        </p:nvGrpSpPr>
        <p:grpSpPr>
          <a:xfrm>
            <a:off x="6421996" y="1854436"/>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5" name="组合 34"/>
          <p:cNvGrpSpPr/>
          <p:nvPr/>
        </p:nvGrpSpPr>
        <p:grpSpPr>
          <a:xfrm>
            <a:off x="2306392" y="1863988"/>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val="3792347306"/>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a:spLocks/>
          </p:cNvSpPr>
          <p:nvPr/>
        </p:nvSpPr>
        <p:spPr bwMode="auto">
          <a:xfrm>
            <a:off x="3136776"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sz="1800">
              <a:latin typeface="+mj-ea"/>
              <a:ea typeface="+mj-ea"/>
            </a:endParaRPr>
          </a:p>
        </p:txBody>
      </p:sp>
      <p:grpSp>
        <p:nvGrpSpPr>
          <p:cNvPr id="5" name="组合 4"/>
          <p:cNvGrpSpPr/>
          <p:nvPr/>
        </p:nvGrpSpPr>
        <p:grpSpPr>
          <a:xfrm>
            <a:off x="3136617" y="967752"/>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latin typeface="+mj-ea"/>
                <a:ea typeface="+mj-ea"/>
              </a:endParaRPr>
            </a:p>
          </p:txBody>
        </p:sp>
      </p:grpSp>
      <p:grpSp>
        <p:nvGrpSpPr>
          <p:cNvPr id="10" name="组合 9"/>
          <p:cNvGrpSpPr/>
          <p:nvPr/>
        </p:nvGrpSpPr>
        <p:grpSpPr>
          <a:xfrm>
            <a:off x="2630173" y="2286105"/>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mj-ea"/>
                  <a:ea typeface="+mj-ea"/>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sz="1800" dirty="0">
                <a:solidFill>
                  <a:schemeClr val="tx1">
                    <a:lumMod val="75000"/>
                    <a:lumOff val="25000"/>
                  </a:schemeClr>
                </a:solidFill>
                <a:latin typeface="+mj-ea"/>
                <a:ea typeface="+mj-ea"/>
              </a:endParaRPr>
            </a:p>
          </p:txBody>
        </p:sp>
      </p:grpSp>
      <p:grpSp>
        <p:nvGrpSpPr>
          <p:cNvPr id="15" name="组合 14"/>
          <p:cNvGrpSpPr/>
          <p:nvPr/>
        </p:nvGrpSpPr>
        <p:grpSpPr>
          <a:xfrm>
            <a:off x="3278245" y="3510243"/>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latin typeface="+mj-ea"/>
                <a:ea typeface="+mj-ea"/>
              </a:endParaRPr>
            </a:p>
          </p:txBody>
        </p:sp>
      </p:grpSp>
      <p:sp>
        <p:nvSpPr>
          <p:cNvPr id="20" name="TextBox 18"/>
          <p:cNvSpPr txBox="1"/>
          <p:nvPr/>
        </p:nvSpPr>
        <p:spPr>
          <a:xfrm>
            <a:off x="1455920" y="1327790"/>
            <a:ext cx="1036867"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1" name="TextBox 19"/>
          <p:cNvSpPr txBox="1"/>
          <p:nvPr/>
        </p:nvSpPr>
        <p:spPr>
          <a:xfrm>
            <a:off x="1455915" y="1640561"/>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2" name="TextBox 20"/>
          <p:cNvSpPr txBox="1"/>
          <p:nvPr/>
        </p:nvSpPr>
        <p:spPr>
          <a:xfrm>
            <a:off x="1082931" y="2658382"/>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3" name="TextBox 21"/>
          <p:cNvSpPr txBox="1"/>
          <p:nvPr/>
        </p:nvSpPr>
        <p:spPr>
          <a:xfrm>
            <a:off x="1182824" y="298082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4" name="TextBox 22"/>
          <p:cNvSpPr txBox="1"/>
          <p:nvPr/>
        </p:nvSpPr>
        <p:spPr>
          <a:xfrm>
            <a:off x="1763688" y="4064094"/>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5" name="TextBox 23"/>
          <p:cNvSpPr txBox="1"/>
          <p:nvPr/>
        </p:nvSpPr>
        <p:spPr>
          <a:xfrm>
            <a:off x="1777275" y="4380818"/>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6" name="Line 39"/>
          <p:cNvSpPr>
            <a:spLocks noChangeShapeType="1"/>
          </p:cNvSpPr>
          <p:nvPr/>
        </p:nvSpPr>
        <p:spPr bwMode="auto">
          <a:xfrm>
            <a:off x="4591541" y="1820703"/>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1800">
              <a:latin typeface="+mj-ea"/>
              <a:ea typeface="+mj-ea"/>
            </a:endParaRPr>
          </a:p>
        </p:txBody>
      </p:sp>
      <p:sp>
        <p:nvSpPr>
          <p:cNvPr id="27" name="Line 40"/>
          <p:cNvSpPr>
            <a:spLocks noChangeShapeType="1"/>
          </p:cNvSpPr>
          <p:nvPr/>
        </p:nvSpPr>
        <p:spPr bwMode="auto">
          <a:xfrm>
            <a:off x="4118194" y="2813884"/>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800">
              <a:latin typeface="+mj-ea"/>
              <a:ea typeface="+mj-ea"/>
            </a:endParaRPr>
          </a:p>
        </p:txBody>
      </p:sp>
      <p:sp>
        <p:nvSpPr>
          <p:cNvPr id="28" name="Line 41"/>
          <p:cNvSpPr>
            <a:spLocks noChangeShapeType="1"/>
          </p:cNvSpPr>
          <p:nvPr/>
        </p:nvSpPr>
        <p:spPr bwMode="auto">
          <a:xfrm flipV="1">
            <a:off x="4548271"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1800">
              <a:latin typeface="+mj-ea"/>
              <a:ea typeface="+mj-ea"/>
            </a:endParaRPr>
          </a:p>
        </p:txBody>
      </p:sp>
      <p:grpSp>
        <p:nvGrpSpPr>
          <p:cNvPr id="29" name="组合 28"/>
          <p:cNvGrpSpPr/>
          <p:nvPr/>
        </p:nvGrpSpPr>
        <p:grpSpPr>
          <a:xfrm>
            <a:off x="5674990" y="165851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j-ea"/>
                <a:ea typeface="+mj-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mj-ea"/>
                  <a:ea typeface="+mj-ea"/>
                </a:rPr>
                <a:t>标题</a:t>
              </a:r>
              <a:endParaRPr lang="en-US" altLang="zh-CN" sz="2800" dirty="0">
                <a:solidFill>
                  <a:schemeClr val="bg1"/>
                </a:solidFill>
                <a:effectLst/>
                <a:latin typeface="+mj-ea"/>
                <a:ea typeface="+mj-ea"/>
              </a:endParaRPr>
            </a:p>
            <a:p>
              <a:r>
                <a:rPr lang="zh-CN" altLang="en-US" sz="2800" dirty="0">
                  <a:solidFill>
                    <a:schemeClr val="bg1"/>
                  </a:solidFill>
                  <a:effectLst/>
                  <a:latin typeface="+mj-ea"/>
                  <a:ea typeface="+mj-ea"/>
                </a:rPr>
                <a:t>内容</a:t>
              </a:r>
            </a:p>
          </p:txBody>
        </p:sp>
      </p:grpSp>
    </p:spTree>
    <p:extLst>
      <p:ext uri="{BB962C8B-B14F-4D97-AF65-F5344CB8AC3E}">
        <p14:creationId xmlns:p14="http://schemas.microsoft.com/office/powerpoint/2010/main" val="2297479352"/>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367936" y="2021102"/>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45%</a:t>
              </a:r>
              <a:endParaRPr lang="zh-CN" altLang="en-US" sz="2100" b="1" dirty="0">
                <a:solidFill>
                  <a:schemeClr val="tx1">
                    <a:lumMod val="65000"/>
                    <a:lumOff val="35000"/>
                  </a:schemeClr>
                </a:solidFill>
                <a:latin typeface="+mj-ea"/>
                <a:ea typeface="+mj-ea"/>
              </a:endParaRPr>
            </a:p>
          </p:txBody>
        </p:sp>
      </p:grpSp>
      <p:grpSp>
        <p:nvGrpSpPr>
          <p:cNvPr id="9" name="组合 8"/>
          <p:cNvGrpSpPr/>
          <p:nvPr/>
        </p:nvGrpSpPr>
        <p:grpSpPr>
          <a:xfrm>
            <a:off x="3321509" y="2031185"/>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j-ea"/>
                  <a:ea typeface="+mj-ea"/>
                </a:rPr>
                <a:t>68%</a:t>
              </a:r>
              <a:endParaRPr lang="zh-CN" altLang="en-US" sz="2000" b="1" dirty="0">
                <a:solidFill>
                  <a:schemeClr val="tx1">
                    <a:lumMod val="65000"/>
                    <a:lumOff val="35000"/>
                  </a:schemeClr>
                </a:solidFill>
                <a:latin typeface="+mj-ea"/>
                <a:ea typeface="+mj-ea"/>
              </a:endParaRPr>
            </a:p>
          </p:txBody>
        </p:sp>
      </p:grpSp>
      <p:grpSp>
        <p:nvGrpSpPr>
          <p:cNvPr id="14" name="组合 13"/>
          <p:cNvGrpSpPr/>
          <p:nvPr/>
        </p:nvGrpSpPr>
        <p:grpSpPr>
          <a:xfrm>
            <a:off x="5127291" y="2025671"/>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79%</a:t>
              </a:r>
              <a:endParaRPr lang="zh-CN" altLang="en-US" sz="2100" b="1" dirty="0">
                <a:solidFill>
                  <a:schemeClr val="tx1">
                    <a:lumMod val="65000"/>
                    <a:lumOff val="35000"/>
                  </a:schemeClr>
                </a:solidFill>
                <a:latin typeface="+mj-ea"/>
                <a:ea typeface="+mj-ea"/>
              </a:endParaRPr>
            </a:p>
          </p:txBody>
        </p:sp>
      </p:grpSp>
      <p:grpSp>
        <p:nvGrpSpPr>
          <p:cNvPr id="19" name="组合 18"/>
          <p:cNvGrpSpPr/>
          <p:nvPr/>
        </p:nvGrpSpPr>
        <p:grpSpPr>
          <a:xfrm>
            <a:off x="6976587" y="2019652"/>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mj-ea"/>
                  <a:ea typeface="+mj-ea"/>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92%</a:t>
              </a:r>
              <a:endParaRPr lang="zh-CN" altLang="en-US" sz="2100" b="1" dirty="0">
                <a:solidFill>
                  <a:schemeClr val="tx1">
                    <a:lumMod val="65000"/>
                    <a:lumOff val="35000"/>
                  </a:schemeClr>
                </a:solidFill>
                <a:latin typeface="+mj-ea"/>
                <a:ea typeface="+mj-ea"/>
              </a:endParaRPr>
            </a:p>
          </p:txBody>
        </p:sp>
      </p:grpSp>
      <p:sp>
        <p:nvSpPr>
          <p:cNvPr id="24" name="Freeform 8"/>
          <p:cNvSpPr>
            <a:spLocks/>
          </p:cNvSpPr>
          <p:nvPr/>
        </p:nvSpPr>
        <p:spPr bwMode="auto">
          <a:xfrm rot="18900000">
            <a:off x="1411691" y="2363456"/>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sz="1800">
              <a:latin typeface="+mj-ea"/>
              <a:ea typeface="+mj-ea"/>
            </a:endParaRPr>
          </a:p>
        </p:txBody>
      </p:sp>
      <p:sp>
        <p:nvSpPr>
          <p:cNvPr id="25" name="Freeform 7"/>
          <p:cNvSpPr>
            <a:spLocks/>
          </p:cNvSpPr>
          <p:nvPr/>
        </p:nvSpPr>
        <p:spPr bwMode="auto">
          <a:xfrm rot="19087048">
            <a:off x="3320073" y="2260447"/>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sz="1800">
              <a:latin typeface="+mj-ea"/>
              <a:ea typeface="+mj-ea"/>
            </a:endParaRPr>
          </a:p>
        </p:txBody>
      </p:sp>
      <p:sp>
        <p:nvSpPr>
          <p:cNvPr id="26" name="Freeform 6"/>
          <p:cNvSpPr>
            <a:spLocks/>
          </p:cNvSpPr>
          <p:nvPr/>
        </p:nvSpPr>
        <p:spPr bwMode="auto">
          <a:xfrm rot="19290703">
            <a:off x="5060465" y="2119120"/>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sz="1800">
              <a:latin typeface="+mj-ea"/>
              <a:ea typeface="+mj-ea"/>
            </a:endParaRPr>
          </a:p>
        </p:txBody>
      </p:sp>
      <p:sp>
        <p:nvSpPr>
          <p:cNvPr id="27" name="Freeform 5"/>
          <p:cNvSpPr>
            <a:spLocks/>
          </p:cNvSpPr>
          <p:nvPr/>
        </p:nvSpPr>
        <p:spPr bwMode="auto">
          <a:xfrm rot="19810786">
            <a:off x="6859698" y="1922972"/>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sz="1800">
              <a:latin typeface="+mj-ea"/>
              <a:ea typeface="+mj-ea"/>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30" name="TextBox 72"/>
            <p:cNvSpPr txBox="1"/>
            <p:nvPr/>
          </p:nvSpPr>
          <p:spPr>
            <a:xfrm>
              <a:off x="3713373"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33" name="TextBox 75"/>
            <p:cNvSpPr txBox="1"/>
            <p:nvPr/>
          </p:nvSpPr>
          <p:spPr>
            <a:xfrm>
              <a:off x="3713373"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36" name="TextBox 78"/>
            <p:cNvSpPr txBox="1"/>
            <p:nvPr/>
          </p:nvSpPr>
          <p:spPr>
            <a:xfrm>
              <a:off x="3713373"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mj-ea"/>
                <a:ea typeface="+mj-ea"/>
              </a:endParaRPr>
            </a:p>
          </p:txBody>
        </p:sp>
        <p:sp>
          <p:nvSpPr>
            <p:cNvPr id="39" name="TextBox 81"/>
            <p:cNvSpPr txBox="1"/>
            <p:nvPr/>
          </p:nvSpPr>
          <p:spPr>
            <a:xfrm>
              <a:off x="3713373"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sp>
        <p:nvSpPr>
          <p:cNvPr id="40" name="TextBox 83"/>
          <p:cNvSpPr txBox="1"/>
          <p:nvPr/>
        </p:nvSpPr>
        <p:spPr>
          <a:xfrm>
            <a:off x="1187625" y="3318808"/>
            <a:ext cx="1647706" cy="699440"/>
          </a:xfrm>
          <a:prstGeom prst="rect">
            <a:avLst/>
          </a:prstGeom>
          <a:noFill/>
        </p:spPr>
        <p:txBody>
          <a:bodyPr wrap="square" lIns="68598" tIns="34299" rIns="68598" bIns="34299" rtlCol="0">
            <a:spAutoFit/>
          </a:bodyPr>
          <a:lstStyle/>
          <a:p>
            <a:pPr defTabSz="914378">
              <a:lnSpc>
                <a:spcPct val="130000"/>
              </a:lnSpc>
              <a:defRPr/>
            </a:pPr>
            <a:r>
              <a:rPr lang="zh-CN" altLang="en-US" sz="1050" kern="0" dirty="0">
                <a:solidFill>
                  <a:schemeClr val="tx1">
                    <a:lumMod val="85000"/>
                    <a:lumOff val="15000"/>
                  </a:schemeClr>
                </a:solidFill>
                <a:latin typeface="+mj-ea"/>
                <a:ea typeface="+mj-ea"/>
              </a:rPr>
              <a:t>您的内容打在这里，或者通过复制您的文本后，在此框中选择粘贴</a:t>
            </a:r>
          </a:p>
        </p:txBody>
      </p:sp>
      <p:sp>
        <p:nvSpPr>
          <p:cNvPr id="41" name="TextBox 84"/>
          <p:cNvSpPr txBox="1"/>
          <p:nvPr/>
        </p:nvSpPr>
        <p:spPr>
          <a:xfrm>
            <a:off x="3027276" y="3318808"/>
            <a:ext cx="1647706" cy="699440"/>
          </a:xfrm>
          <a:prstGeom prst="rect">
            <a:avLst/>
          </a:prstGeom>
          <a:noFill/>
        </p:spPr>
        <p:txBody>
          <a:bodyPr wrap="square" lIns="68598" tIns="34299" rIns="68598" bIns="34299" rtlCol="0">
            <a:spAutoFit/>
          </a:bodyPr>
          <a:lstStyle/>
          <a:p>
            <a:pPr defTabSz="914378">
              <a:lnSpc>
                <a:spcPct val="130000"/>
              </a:lnSpc>
              <a:defRPr/>
            </a:pPr>
            <a:r>
              <a:rPr lang="zh-CN" altLang="en-US" sz="1050" kern="0" dirty="0">
                <a:solidFill>
                  <a:schemeClr val="tx1">
                    <a:lumMod val="85000"/>
                    <a:lumOff val="15000"/>
                  </a:schemeClr>
                </a:solidFill>
                <a:latin typeface="+mj-ea"/>
                <a:ea typeface="+mj-ea"/>
              </a:rPr>
              <a:t>您的内容打在这里，或者通过复制您的文本后，在此框中选择粘贴</a:t>
            </a:r>
          </a:p>
        </p:txBody>
      </p:sp>
      <p:sp>
        <p:nvSpPr>
          <p:cNvPr id="42" name="TextBox 85"/>
          <p:cNvSpPr txBox="1"/>
          <p:nvPr/>
        </p:nvSpPr>
        <p:spPr>
          <a:xfrm>
            <a:off x="4796502" y="3318808"/>
            <a:ext cx="1647706" cy="699440"/>
          </a:xfrm>
          <a:prstGeom prst="rect">
            <a:avLst/>
          </a:prstGeom>
          <a:noFill/>
        </p:spPr>
        <p:txBody>
          <a:bodyPr wrap="square" lIns="68598" tIns="34299" rIns="68598" bIns="34299" rtlCol="0">
            <a:spAutoFit/>
          </a:bodyPr>
          <a:lstStyle/>
          <a:p>
            <a:pPr defTabSz="914378">
              <a:lnSpc>
                <a:spcPct val="130000"/>
              </a:lnSpc>
              <a:defRPr/>
            </a:pPr>
            <a:r>
              <a:rPr lang="zh-CN" altLang="en-US" sz="1050" kern="0" dirty="0">
                <a:solidFill>
                  <a:schemeClr val="tx1">
                    <a:lumMod val="85000"/>
                    <a:lumOff val="15000"/>
                  </a:schemeClr>
                </a:solidFill>
                <a:latin typeface="+mj-ea"/>
                <a:ea typeface="+mj-ea"/>
              </a:rPr>
              <a:t>您的内容打在这里，或者通过复制您的文本后，在此框中选择粘贴</a:t>
            </a:r>
          </a:p>
        </p:txBody>
      </p:sp>
      <p:sp>
        <p:nvSpPr>
          <p:cNvPr id="43" name="TextBox 86"/>
          <p:cNvSpPr txBox="1"/>
          <p:nvPr/>
        </p:nvSpPr>
        <p:spPr>
          <a:xfrm>
            <a:off x="6740718" y="3318808"/>
            <a:ext cx="1647706" cy="699440"/>
          </a:xfrm>
          <a:prstGeom prst="rect">
            <a:avLst/>
          </a:prstGeom>
          <a:noFill/>
        </p:spPr>
        <p:txBody>
          <a:bodyPr wrap="square" lIns="68598" tIns="34299" rIns="68598" bIns="34299" rtlCol="0">
            <a:spAutoFit/>
          </a:bodyPr>
          <a:lstStyle/>
          <a:p>
            <a:pPr defTabSz="914378">
              <a:lnSpc>
                <a:spcPct val="130000"/>
              </a:lnSpc>
              <a:defRPr/>
            </a:pPr>
            <a:r>
              <a:rPr lang="zh-CN" altLang="en-US" sz="1050" kern="0" dirty="0">
                <a:solidFill>
                  <a:schemeClr val="tx1">
                    <a:lumMod val="85000"/>
                    <a:lumOff val="15000"/>
                  </a:schemeClr>
                </a:solidFill>
                <a:latin typeface="+mj-ea"/>
                <a:ea typeface="+mj-ea"/>
              </a:rPr>
              <a:t>您的内容打在这里，或者通过复制您的文本后，在此框中选择粘贴</a:t>
            </a:r>
          </a:p>
        </p:txBody>
      </p:sp>
    </p:spTree>
    <p:extLst>
      <p:ext uri="{BB962C8B-B14F-4D97-AF65-F5344CB8AC3E}">
        <p14:creationId xmlns:p14="http://schemas.microsoft.com/office/powerpoint/2010/main" val="816932340"/>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占位符 3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10431" y="102088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97746" y="1202181"/>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364089" y="314386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9673" y="1459023"/>
            <a:ext cx="1766888" cy="1766888"/>
          </a:xfrm>
          <a:prstGeom prst="ellipse">
            <a:avLst/>
          </a:prstGeom>
          <a:blipFill>
            <a:blip r:embed="rId7" cstate="screen">
              <a:extLst>
                <a:ext uri="{28A0092B-C50C-407E-A947-70E740481C1C}">
                  <a14:useLocalDpi xmlns:a14="http://schemas.microsoft.com/office/drawing/2010/main"/>
                </a:ext>
              </a:extLst>
            </a:blip>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8" name="图片占位符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27785" y="2787775"/>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9" name="Rounded Rectangle 36"/>
          <p:cNvSpPr/>
          <p:nvPr/>
        </p:nvSpPr>
        <p:spPr>
          <a:xfrm>
            <a:off x="7666733" y="1441033"/>
            <a:ext cx="924820"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05</a:t>
            </a:r>
            <a:endParaRPr lang="en-US" sz="900" b="1" dirty="0">
              <a:latin typeface="+mj-ea"/>
              <a:ea typeface="+mj-ea"/>
              <a:cs typeface="Source Sans Pro ExtraLight"/>
            </a:endParaRPr>
          </a:p>
        </p:txBody>
      </p:sp>
      <p:sp>
        <p:nvSpPr>
          <p:cNvPr id="10" name="Rounded Rectangle 33"/>
          <p:cNvSpPr/>
          <p:nvPr/>
        </p:nvSpPr>
        <p:spPr>
          <a:xfrm>
            <a:off x="3890134" y="2902941"/>
            <a:ext cx="814154"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2</a:t>
            </a:r>
          </a:p>
        </p:txBody>
      </p:sp>
      <p:sp>
        <p:nvSpPr>
          <p:cNvPr id="11" name="Rounded Rectangle 32"/>
          <p:cNvSpPr/>
          <p:nvPr/>
        </p:nvSpPr>
        <p:spPr>
          <a:xfrm>
            <a:off x="1813630" y="157418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1</a:t>
            </a:r>
          </a:p>
        </p:txBody>
      </p:sp>
      <p:sp>
        <p:nvSpPr>
          <p:cNvPr id="12" name="Rounded Rectangle 34"/>
          <p:cNvSpPr/>
          <p:nvPr/>
        </p:nvSpPr>
        <p:spPr>
          <a:xfrm>
            <a:off x="5159007" y="113575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03</a:t>
            </a:r>
            <a:endParaRPr lang="en-US" sz="900" b="1" dirty="0">
              <a:latin typeface="+mj-ea"/>
              <a:ea typeface="+mj-ea"/>
              <a:cs typeface="Source Sans Pro ExtraLight"/>
            </a:endParaRPr>
          </a:p>
        </p:txBody>
      </p:sp>
      <p:sp>
        <p:nvSpPr>
          <p:cNvPr id="13" name="Rounded Rectangle 35"/>
          <p:cNvSpPr/>
          <p:nvPr/>
        </p:nvSpPr>
        <p:spPr>
          <a:xfrm>
            <a:off x="6546208" y="3396031"/>
            <a:ext cx="896437" cy="20645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mj-ea"/>
                <a:ea typeface="+mj-ea"/>
                <a:cs typeface="Source Sans Pro ExtraLight"/>
              </a:rPr>
              <a:t>项目名称 </a:t>
            </a:r>
            <a:r>
              <a:rPr lang="en-US" altLang="zh-CN" sz="1000" b="1" dirty="0">
                <a:latin typeface="+mj-ea"/>
                <a:ea typeface="+mj-ea"/>
                <a:cs typeface="Source Sans Pro ExtraLight"/>
              </a:rPr>
              <a:t>04</a:t>
            </a:r>
            <a:endParaRPr lang="en-US" sz="1000" b="1" dirty="0">
              <a:latin typeface="+mj-ea"/>
              <a:ea typeface="+mj-ea"/>
              <a:cs typeface="Source Sans Pro ExtraLight"/>
            </a:endParaRPr>
          </a:p>
        </p:txBody>
      </p:sp>
    </p:spTree>
    <p:extLst>
      <p:ext uri="{BB962C8B-B14F-4D97-AF65-F5344CB8AC3E}">
        <p14:creationId xmlns:p14="http://schemas.microsoft.com/office/powerpoint/2010/main" val="1429192434"/>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8000">
                                          <p:cBhvr additive="base">
                                            <p:cTn id="11" dur="1500" fill="hold"/>
                                            <p:tgtEl>
                                              <p:spTgt spid="8"/>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8000">
                                          <p:cBhvr additive="base">
                                            <p:cTn id="15"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8000">
                                          <p:cBhvr additive="base">
                                            <p:cTn id="23" dur="1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1+#ppt_w/2"/>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3" y="366505"/>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8"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49"/>
          <p:cNvSpPr txBox="1"/>
          <p:nvPr/>
        </p:nvSpPr>
        <p:spPr>
          <a:xfrm>
            <a:off x="870019" y="2007683"/>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5" name="TextBox 50"/>
          <p:cNvSpPr txBox="1"/>
          <p:nvPr/>
        </p:nvSpPr>
        <p:spPr>
          <a:xfrm>
            <a:off x="1211542" y="2677965"/>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6" name="TextBox 51"/>
          <p:cNvSpPr txBox="1"/>
          <p:nvPr/>
        </p:nvSpPr>
        <p:spPr>
          <a:xfrm>
            <a:off x="1776732" y="3059322"/>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7" name="TextBox 52"/>
          <p:cNvSpPr txBox="1"/>
          <p:nvPr/>
        </p:nvSpPr>
        <p:spPr>
          <a:xfrm>
            <a:off x="3016303" y="3334605"/>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8" name="TextBox 53"/>
          <p:cNvSpPr txBox="1"/>
          <p:nvPr/>
        </p:nvSpPr>
        <p:spPr>
          <a:xfrm>
            <a:off x="7290847" y="2735819"/>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9" name="TextBox 54"/>
          <p:cNvSpPr txBox="1"/>
          <p:nvPr/>
        </p:nvSpPr>
        <p:spPr>
          <a:xfrm>
            <a:off x="6973636" y="2127165"/>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0" name="TextBox 55"/>
          <p:cNvSpPr txBox="1"/>
          <p:nvPr/>
        </p:nvSpPr>
        <p:spPr>
          <a:xfrm>
            <a:off x="6449782" y="1719777"/>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1" name="TextBox 56"/>
          <p:cNvSpPr txBox="1"/>
          <p:nvPr/>
        </p:nvSpPr>
        <p:spPr>
          <a:xfrm>
            <a:off x="5209570" y="1429287"/>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2" name="TextBox 57"/>
          <p:cNvSpPr txBox="1"/>
          <p:nvPr/>
        </p:nvSpPr>
        <p:spPr>
          <a:xfrm>
            <a:off x="4107247" y="1797468"/>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3" name="TextBox 58"/>
          <p:cNvSpPr txBox="1"/>
          <p:nvPr/>
        </p:nvSpPr>
        <p:spPr>
          <a:xfrm>
            <a:off x="3808285" y="2051888"/>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4" name="TextBox 59"/>
          <p:cNvSpPr txBox="1"/>
          <p:nvPr/>
        </p:nvSpPr>
        <p:spPr>
          <a:xfrm>
            <a:off x="3624409" y="2283870"/>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5" name="TextBox 60"/>
          <p:cNvSpPr txBox="1"/>
          <p:nvPr/>
        </p:nvSpPr>
        <p:spPr>
          <a:xfrm>
            <a:off x="4555888" y="2533095"/>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6" name="TextBox 61"/>
          <p:cNvSpPr txBox="1"/>
          <p:nvPr/>
        </p:nvSpPr>
        <p:spPr>
          <a:xfrm>
            <a:off x="4378113" y="2787513"/>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7" name="TextBox 62"/>
          <p:cNvSpPr txBox="1"/>
          <p:nvPr/>
        </p:nvSpPr>
        <p:spPr>
          <a:xfrm>
            <a:off x="4073049" y="3019496"/>
            <a:ext cx="954107" cy="246221"/>
          </a:xfrm>
          <a:prstGeom prst="rect">
            <a:avLst/>
          </a:prstGeom>
          <a:noFill/>
        </p:spPr>
        <p:txBody>
          <a:bodyPr wrap="none" rtlCol="0">
            <a:spAutoFit/>
          </a:bodyPr>
          <a:lstStyle/>
          <a:p>
            <a:r>
              <a:rPr lang="zh-CN" altLang="en-US" sz="1000" dirty="0">
                <a:solidFill>
                  <a:srgbClr val="080808"/>
                </a:solidFill>
                <a:latin typeface="+mj-ea"/>
                <a:ea typeface="+mj-ea"/>
              </a:rPr>
              <a:t>添加文字标题</a:t>
            </a:r>
          </a:p>
        </p:txBody>
      </p:sp>
      <p:sp>
        <p:nvSpPr>
          <p:cNvPr id="18" name="椭圆 17"/>
          <p:cNvSpPr/>
          <p:nvPr/>
        </p:nvSpPr>
        <p:spPr>
          <a:xfrm>
            <a:off x="1900239" y="1837587"/>
            <a:ext cx="584200" cy="584200"/>
          </a:xfrm>
          <a:prstGeom prst="ellipse">
            <a:avLst/>
          </a:prstGeom>
          <a:solidFill>
            <a:schemeClr val="accent1"/>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19" name="椭圆 18"/>
          <p:cNvSpPr/>
          <p:nvPr/>
        </p:nvSpPr>
        <p:spPr>
          <a:xfrm>
            <a:off x="6470094" y="2011679"/>
            <a:ext cx="525577" cy="525577"/>
          </a:xfrm>
          <a:prstGeom prst="ellipse">
            <a:avLst/>
          </a:prstGeom>
          <a:solidFill>
            <a:schemeClr val="accent3"/>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nvGrpSpPr>
          <p:cNvPr id="20" name="组合 19"/>
          <p:cNvGrpSpPr/>
          <p:nvPr/>
        </p:nvGrpSpPr>
        <p:grpSpPr>
          <a:xfrm>
            <a:off x="2189164" y="2476496"/>
            <a:ext cx="518643" cy="518643"/>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sp>
        <p:nvSpPr>
          <p:cNvPr id="23" name="椭圆 22"/>
          <p:cNvSpPr>
            <a:spLocks noChangeAspect="1"/>
          </p:cNvSpPr>
          <p:nvPr/>
        </p:nvSpPr>
        <p:spPr>
          <a:xfrm>
            <a:off x="2721515" y="2834126"/>
            <a:ext cx="468000" cy="468000"/>
          </a:xfrm>
          <a:prstGeom prst="ellipse">
            <a:avLst/>
          </a:prstGeom>
          <a:solidFill>
            <a:schemeClr val="accent2"/>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24" name="椭圆 23"/>
          <p:cNvSpPr>
            <a:spLocks noChangeAspect="1"/>
          </p:cNvSpPr>
          <p:nvPr/>
        </p:nvSpPr>
        <p:spPr>
          <a:xfrm>
            <a:off x="5499438" y="1687097"/>
            <a:ext cx="396000" cy="396000"/>
          </a:xfrm>
          <a:prstGeom prst="ellipse">
            <a:avLst/>
          </a:prstGeom>
          <a:solidFill>
            <a:schemeClr val="accent2"/>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25" name="椭圆 24"/>
          <p:cNvSpPr>
            <a:spLocks noChangeAspect="1"/>
          </p:cNvSpPr>
          <p:nvPr/>
        </p:nvSpPr>
        <p:spPr>
          <a:xfrm>
            <a:off x="3772243" y="2866287"/>
            <a:ext cx="342000" cy="342000"/>
          </a:xfrm>
          <a:prstGeom prst="ellipse">
            <a:avLst/>
          </a:prstGeom>
          <a:solidFill>
            <a:schemeClr val="accent3"/>
          </a:solidFill>
          <a:ln>
            <a:noFill/>
          </a:ln>
          <a:effectLst>
            <a:outerShdw blurRad="254000" dist="190500" dir="8100000" algn="tr"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26" name="椭圆 25"/>
          <p:cNvSpPr>
            <a:spLocks noChangeAspect="1"/>
          </p:cNvSpPr>
          <p:nvPr/>
        </p:nvSpPr>
        <p:spPr>
          <a:xfrm>
            <a:off x="4781938" y="2035317"/>
            <a:ext cx="277200" cy="277200"/>
          </a:xfrm>
          <a:prstGeom prst="ellipse">
            <a:avLst/>
          </a:prstGeom>
          <a:solidFill>
            <a:schemeClr val="accent1"/>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27" name="椭圆 26"/>
          <p:cNvSpPr>
            <a:spLocks noChangeAspect="1"/>
          </p:cNvSpPr>
          <p:nvPr/>
        </p:nvSpPr>
        <p:spPr>
          <a:xfrm>
            <a:off x="4389543" y="2500234"/>
            <a:ext cx="216000" cy="216000"/>
          </a:xfrm>
          <a:prstGeom prst="ellipse">
            <a:avLst/>
          </a:prstGeom>
          <a:solidFill>
            <a:schemeClr val="accent4"/>
          </a:solidFill>
          <a:ln>
            <a:noFill/>
          </a:ln>
          <a:effectLst>
            <a:outerShdw blurRad="190500" dist="127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nvGrpSpPr>
          <p:cNvPr id="28" name="组合 27"/>
          <p:cNvGrpSpPr/>
          <p:nvPr/>
        </p:nvGrpSpPr>
        <p:grpSpPr>
          <a:xfrm>
            <a:off x="6742190" y="2554437"/>
            <a:ext cx="583583" cy="58358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grpSp>
        <p:nvGrpSpPr>
          <p:cNvPr id="31" name="组合 30"/>
          <p:cNvGrpSpPr/>
          <p:nvPr/>
        </p:nvGrpSpPr>
        <p:grpSpPr>
          <a:xfrm>
            <a:off x="5987877" y="1688019"/>
            <a:ext cx="484598" cy="48459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grpSp>
        <p:nvGrpSpPr>
          <p:cNvPr id="34" name="组合 33"/>
          <p:cNvGrpSpPr/>
          <p:nvPr/>
        </p:nvGrpSpPr>
        <p:grpSpPr>
          <a:xfrm>
            <a:off x="3281018" y="2924186"/>
            <a:ext cx="399491" cy="39949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grpSp>
        <p:nvGrpSpPr>
          <p:cNvPr id="37" name="组合 36"/>
          <p:cNvGrpSpPr/>
          <p:nvPr/>
        </p:nvGrpSpPr>
        <p:grpSpPr>
          <a:xfrm>
            <a:off x="5084783" y="1834062"/>
            <a:ext cx="339856" cy="3398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grpSp>
        <p:nvGrpSpPr>
          <p:cNvPr id="40" name="组合 39"/>
          <p:cNvGrpSpPr/>
          <p:nvPr/>
        </p:nvGrpSpPr>
        <p:grpSpPr>
          <a:xfrm>
            <a:off x="4115410" y="2680346"/>
            <a:ext cx="274133" cy="274133"/>
            <a:chOff x="304800" y="673100"/>
            <a:chExt cx="4000500" cy="4000500"/>
          </a:xfrm>
          <a:effectLst>
            <a:outerShdw blurRad="127000" dist="127000" dir="8100000" algn="tr" rotWithShape="0">
              <a:prstClr val="black">
                <a:alpha val="4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grpSp>
        <p:nvGrpSpPr>
          <p:cNvPr id="43" name="组合 42"/>
          <p:cNvGrpSpPr/>
          <p:nvPr/>
        </p:nvGrpSpPr>
        <p:grpSpPr>
          <a:xfrm>
            <a:off x="4577362" y="2286548"/>
            <a:ext cx="226575" cy="226575"/>
            <a:chOff x="304800" y="673100"/>
            <a:chExt cx="4000500" cy="4000500"/>
          </a:xfrm>
          <a:effectLst>
            <a:outerShdw blurRad="127000" dist="127000" dir="8100000" algn="tr" rotWithShape="0">
              <a:prstClr val="black">
                <a:alpha val="4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mj-ea"/>
                <a:ea typeface="+mj-ea"/>
              </a:endParaRPr>
            </a:p>
          </p:txBody>
        </p:sp>
      </p:grpSp>
    </p:spTree>
    <p:extLst>
      <p:ext uri="{BB962C8B-B14F-4D97-AF65-F5344CB8AC3E}">
        <p14:creationId xmlns:p14="http://schemas.microsoft.com/office/powerpoint/2010/main" val="2020039949"/>
      </p:ext>
    </p:extLst>
  </p:cSld>
  <p:clrMapOvr>
    <a:masterClrMapping/>
  </p:clrMapOvr>
  <mc:AlternateContent xmlns:mc="http://schemas.openxmlformats.org/markup-compatibility/2006" xmlns:p14="http://schemas.microsoft.com/office/powerpoint/2010/main">
    <mc:Choice Requires="p14">
      <p:transition p14:dur="10" advClick="0" advTm="5000">
        <p:random/>
      </p:transition>
    </mc:Choice>
    <mc:Fallback xmlns="">
      <p:transition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43"/>
                                        </p:tgtEl>
                                        <p:attrNameLst>
                                          <p:attrName>style.visibility</p:attrName>
                                        </p:attrNameLst>
                                      </p:cBhvr>
                                      <p:to>
                                        <p:strVal val="visible"/>
                                      </p:to>
                                    </p:set>
                                    <p:anim calcmode="lin" valueType="num">
                                      <p:cBhvr>
                                        <p:cTn id="9" dur="1000" fill="hold"/>
                                        <p:tgtEl>
                                          <p:spTgt spid="43"/>
                                        </p:tgtEl>
                                        <p:attrNameLst>
                                          <p:attrName>ppt_w</p:attrName>
                                        </p:attrNameLst>
                                      </p:cBhvr>
                                      <p:tavLst>
                                        <p:tav tm="0">
                                          <p:val>
                                            <p:fltVal val="0"/>
                                          </p:val>
                                        </p:tav>
                                        <p:tav tm="100000">
                                          <p:val>
                                            <p:strVal val="#ppt_w"/>
                                          </p:val>
                                        </p:tav>
                                      </p:tavLst>
                                    </p:anim>
                                    <p:anim calcmode="lin" valueType="num">
                                      <p:cBhvr>
                                        <p:cTn id="10" dur="1000" fill="hold"/>
                                        <p:tgtEl>
                                          <p:spTgt spid="43"/>
                                        </p:tgtEl>
                                        <p:attrNameLst>
                                          <p:attrName>ppt_h</p:attrName>
                                        </p:attrNameLst>
                                      </p:cBhvr>
                                      <p:tavLst>
                                        <p:tav tm="0">
                                          <p:val>
                                            <p:fltVal val="0"/>
                                          </p:val>
                                        </p:tav>
                                        <p:tav tm="100000">
                                          <p:val>
                                            <p:strVal val="#ppt_h"/>
                                          </p:val>
                                        </p:tav>
                                      </p:tavLst>
                                    </p:anim>
                                    <p:animEffect transition="in" filter="fade">
                                      <p:cBhvr>
                                        <p:cTn id="11" dur="1000"/>
                                        <p:tgtEl>
                                          <p:spTgt spid="43"/>
                                        </p:tgtEl>
                                      </p:cBhvr>
                                    </p:animEffect>
                                  </p:childTnLst>
                                </p:cTn>
                              </p:par>
                              <p:par>
                                <p:cTn id="12" presetID="42" presetClass="path" presetSubtype="0" accel="50000" decel="50000" fill="hold" nodeType="withEffect">
                                  <p:stCondLst>
                                    <p:cond delay="0"/>
                                  </p:stCondLst>
                                  <p:childTnLst>
                                    <p:animMotion origin="layout" path="M 2.77778E-6 1.97531E-6 L 0.55781 1.97531E-6 " pathEditMode="relative" rAng="0" ptsTypes="AA">
                                      <p:cBhvr>
                                        <p:cTn id="13" dur="1000" spd="-100000" fill="hold"/>
                                        <p:tgtEl>
                                          <p:spTgt spid="43"/>
                                        </p:tgtEl>
                                        <p:attrNameLst>
                                          <p:attrName>ppt_x</p:attrName>
                                          <p:attrName>ppt_y</p:attrName>
                                        </p:attrNameLst>
                                      </p:cBhvr>
                                      <p:rCtr x="27882" y="0"/>
                                    </p:animMotion>
                                  </p:childTnLst>
                                </p:cTn>
                              </p:par>
                              <p:par>
                                <p:cTn id="14" presetID="1"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par>
                                <p:cTn id="16" presetID="42" presetClass="path" presetSubtype="0" accel="50000" decel="50000" fill="hold" grpId="2" nodeType="withEffect">
                                  <p:stCondLst>
                                    <p:cond delay="0"/>
                                  </p:stCondLst>
                                  <p:childTnLst>
                                    <p:animMotion origin="layout" path="M -2.77778E-7 1.23457E-6 L -0.56719 0.00278 " pathEditMode="relative" rAng="0" ptsTypes="AA">
                                      <p:cBhvr>
                                        <p:cTn id="17" dur="1000" spd="-100000" fill="hold"/>
                                        <p:tgtEl>
                                          <p:spTgt spid="27"/>
                                        </p:tgtEl>
                                        <p:attrNameLst>
                                          <p:attrName>ppt_x</p:attrName>
                                          <p:attrName>ppt_y</p:attrName>
                                        </p:attrNameLst>
                                      </p:cBhvr>
                                      <p:rCtr x="-28368" y="123"/>
                                    </p:animMotion>
                                  </p:childTnLst>
                                </p:cTn>
                              </p:par>
                              <p:par>
                                <p:cTn id="18" presetID="53" presetClass="entr" presetSubtype="16" fill="hold" grpId="1"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1000" fill="hold"/>
                                        <p:tgtEl>
                                          <p:spTgt spid="27"/>
                                        </p:tgtEl>
                                        <p:attrNameLst>
                                          <p:attrName>ppt_w</p:attrName>
                                        </p:attrNameLst>
                                      </p:cBhvr>
                                      <p:tavLst>
                                        <p:tav tm="0">
                                          <p:val>
                                            <p:fltVal val="0"/>
                                          </p:val>
                                        </p:tav>
                                        <p:tav tm="100000">
                                          <p:val>
                                            <p:strVal val="#ppt_w"/>
                                          </p:val>
                                        </p:tav>
                                      </p:tavLst>
                                    </p:anim>
                                    <p:anim calcmode="lin" valueType="num">
                                      <p:cBhvr>
                                        <p:cTn id="21" dur="1000" fill="hold"/>
                                        <p:tgtEl>
                                          <p:spTgt spid="27"/>
                                        </p:tgtEl>
                                        <p:attrNameLst>
                                          <p:attrName>ppt_h</p:attrName>
                                        </p:attrNameLst>
                                      </p:cBhvr>
                                      <p:tavLst>
                                        <p:tav tm="0">
                                          <p:val>
                                            <p:fltVal val="0"/>
                                          </p:val>
                                        </p:tav>
                                        <p:tav tm="100000">
                                          <p:val>
                                            <p:strVal val="#ppt_h"/>
                                          </p:val>
                                        </p:tav>
                                      </p:tavLst>
                                    </p:anim>
                                    <p:animEffect transition="in" filter="fade">
                                      <p:cBhvr>
                                        <p:cTn id="22" dur="1000"/>
                                        <p:tgtEl>
                                          <p:spTgt spid="27"/>
                                        </p:tgtEl>
                                      </p:cBhvr>
                                    </p:animEffect>
                                  </p:childTnLst>
                                </p:cTn>
                              </p:par>
                              <p:par>
                                <p:cTn id="23" presetID="1" presetClass="entr" presetSubtype="0" fill="hold" grpId="0" nodeType="withEffect">
                                  <p:stCondLst>
                                    <p:cond delay="300"/>
                                  </p:stCondLst>
                                  <p:childTnLst>
                                    <p:set>
                                      <p:cBhvr>
                                        <p:cTn id="24" dur="1" fill="hold">
                                          <p:stCondLst>
                                            <p:cond delay="0"/>
                                          </p:stCondLst>
                                        </p:cTn>
                                        <p:tgtEl>
                                          <p:spTgt spid="26"/>
                                        </p:tgtEl>
                                        <p:attrNameLst>
                                          <p:attrName>style.visibility</p:attrName>
                                        </p:attrNameLst>
                                      </p:cBhvr>
                                      <p:to>
                                        <p:strVal val="visible"/>
                                      </p:to>
                                    </p:set>
                                  </p:childTnLst>
                                </p:cTn>
                              </p:par>
                              <p:par>
                                <p:cTn id="25" presetID="42" presetClass="path" presetSubtype="0" accel="50000" decel="50000" fill="hold" grpId="2" nodeType="withEffect">
                                  <p:stCondLst>
                                    <p:cond delay="300"/>
                                  </p:stCondLst>
                                  <p:childTnLst>
                                    <p:animMotion origin="layout" path="M -8.33333E-7 -8.64198E-7 L 0.225 0.76111 " pathEditMode="relative" rAng="0" ptsTypes="AA">
                                      <p:cBhvr>
                                        <p:cTn id="26" dur="1000" spd="-100000" fill="hold"/>
                                        <p:tgtEl>
                                          <p:spTgt spid="26"/>
                                        </p:tgtEl>
                                        <p:attrNameLst>
                                          <p:attrName>ppt_x</p:attrName>
                                          <p:attrName>ppt_y</p:attrName>
                                        </p:attrNameLst>
                                      </p:cBhvr>
                                      <p:rCtr x="11250" y="38056"/>
                                    </p:animMotion>
                                  </p:childTnLst>
                                </p:cTn>
                              </p:par>
                              <p:par>
                                <p:cTn id="27" presetID="53" presetClass="entr" presetSubtype="16" fill="hold" grpId="1" nodeType="withEffect">
                                  <p:stCondLst>
                                    <p:cond delay="30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ppt_w</p:attrName>
                                        </p:attrNameLst>
                                      </p:cBhvr>
                                      <p:tavLst>
                                        <p:tav tm="0">
                                          <p:val>
                                            <p:fltVal val="0"/>
                                          </p:val>
                                        </p:tav>
                                        <p:tav tm="100000">
                                          <p:val>
                                            <p:strVal val="#ppt_w"/>
                                          </p:val>
                                        </p:tav>
                                      </p:tavLst>
                                    </p:anim>
                                    <p:anim calcmode="lin" valueType="num">
                                      <p:cBhvr>
                                        <p:cTn id="30" dur="1000" fill="hold"/>
                                        <p:tgtEl>
                                          <p:spTgt spid="26"/>
                                        </p:tgtEl>
                                        <p:attrNameLst>
                                          <p:attrName>ppt_h</p:attrName>
                                        </p:attrNameLst>
                                      </p:cBhvr>
                                      <p:tavLst>
                                        <p:tav tm="0">
                                          <p:val>
                                            <p:fltVal val="0"/>
                                          </p:val>
                                        </p:tav>
                                        <p:tav tm="100000">
                                          <p:val>
                                            <p:strVal val="#ppt_h"/>
                                          </p:val>
                                        </p:tav>
                                      </p:tavLst>
                                    </p:anim>
                                    <p:animEffect transition="in" filter="fade">
                                      <p:cBhvr>
                                        <p:cTn id="31" dur="1000"/>
                                        <p:tgtEl>
                                          <p:spTgt spid="26"/>
                                        </p:tgtEl>
                                      </p:cBhvr>
                                    </p:animEffect>
                                  </p:childTnLst>
                                </p:cTn>
                              </p:par>
                              <p:par>
                                <p:cTn id="32" presetID="1" presetClass="entr" presetSubtype="0" fill="hold" nodeType="withEffect">
                                  <p:stCondLst>
                                    <p:cond delay="300"/>
                                  </p:stCondLst>
                                  <p:childTnLst>
                                    <p:set>
                                      <p:cBhvr>
                                        <p:cTn id="33" dur="1" fill="hold">
                                          <p:stCondLst>
                                            <p:cond delay="0"/>
                                          </p:stCondLst>
                                        </p:cTn>
                                        <p:tgtEl>
                                          <p:spTgt spid="40"/>
                                        </p:tgtEl>
                                        <p:attrNameLst>
                                          <p:attrName>style.visibility</p:attrName>
                                        </p:attrNameLst>
                                      </p:cBhvr>
                                      <p:to>
                                        <p:strVal val="visible"/>
                                      </p:to>
                                    </p:set>
                                  </p:childTnLst>
                                </p:cTn>
                              </p:par>
                              <p:par>
                                <p:cTn id="34" presetID="42" presetClass="path" presetSubtype="0" accel="50000" decel="50000" fill="hold" nodeType="withEffect">
                                  <p:stCondLst>
                                    <p:cond delay="300"/>
                                  </p:stCondLst>
                                  <p:childTnLst>
                                    <p:animMotion origin="layout" path="M -5.55556E-7 -8.64198E-7 L -0.25 -0.67778 " pathEditMode="relative" rAng="0" ptsTypes="AA">
                                      <p:cBhvr>
                                        <p:cTn id="35" dur="1000" spd="-100000" fill="hold"/>
                                        <p:tgtEl>
                                          <p:spTgt spid="40"/>
                                        </p:tgtEl>
                                        <p:attrNameLst>
                                          <p:attrName>ppt_x</p:attrName>
                                          <p:attrName>ppt_y</p:attrName>
                                        </p:attrNameLst>
                                      </p:cBhvr>
                                      <p:rCtr x="-12500" y="-33889"/>
                                    </p:animMotion>
                                  </p:childTnLst>
                                </p:cTn>
                              </p:par>
                              <p:par>
                                <p:cTn id="36" presetID="53" presetClass="entr" presetSubtype="16" fill="hold" nodeType="withEffect">
                                  <p:stCondLst>
                                    <p:cond delay="300"/>
                                  </p:stCondLst>
                                  <p:childTnLst>
                                    <p:set>
                                      <p:cBhvr>
                                        <p:cTn id="37" dur="1" fill="hold">
                                          <p:stCondLst>
                                            <p:cond delay="0"/>
                                          </p:stCondLst>
                                        </p:cTn>
                                        <p:tgtEl>
                                          <p:spTgt spid="40"/>
                                        </p:tgtEl>
                                        <p:attrNameLst>
                                          <p:attrName>style.visibility</p:attrName>
                                        </p:attrNameLst>
                                      </p:cBhvr>
                                      <p:to>
                                        <p:strVal val="visible"/>
                                      </p:to>
                                    </p:set>
                                    <p:anim calcmode="lin" valueType="num">
                                      <p:cBhvr>
                                        <p:cTn id="38" dur="1000" fill="hold"/>
                                        <p:tgtEl>
                                          <p:spTgt spid="40"/>
                                        </p:tgtEl>
                                        <p:attrNameLst>
                                          <p:attrName>ppt_w</p:attrName>
                                        </p:attrNameLst>
                                      </p:cBhvr>
                                      <p:tavLst>
                                        <p:tav tm="0">
                                          <p:val>
                                            <p:fltVal val="0"/>
                                          </p:val>
                                        </p:tav>
                                        <p:tav tm="100000">
                                          <p:val>
                                            <p:strVal val="#ppt_w"/>
                                          </p:val>
                                        </p:tav>
                                      </p:tavLst>
                                    </p:anim>
                                    <p:anim calcmode="lin" valueType="num">
                                      <p:cBhvr>
                                        <p:cTn id="39" dur="1000" fill="hold"/>
                                        <p:tgtEl>
                                          <p:spTgt spid="40"/>
                                        </p:tgtEl>
                                        <p:attrNameLst>
                                          <p:attrName>ppt_h</p:attrName>
                                        </p:attrNameLst>
                                      </p:cBhvr>
                                      <p:tavLst>
                                        <p:tav tm="0">
                                          <p:val>
                                            <p:fltVal val="0"/>
                                          </p:val>
                                        </p:tav>
                                        <p:tav tm="100000">
                                          <p:val>
                                            <p:strVal val="#ppt_h"/>
                                          </p:val>
                                        </p:tav>
                                      </p:tavLst>
                                    </p:anim>
                                    <p:animEffect transition="in" filter="fade">
                                      <p:cBhvr>
                                        <p:cTn id="40" dur="1000"/>
                                        <p:tgtEl>
                                          <p:spTgt spid="40"/>
                                        </p:tgtEl>
                                      </p:cBhvr>
                                    </p:animEffect>
                                  </p:childTnLst>
                                </p:cTn>
                              </p:par>
                              <p:par>
                                <p:cTn id="41" presetID="1" presetClass="entr" presetSubtype="0" fill="hold" grpId="0" nodeType="withEffect">
                                  <p:stCondLst>
                                    <p:cond delay="600"/>
                                  </p:stCondLst>
                                  <p:childTnLst>
                                    <p:set>
                                      <p:cBhvr>
                                        <p:cTn id="42" dur="1" fill="hold">
                                          <p:stCondLst>
                                            <p:cond delay="0"/>
                                          </p:stCondLst>
                                        </p:cTn>
                                        <p:tgtEl>
                                          <p:spTgt spid="25"/>
                                        </p:tgtEl>
                                        <p:attrNameLst>
                                          <p:attrName>style.visibility</p:attrName>
                                        </p:attrNameLst>
                                      </p:cBhvr>
                                      <p:to>
                                        <p:strVal val="visible"/>
                                      </p:to>
                                    </p:set>
                                  </p:childTnLst>
                                </p:cTn>
                              </p:par>
                              <p:par>
                                <p:cTn id="43" presetID="42" presetClass="path" presetSubtype="0" accel="50000" decel="50000" fill="hold" grpId="2" nodeType="withEffect">
                                  <p:stCondLst>
                                    <p:cond delay="600"/>
                                  </p:stCondLst>
                                  <p:childTnLst>
                                    <p:animMotion origin="layout" path="M 0 -2.09877E-6 L -0.00937 0.58056 " pathEditMode="relative" rAng="0" ptsTypes="AA">
                                      <p:cBhvr>
                                        <p:cTn id="44" dur="1000" spd="-100000" fill="hold"/>
                                        <p:tgtEl>
                                          <p:spTgt spid="25"/>
                                        </p:tgtEl>
                                        <p:attrNameLst>
                                          <p:attrName>ppt_x</p:attrName>
                                          <p:attrName>ppt_y</p:attrName>
                                        </p:attrNameLst>
                                      </p:cBhvr>
                                      <p:rCtr x="-469" y="29012"/>
                                    </p:animMotion>
                                  </p:childTnLst>
                                </p:cTn>
                              </p:par>
                              <p:par>
                                <p:cTn id="45" presetID="53" presetClass="entr" presetSubtype="16" fill="hold" grpId="1" nodeType="withEffect">
                                  <p:stCondLst>
                                    <p:cond delay="6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Effect transition="in" filter="fade">
                                      <p:cBhvr>
                                        <p:cTn id="49" dur="1000"/>
                                        <p:tgtEl>
                                          <p:spTgt spid="25"/>
                                        </p:tgtEl>
                                      </p:cBhvr>
                                    </p:animEffect>
                                  </p:childTnLst>
                                </p:cTn>
                              </p:par>
                              <p:par>
                                <p:cTn id="50" presetID="1" presetClass="entr" presetSubtype="0" fill="hold" nodeType="withEffect">
                                  <p:stCondLst>
                                    <p:cond delay="600"/>
                                  </p:stCondLst>
                                  <p:childTnLst>
                                    <p:set>
                                      <p:cBhvr>
                                        <p:cTn id="51" dur="1" fill="hold">
                                          <p:stCondLst>
                                            <p:cond delay="0"/>
                                          </p:stCondLst>
                                        </p:cTn>
                                        <p:tgtEl>
                                          <p:spTgt spid="37"/>
                                        </p:tgtEl>
                                        <p:attrNameLst>
                                          <p:attrName>style.visibility</p:attrName>
                                        </p:attrNameLst>
                                      </p:cBhvr>
                                      <p:to>
                                        <p:strVal val="visible"/>
                                      </p:to>
                                    </p:set>
                                  </p:childTnLst>
                                </p:cTn>
                              </p:par>
                              <p:par>
                                <p:cTn id="52" presetID="53" presetClass="entr" presetSubtype="16" fill="hold" nodeType="withEffect">
                                  <p:stCondLst>
                                    <p:cond delay="600"/>
                                  </p:stCondLst>
                                  <p:childTnLst>
                                    <p:set>
                                      <p:cBhvr>
                                        <p:cTn id="53" dur="1" fill="hold">
                                          <p:stCondLst>
                                            <p:cond delay="0"/>
                                          </p:stCondLst>
                                        </p:cTn>
                                        <p:tgtEl>
                                          <p:spTgt spid="37"/>
                                        </p:tgtEl>
                                        <p:attrNameLst>
                                          <p:attrName>style.visibility</p:attrName>
                                        </p:attrNameLst>
                                      </p:cBhvr>
                                      <p:to>
                                        <p:strVal val="visible"/>
                                      </p:to>
                                    </p:set>
                                    <p:anim calcmode="lin" valueType="num">
                                      <p:cBhvr>
                                        <p:cTn id="54" dur="1000" fill="hold"/>
                                        <p:tgtEl>
                                          <p:spTgt spid="37"/>
                                        </p:tgtEl>
                                        <p:attrNameLst>
                                          <p:attrName>ppt_w</p:attrName>
                                        </p:attrNameLst>
                                      </p:cBhvr>
                                      <p:tavLst>
                                        <p:tav tm="0">
                                          <p:val>
                                            <p:fltVal val="0"/>
                                          </p:val>
                                        </p:tav>
                                        <p:tav tm="100000">
                                          <p:val>
                                            <p:strVal val="#ppt_w"/>
                                          </p:val>
                                        </p:tav>
                                      </p:tavLst>
                                    </p:anim>
                                    <p:anim calcmode="lin" valueType="num">
                                      <p:cBhvr>
                                        <p:cTn id="55" dur="1000" fill="hold"/>
                                        <p:tgtEl>
                                          <p:spTgt spid="37"/>
                                        </p:tgtEl>
                                        <p:attrNameLst>
                                          <p:attrName>ppt_h</p:attrName>
                                        </p:attrNameLst>
                                      </p:cBhvr>
                                      <p:tavLst>
                                        <p:tav tm="0">
                                          <p:val>
                                            <p:fltVal val="0"/>
                                          </p:val>
                                        </p:tav>
                                        <p:tav tm="100000">
                                          <p:val>
                                            <p:strVal val="#ppt_h"/>
                                          </p:val>
                                        </p:tav>
                                      </p:tavLst>
                                    </p:anim>
                                    <p:animEffect transition="in" filter="fade">
                                      <p:cBhvr>
                                        <p:cTn id="56" dur="1000"/>
                                        <p:tgtEl>
                                          <p:spTgt spid="37"/>
                                        </p:tgtEl>
                                      </p:cBhvr>
                                    </p:animEffect>
                                  </p:childTnLst>
                                </p:cTn>
                              </p:par>
                              <p:par>
                                <p:cTn id="57" presetID="42" presetClass="path" presetSubtype="0" accel="50000" decel="50000" fill="hold" nodeType="withEffect">
                                  <p:stCondLst>
                                    <p:cond delay="600"/>
                                  </p:stCondLst>
                                  <p:childTnLst>
                                    <p:animMotion origin="layout" path="M -2.77778E-6 3.82716E-6 L 0.00157 -0.53056 " pathEditMode="relative" rAng="0" ptsTypes="AA">
                                      <p:cBhvr>
                                        <p:cTn id="58" dur="1000" spd="-100000" fill="hold"/>
                                        <p:tgtEl>
                                          <p:spTgt spid="37"/>
                                        </p:tgtEl>
                                        <p:attrNameLst>
                                          <p:attrName>ppt_x</p:attrName>
                                          <p:attrName>ppt_y</p:attrName>
                                        </p:attrNameLst>
                                      </p:cBhvr>
                                      <p:rCtr x="69" y="-26543"/>
                                    </p:animMotion>
                                  </p:childTnLst>
                                </p:cTn>
                              </p:par>
                              <p:par>
                                <p:cTn id="59" presetID="1" presetClass="entr" presetSubtype="0" fill="hold" nodeType="withEffect">
                                  <p:stCondLst>
                                    <p:cond delay="900"/>
                                  </p:stCondLst>
                                  <p:childTnLst>
                                    <p:set>
                                      <p:cBhvr>
                                        <p:cTn id="60" dur="1" fill="hold">
                                          <p:stCondLst>
                                            <p:cond delay="0"/>
                                          </p:stCondLst>
                                        </p:cTn>
                                        <p:tgtEl>
                                          <p:spTgt spid="34"/>
                                        </p:tgtEl>
                                        <p:attrNameLst>
                                          <p:attrName>style.visibility</p:attrName>
                                        </p:attrNameLst>
                                      </p:cBhvr>
                                      <p:to>
                                        <p:strVal val="visible"/>
                                      </p:to>
                                    </p:set>
                                  </p:childTnLst>
                                </p:cTn>
                              </p:par>
                              <p:par>
                                <p:cTn id="61" presetID="42" presetClass="path" presetSubtype="0" accel="50000" decel="50000" fill="hold" nodeType="withEffect">
                                  <p:stCondLst>
                                    <p:cond delay="900"/>
                                  </p:stCondLst>
                                  <p:childTnLst>
                                    <p:animMotion origin="layout" path="M 4.44444E-6 2.59259E-6 L -0.29844 0.54166 " pathEditMode="relative" rAng="0" ptsTypes="AA">
                                      <p:cBhvr>
                                        <p:cTn id="62" dur="1000" spd="-100000" fill="hold"/>
                                        <p:tgtEl>
                                          <p:spTgt spid="34"/>
                                        </p:tgtEl>
                                        <p:attrNameLst>
                                          <p:attrName>ppt_x</p:attrName>
                                          <p:attrName>ppt_y</p:attrName>
                                        </p:attrNameLst>
                                      </p:cBhvr>
                                      <p:rCtr x="-14931" y="27068"/>
                                    </p:animMotion>
                                  </p:childTnLst>
                                </p:cTn>
                              </p:par>
                              <p:par>
                                <p:cTn id="63" presetID="53" presetClass="entr" presetSubtype="16" fill="hold" nodeType="withEffect">
                                  <p:stCondLst>
                                    <p:cond delay="900"/>
                                  </p:stCondLst>
                                  <p:childTnLst>
                                    <p:set>
                                      <p:cBhvr>
                                        <p:cTn id="64" dur="1" fill="hold">
                                          <p:stCondLst>
                                            <p:cond delay="0"/>
                                          </p:stCondLst>
                                        </p:cTn>
                                        <p:tgtEl>
                                          <p:spTgt spid="34"/>
                                        </p:tgtEl>
                                        <p:attrNameLst>
                                          <p:attrName>style.visibility</p:attrName>
                                        </p:attrNameLst>
                                      </p:cBhvr>
                                      <p:to>
                                        <p:strVal val="visible"/>
                                      </p:to>
                                    </p:set>
                                    <p:anim calcmode="lin" valueType="num">
                                      <p:cBhvr>
                                        <p:cTn id="65" dur="1000" fill="hold"/>
                                        <p:tgtEl>
                                          <p:spTgt spid="34"/>
                                        </p:tgtEl>
                                        <p:attrNameLst>
                                          <p:attrName>ppt_w</p:attrName>
                                        </p:attrNameLst>
                                      </p:cBhvr>
                                      <p:tavLst>
                                        <p:tav tm="0">
                                          <p:val>
                                            <p:fltVal val="0"/>
                                          </p:val>
                                        </p:tav>
                                        <p:tav tm="100000">
                                          <p:val>
                                            <p:strVal val="#ppt_w"/>
                                          </p:val>
                                        </p:tav>
                                      </p:tavLst>
                                    </p:anim>
                                    <p:anim calcmode="lin" valueType="num">
                                      <p:cBhvr>
                                        <p:cTn id="66" dur="1000" fill="hold"/>
                                        <p:tgtEl>
                                          <p:spTgt spid="34"/>
                                        </p:tgtEl>
                                        <p:attrNameLst>
                                          <p:attrName>ppt_h</p:attrName>
                                        </p:attrNameLst>
                                      </p:cBhvr>
                                      <p:tavLst>
                                        <p:tav tm="0">
                                          <p:val>
                                            <p:fltVal val="0"/>
                                          </p:val>
                                        </p:tav>
                                        <p:tav tm="100000">
                                          <p:val>
                                            <p:strVal val="#ppt_h"/>
                                          </p:val>
                                        </p:tav>
                                      </p:tavLst>
                                    </p:anim>
                                    <p:animEffect transition="in" filter="fade">
                                      <p:cBhvr>
                                        <p:cTn id="67" dur="1000"/>
                                        <p:tgtEl>
                                          <p:spTgt spid="34"/>
                                        </p:tgtEl>
                                      </p:cBhvr>
                                    </p:animEffect>
                                  </p:childTnLst>
                                </p:cTn>
                              </p:par>
                              <p:par>
                                <p:cTn id="68" presetID="1" presetClass="entr" presetSubtype="0" fill="hold" grpId="0" nodeType="withEffect">
                                  <p:stCondLst>
                                    <p:cond delay="900"/>
                                  </p:stCondLst>
                                  <p:childTnLst>
                                    <p:set>
                                      <p:cBhvr>
                                        <p:cTn id="69" dur="1" fill="hold">
                                          <p:stCondLst>
                                            <p:cond delay="0"/>
                                          </p:stCondLst>
                                        </p:cTn>
                                        <p:tgtEl>
                                          <p:spTgt spid="24"/>
                                        </p:tgtEl>
                                        <p:attrNameLst>
                                          <p:attrName>style.visibility</p:attrName>
                                        </p:attrNameLst>
                                      </p:cBhvr>
                                      <p:to>
                                        <p:strVal val="visible"/>
                                      </p:to>
                                    </p:set>
                                  </p:childTnLst>
                                </p:cTn>
                              </p:par>
                              <p:par>
                                <p:cTn id="70" presetID="42" presetClass="path" presetSubtype="0" accel="50000" decel="50000" fill="hold" grpId="2" nodeType="withEffect">
                                  <p:stCondLst>
                                    <p:cond delay="900"/>
                                  </p:stCondLst>
                                  <p:childTnLst>
                                    <p:animMotion origin="layout" path="M -2.77778E-7 1.97531E-6 L 0.32656 -0.51111 " pathEditMode="relative" rAng="0" ptsTypes="AA">
                                      <p:cBhvr>
                                        <p:cTn id="71" dur="1000" spd="-100000" fill="hold"/>
                                        <p:tgtEl>
                                          <p:spTgt spid="24"/>
                                        </p:tgtEl>
                                        <p:attrNameLst>
                                          <p:attrName>ppt_x</p:attrName>
                                          <p:attrName>ppt_y</p:attrName>
                                        </p:attrNameLst>
                                      </p:cBhvr>
                                      <p:rCtr x="16319" y="-25556"/>
                                    </p:animMotion>
                                  </p:childTnLst>
                                </p:cTn>
                              </p:par>
                              <p:par>
                                <p:cTn id="72" presetID="53" presetClass="entr" presetSubtype="16" fill="hold" grpId="1" nodeType="withEffect">
                                  <p:stCondLst>
                                    <p:cond delay="900"/>
                                  </p:stCondLst>
                                  <p:childTnLst>
                                    <p:set>
                                      <p:cBhvr>
                                        <p:cTn id="73" dur="1" fill="hold">
                                          <p:stCondLst>
                                            <p:cond delay="0"/>
                                          </p:stCondLst>
                                        </p:cTn>
                                        <p:tgtEl>
                                          <p:spTgt spid="24"/>
                                        </p:tgtEl>
                                        <p:attrNameLst>
                                          <p:attrName>style.visibility</p:attrName>
                                        </p:attrNameLst>
                                      </p:cBhvr>
                                      <p:to>
                                        <p:strVal val="visible"/>
                                      </p:to>
                                    </p:set>
                                    <p:anim calcmode="lin" valueType="num">
                                      <p:cBhvr>
                                        <p:cTn id="74" dur="1000" fill="hold"/>
                                        <p:tgtEl>
                                          <p:spTgt spid="24"/>
                                        </p:tgtEl>
                                        <p:attrNameLst>
                                          <p:attrName>ppt_w</p:attrName>
                                        </p:attrNameLst>
                                      </p:cBhvr>
                                      <p:tavLst>
                                        <p:tav tm="0">
                                          <p:val>
                                            <p:fltVal val="0"/>
                                          </p:val>
                                        </p:tav>
                                        <p:tav tm="100000">
                                          <p:val>
                                            <p:strVal val="#ppt_w"/>
                                          </p:val>
                                        </p:tav>
                                      </p:tavLst>
                                    </p:anim>
                                    <p:anim calcmode="lin" valueType="num">
                                      <p:cBhvr>
                                        <p:cTn id="75" dur="1000" fill="hold"/>
                                        <p:tgtEl>
                                          <p:spTgt spid="24"/>
                                        </p:tgtEl>
                                        <p:attrNameLst>
                                          <p:attrName>ppt_h</p:attrName>
                                        </p:attrNameLst>
                                      </p:cBhvr>
                                      <p:tavLst>
                                        <p:tav tm="0">
                                          <p:val>
                                            <p:fltVal val="0"/>
                                          </p:val>
                                        </p:tav>
                                        <p:tav tm="100000">
                                          <p:val>
                                            <p:strVal val="#ppt_h"/>
                                          </p:val>
                                        </p:tav>
                                      </p:tavLst>
                                    </p:anim>
                                    <p:animEffect transition="in" filter="fade">
                                      <p:cBhvr>
                                        <p:cTn id="76" dur="1000"/>
                                        <p:tgtEl>
                                          <p:spTgt spid="24"/>
                                        </p:tgtEl>
                                      </p:cBhvr>
                                    </p:animEffect>
                                  </p:childTnLst>
                                </p:cTn>
                              </p:par>
                              <p:par>
                                <p:cTn id="77" presetID="1" presetClass="entr" presetSubtype="0" fill="hold" nodeType="withEffect">
                                  <p:stCondLst>
                                    <p:cond delay="1200"/>
                                  </p:stCondLst>
                                  <p:childTnLst>
                                    <p:set>
                                      <p:cBhvr>
                                        <p:cTn id="78" dur="1" fill="hold">
                                          <p:stCondLst>
                                            <p:cond delay="0"/>
                                          </p:stCondLst>
                                        </p:cTn>
                                        <p:tgtEl>
                                          <p:spTgt spid="31"/>
                                        </p:tgtEl>
                                        <p:attrNameLst>
                                          <p:attrName>style.visibility</p:attrName>
                                        </p:attrNameLst>
                                      </p:cBhvr>
                                      <p:to>
                                        <p:strVal val="visible"/>
                                      </p:to>
                                    </p:set>
                                  </p:childTnLst>
                                </p:cTn>
                              </p:par>
                              <p:par>
                                <p:cTn id="79" presetID="42" presetClass="path" presetSubtype="0" accel="50000" decel="50000" fill="hold" nodeType="withEffect">
                                  <p:stCondLst>
                                    <p:cond delay="1200"/>
                                  </p:stCondLst>
                                  <p:childTnLst>
                                    <p:animMotion origin="layout" path="M 1.11022E-16 1.35802E-6 L 0.1125 0.80278 " pathEditMode="relative" rAng="0" ptsTypes="AA">
                                      <p:cBhvr>
                                        <p:cTn id="80" dur="1000" spd="-100000" fill="hold"/>
                                        <p:tgtEl>
                                          <p:spTgt spid="31"/>
                                        </p:tgtEl>
                                        <p:attrNameLst>
                                          <p:attrName>ppt_x</p:attrName>
                                          <p:attrName>ppt_y</p:attrName>
                                        </p:attrNameLst>
                                      </p:cBhvr>
                                      <p:rCtr x="5625" y="40123"/>
                                    </p:animMotion>
                                  </p:childTnLst>
                                </p:cTn>
                              </p:par>
                              <p:par>
                                <p:cTn id="81" presetID="53" presetClass="entr" presetSubtype="16" fill="hold" nodeType="withEffect">
                                  <p:stCondLst>
                                    <p:cond delay="12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1000" fill="hold"/>
                                        <p:tgtEl>
                                          <p:spTgt spid="31"/>
                                        </p:tgtEl>
                                        <p:attrNameLst>
                                          <p:attrName>ppt_w</p:attrName>
                                        </p:attrNameLst>
                                      </p:cBhvr>
                                      <p:tavLst>
                                        <p:tav tm="0">
                                          <p:val>
                                            <p:fltVal val="0"/>
                                          </p:val>
                                        </p:tav>
                                        <p:tav tm="100000">
                                          <p:val>
                                            <p:strVal val="#ppt_w"/>
                                          </p:val>
                                        </p:tav>
                                      </p:tavLst>
                                    </p:anim>
                                    <p:anim calcmode="lin" valueType="num">
                                      <p:cBhvr>
                                        <p:cTn id="84" dur="1000" fill="hold"/>
                                        <p:tgtEl>
                                          <p:spTgt spid="31"/>
                                        </p:tgtEl>
                                        <p:attrNameLst>
                                          <p:attrName>ppt_h</p:attrName>
                                        </p:attrNameLst>
                                      </p:cBhvr>
                                      <p:tavLst>
                                        <p:tav tm="0">
                                          <p:val>
                                            <p:fltVal val="0"/>
                                          </p:val>
                                        </p:tav>
                                        <p:tav tm="100000">
                                          <p:val>
                                            <p:strVal val="#ppt_h"/>
                                          </p:val>
                                        </p:tav>
                                      </p:tavLst>
                                    </p:anim>
                                    <p:animEffect transition="in" filter="fade">
                                      <p:cBhvr>
                                        <p:cTn id="85" dur="1000"/>
                                        <p:tgtEl>
                                          <p:spTgt spid="31"/>
                                        </p:tgtEl>
                                      </p:cBhvr>
                                    </p:animEffect>
                                  </p:childTnLst>
                                </p:cTn>
                              </p:par>
                              <p:par>
                                <p:cTn id="86" presetID="1" presetClass="entr" presetSubtype="0" fill="hold" grpId="0" nodeType="withEffect">
                                  <p:stCondLst>
                                    <p:cond delay="1200"/>
                                  </p:stCondLst>
                                  <p:childTnLst>
                                    <p:set>
                                      <p:cBhvr>
                                        <p:cTn id="87" dur="1" fill="hold">
                                          <p:stCondLst>
                                            <p:cond delay="0"/>
                                          </p:stCondLst>
                                        </p:cTn>
                                        <p:tgtEl>
                                          <p:spTgt spid="23"/>
                                        </p:tgtEl>
                                        <p:attrNameLst>
                                          <p:attrName>style.visibility</p:attrName>
                                        </p:attrNameLst>
                                      </p:cBhvr>
                                      <p:to>
                                        <p:strVal val="visible"/>
                                      </p:to>
                                    </p:set>
                                  </p:childTnLst>
                                </p:cTn>
                              </p:par>
                              <p:par>
                                <p:cTn id="88" presetID="53" presetClass="entr" presetSubtype="16" fill="hold" grpId="1" nodeType="withEffect">
                                  <p:stCondLst>
                                    <p:cond delay="12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1000" fill="hold"/>
                                        <p:tgtEl>
                                          <p:spTgt spid="23"/>
                                        </p:tgtEl>
                                        <p:attrNameLst>
                                          <p:attrName>ppt_w</p:attrName>
                                        </p:attrNameLst>
                                      </p:cBhvr>
                                      <p:tavLst>
                                        <p:tav tm="0">
                                          <p:val>
                                            <p:fltVal val="0"/>
                                          </p:val>
                                        </p:tav>
                                        <p:tav tm="100000">
                                          <p:val>
                                            <p:strVal val="#ppt_w"/>
                                          </p:val>
                                        </p:tav>
                                      </p:tavLst>
                                    </p:anim>
                                    <p:anim calcmode="lin" valueType="num">
                                      <p:cBhvr>
                                        <p:cTn id="91" dur="1000" fill="hold"/>
                                        <p:tgtEl>
                                          <p:spTgt spid="23"/>
                                        </p:tgtEl>
                                        <p:attrNameLst>
                                          <p:attrName>ppt_h</p:attrName>
                                        </p:attrNameLst>
                                      </p:cBhvr>
                                      <p:tavLst>
                                        <p:tav tm="0">
                                          <p:val>
                                            <p:fltVal val="0"/>
                                          </p:val>
                                        </p:tav>
                                        <p:tav tm="100000">
                                          <p:val>
                                            <p:strVal val="#ppt_h"/>
                                          </p:val>
                                        </p:tav>
                                      </p:tavLst>
                                    </p:anim>
                                    <p:animEffect transition="in" filter="fade">
                                      <p:cBhvr>
                                        <p:cTn id="92" dur="1000"/>
                                        <p:tgtEl>
                                          <p:spTgt spid="23"/>
                                        </p:tgtEl>
                                      </p:cBhvr>
                                    </p:animEffect>
                                  </p:childTnLst>
                                </p:cTn>
                              </p:par>
                              <p:par>
                                <p:cTn id="93" presetID="42" presetClass="path" presetSubtype="0" accel="50000" decel="50000" fill="hold" grpId="2" nodeType="withEffect">
                                  <p:stCondLst>
                                    <p:cond delay="1200"/>
                                  </p:stCondLst>
                                  <p:childTnLst>
                                    <p:animMotion origin="layout" path="M -2.77778E-7 3.7037E-6 L -0.125 -0.68889 " pathEditMode="relative" rAng="0" ptsTypes="AA">
                                      <p:cBhvr>
                                        <p:cTn id="94" dur="1000" spd="-100000" fill="hold"/>
                                        <p:tgtEl>
                                          <p:spTgt spid="23"/>
                                        </p:tgtEl>
                                        <p:attrNameLst>
                                          <p:attrName>ppt_x</p:attrName>
                                          <p:attrName>ppt_y</p:attrName>
                                        </p:attrNameLst>
                                      </p:cBhvr>
                                      <p:rCtr x="-6250" y="-34444"/>
                                    </p:animMotion>
                                  </p:childTnLst>
                                </p:cTn>
                              </p:par>
                              <p:par>
                                <p:cTn id="95" presetID="1" presetClass="entr" presetSubtype="0" fill="hold" nodeType="withEffect">
                                  <p:stCondLst>
                                    <p:cond delay="1500"/>
                                  </p:stCondLst>
                                  <p:childTnLst>
                                    <p:set>
                                      <p:cBhvr>
                                        <p:cTn id="96" dur="1" fill="hold">
                                          <p:stCondLst>
                                            <p:cond delay="0"/>
                                          </p:stCondLst>
                                        </p:cTn>
                                        <p:tgtEl>
                                          <p:spTgt spid="20"/>
                                        </p:tgtEl>
                                        <p:attrNameLst>
                                          <p:attrName>style.visibility</p:attrName>
                                        </p:attrNameLst>
                                      </p:cBhvr>
                                      <p:to>
                                        <p:strVal val="visible"/>
                                      </p:to>
                                    </p:set>
                                  </p:childTnLst>
                                </p:cTn>
                              </p:par>
                              <p:par>
                                <p:cTn id="97" presetID="42" presetClass="path" presetSubtype="0" accel="50000" decel="50000" fill="hold" nodeType="withEffect">
                                  <p:stCondLst>
                                    <p:cond delay="1500"/>
                                  </p:stCondLst>
                                  <p:childTnLst>
                                    <p:animMotion origin="layout" path="M 1.66667E-6 -1.23457E-7 L 0.4875 0.71111 " pathEditMode="relative" rAng="0" ptsTypes="AA">
                                      <p:cBhvr>
                                        <p:cTn id="98" dur="1000" spd="-100000" fill="hold"/>
                                        <p:tgtEl>
                                          <p:spTgt spid="20"/>
                                        </p:tgtEl>
                                        <p:attrNameLst>
                                          <p:attrName>ppt_x</p:attrName>
                                          <p:attrName>ppt_y</p:attrName>
                                        </p:attrNameLst>
                                      </p:cBhvr>
                                      <p:rCtr x="24375" y="35556"/>
                                    </p:animMotion>
                                  </p:childTnLst>
                                </p:cTn>
                              </p:par>
                              <p:par>
                                <p:cTn id="99" presetID="53" presetClass="entr" presetSubtype="16" fill="hold" nodeType="withEffect">
                                  <p:stCondLst>
                                    <p:cond delay="150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1" presetClass="entr" presetSubtype="0" fill="hold" grpId="0" nodeType="withEffect">
                                  <p:stCondLst>
                                    <p:cond delay="1500"/>
                                  </p:stCondLst>
                                  <p:childTnLst>
                                    <p:set>
                                      <p:cBhvr>
                                        <p:cTn id="105" dur="1" fill="hold">
                                          <p:stCondLst>
                                            <p:cond delay="0"/>
                                          </p:stCondLst>
                                        </p:cTn>
                                        <p:tgtEl>
                                          <p:spTgt spid="19"/>
                                        </p:tgtEl>
                                        <p:attrNameLst>
                                          <p:attrName>style.visibility</p:attrName>
                                        </p:attrNameLst>
                                      </p:cBhvr>
                                      <p:to>
                                        <p:strVal val="visible"/>
                                      </p:to>
                                    </p:set>
                                  </p:childTnLst>
                                </p:cTn>
                              </p:par>
                              <p:par>
                                <p:cTn id="106" presetID="42" presetClass="path" presetSubtype="0" accel="50000" decel="50000" fill="hold" grpId="2" nodeType="withEffect">
                                  <p:stCondLst>
                                    <p:cond delay="1500"/>
                                  </p:stCondLst>
                                  <p:childTnLst>
                                    <p:animMotion origin="layout" path="M -4.72222E-6 4.69136E-6 L -0.51406 -0.62778 " pathEditMode="relative" rAng="0" ptsTypes="AA">
                                      <p:cBhvr>
                                        <p:cTn id="107" dur="1000" spd="-100000" fill="hold"/>
                                        <p:tgtEl>
                                          <p:spTgt spid="19"/>
                                        </p:tgtEl>
                                        <p:attrNameLst>
                                          <p:attrName>ppt_x</p:attrName>
                                          <p:attrName>ppt_y</p:attrName>
                                        </p:attrNameLst>
                                      </p:cBhvr>
                                      <p:rCtr x="-25712" y="-31389"/>
                                    </p:animMotion>
                                  </p:childTnLst>
                                </p:cTn>
                              </p:par>
                              <p:par>
                                <p:cTn id="108" presetID="53" presetClass="entr" presetSubtype="16" fill="hold" grpId="1" nodeType="withEffect">
                                  <p:stCondLst>
                                    <p:cond delay="1500"/>
                                  </p:stCondLst>
                                  <p:childTnLst>
                                    <p:set>
                                      <p:cBhvr>
                                        <p:cTn id="109" dur="1" fill="hold">
                                          <p:stCondLst>
                                            <p:cond delay="0"/>
                                          </p:stCondLst>
                                        </p:cTn>
                                        <p:tgtEl>
                                          <p:spTgt spid="19"/>
                                        </p:tgtEl>
                                        <p:attrNameLst>
                                          <p:attrName>style.visibility</p:attrName>
                                        </p:attrNameLst>
                                      </p:cBhvr>
                                      <p:to>
                                        <p:strVal val="visible"/>
                                      </p:to>
                                    </p:set>
                                    <p:anim calcmode="lin" valueType="num">
                                      <p:cBhvr>
                                        <p:cTn id="110" dur="1000" fill="hold"/>
                                        <p:tgtEl>
                                          <p:spTgt spid="19"/>
                                        </p:tgtEl>
                                        <p:attrNameLst>
                                          <p:attrName>ppt_w</p:attrName>
                                        </p:attrNameLst>
                                      </p:cBhvr>
                                      <p:tavLst>
                                        <p:tav tm="0">
                                          <p:val>
                                            <p:fltVal val="0"/>
                                          </p:val>
                                        </p:tav>
                                        <p:tav tm="100000">
                                          <p:val>
                                            <p:strVal val="#ppt_w"/>
                                          </p:val>
                                        </p:tav>
                                      </p:tavLst>
                                    </p:anim>
                                    <p:anim calcmode="lin" valueType="num">
                                      <p:cBhvr>
                                        <p:cTn id="111" dur="1000" fill="hold"/>
                                        <p:tgtEl>
                                          <p:spTgt spid="19"/>
                                        </p:tgtEl>
                                        <p:attrNameLst>
                                          <p:attrName>ppt_h</p:attrName>
                                        </p:attrNameLst>
                                      </p:cBhvr>
                                      <p:tavLst>
                                        <p:tav tm="0">
                                          <p:val>
                                            <p:fltVal val="0"/>
                                          </p:val>
                                        </p:tav>
                                        <p:tav tm="100000">
                                          <p:val>
                                            <p:strVal val="#ppt_h"/>
                                          </p:val>
                                        </p:tav>
                                      </p:tavLst>
                                    </p:anim>
                                    <p:animEffect transition="in" filter="fade">
                                      <p:cBhvr>
                                        <p:cTn id="112" dur="1000"/>
                                        <p:tgtEl>
                                          <p:spTgt spid="19"/>
                                        </p:tgtEl>
                                      </p:cBhvr>
                                    </p:animEffect>
                                  </p:childTnLst>
                                </p:cTn>
                              </p:par>
                              <p:par>
                                <p:cTn id="113" presetID="1" presetClass="entr" presetSubtype="0" fill="hold" grpId="0" nodeType="withEffect">
                                  <p:stCondLst>
                                    <p:cond delay="1800"/>
                                  </p:stCondLst>
                                  <p:childTnLst>
                                    <p:set>
                                      <p:cBhvr>
                                        <p:cTn id="114" dur="1" fill="hold">
                                          <p:stCondLst>
                                            <p:cond delay="0"/>
                                          </p:stCondLst>
                                        </p:cTn>
                                        <p:tgtEl>
                                          <p:spTgt spid="18"/>
                                        </p:tgtEl>
                                        <p:attrNameLst>
                                          <p:attrName>style.visibility</p:attrName>
                                        </p:attrNameLst>
                                      </p:cBhvr>
                                      <p:to>
                                        <p:strVal val="visible"/>
                                      </p:to>
                                    </p:set>
                                  </p:childTnLst>
                                </p:cTn>
                              </p:par>
                              <p:par>
                                <p:cTn id="115" presetID="53" presetClass="entr" presetSubtype="16" fill="hold" grpId="1" nodeType="withEffect">
                                  <p:stCondLst>
                                    <p:cond delay="1800"/>
                                  </p:stCondLst>
                                  <p:childTnLst>
                                    <p:set>
                                      <p:cBhvr>
                                        <p:cTn id="116" dur="1" fill="hold">
                                          <p:stCondLst>
                                            <p:cond delay="0"/>
                                          </p:stCondLst>
                                        </p:cTn>
                                        <p:tgtEl>
                                          <p:spTgt spid="18"/>
                                        </p:tgtEl>
                                        <p:attrNameLst>
                                          <p:attrName>style.visibility</p:attrName>
                                        </p:attrNameLst>
                                      </p:cBhvr>
                                      <p:to>
                                        <p:strVal val="visible"/>
                                      </p:to>
                                    </p:set>
                                    <p:anim calcmode="lin" valueType="num">
                                      <p:cBhvr>
                                        <p:cTn id="117" dur="1000" fill="hold"/>
                                        <p:tgtEl>
                                          <p:spTgt spid="18"/>
                                        </p:tgtEl>
                                        <p:attrNameLst>
                                          <p:attrName>ppt_w</p:attrName>
                                        </p:attrNameLst>
                                      </p:cBhvr>
                                      <p:tavLst>
                                        <p:tav tm="0">
                                          <p:val>
                                            <p:fltVal val="0"/>
                                          </p:val>
                                        </p:tav>
                                        <p:tav tm="100000">
                                          <p:val>
                                            <p:strVal val="#ppt_w"/>
                                          </p:val>
                                        </p:tav>
                                      </p:tavLst>
                                    </p:anim>
                                    <p:anim calcmode="lin" valueType="num">
                                      <p:cBhvr>
                                        <p:cTn id="118" dur="1000" fill="hold"/>
                                        <p:tgtEl>
                                          <p:spTgt spid="18"/>
                                        </p:tgtEl>
                                        <p:attrNameLst>
                                          <p:attrName>ppt_h</p:attrName>
                                        </p:attrNameLst>
                                      </p:cBhvr>
                                      <p:tavLst>
                                        <p:tav tm="0">
                                          <p:val>
                                            <p:fltVal val="0"/>
                                          </p:val>
                                        </p:tav>
                                        <p:tav tm="100000">
                                          <p:val>
                                            <p:strVal val="#ppt_h"/>
                                          </p:val>
                                        </p:tav>
                                      </p:tavLst>
                                    </p:anim>
                                    <p:animEffect transition="in" filter="fade">
                                      <p:cBhvr>
                                        <p:cTn id="119" dur="1000"/>
                                        <p:tgtEl>
                                          <p:spTgt spid="18"/>
                                        </p:tgtEl>
                                      </p:cBhvr>
                                    </p:animEffect>
                                  </p:childTnLst>
                                </p:cTn>
                              </p:par>
                              <p:par>
                                <p:cTn id="120" presetID="42" presetClass="path" presetSubtype="0" accel="50000" decel="50000" fill="hold" grpId="2" nodeType="withEffect">
                                  <p:stCondLst>
                                    <p:cond delay="1800"/>
                                  </p:stCondLst>
                                  <p:childTnLst>
                                    <p:animMotion origin="layout" path="M 3.05556E-6 2.46914E-6 L 0.59531 -0.52222 " pathEditMode="relative" rAng="0" ptsTypes="AA">
                                      <p:cBhvr>
                                        <p:cTn id="121" dur="1000" spd="-100000" fill="hold"/>
                                        <p:tgtEl>
                                          <p:spTgt spid="18"/>
                                        </p:tgtEl>
                                        <p:attrNameLst>
                                          <p:attrName>ppt_x</p:attrName>
                                          <p:attrName>ppt_y</p:attrName>
                                        </p:attrNameLst>
                                      </p:cBhvr>
                                      <p:rCtr x="29757" y="-26111"/>
                                    </p:animMotion>
                                  </p:childTnLst>
                                </p:cTn>
                              </p:par>
                              <p:par>
                                <p:cTn id="122" presetID="1" presetClass="entr" presetSubtype="0" fill="hold" nodeType="withEffect">
                                  <p:stCondLst>
                                    <p:cond delay="1800"/>
                                  </p:stCondLst>
                                  <p:childTnLst>
                                    <p:set>
                                      <p:cBhvr>
                                        <p:cTn id="123" dur="1" fill="hold">
                                          <p:stCondLst>
                                            <p:cond delay="0"/>
                                          </p:stCondLst>
                                        </p:cTn>
                                        <p:tgtEl>
                                          <p:spTgt spid="28"/>
                                        </p:tgtEl>
                                        <p:attrNameLst>
                                          <p:attrName>style.visibility</p:attrName>
                                        </p:attrNameLst>
                                      </p:cBhvr>
                                      <p:to>
                                        <p:strVal val="visible"/>
                                      </p:to>
                                    </p:set>
                                  </p:childTnLst>
                                </p:cTn>
                              </p:par>
                              <p:par>
                                <p:cTn id="124" presetID="53" presetClass="entr" presetSubtype="16" fill="hold" nodeType="withEffect">
                                  <p:stCondLst>
                                    <p:cond delay="1800"/>
                                  </p:stCondLst>
                                  <p:childTnLst>
                                    <p:set>
                                      <p:cBhvr>
                                        <p:cTn id="125" dur="1" fill="hold">
                                          <p:stCondLst>
                                            <p:cond delay="0"/>
                                          </p:stCondLst>
                                        </p:cTn>
                                        <p:tgtEl>
                                          <p:spTgt spid="28"/>
                                        </p:tgtEl>
                                        <p:attrNameLst>
                                          <p:attrName>style.visibility</p:attrName>
                                        </p:attrNameLst>
                                      </p:cBhvr>
                                      <p:to>
                                        <p:strVal val="visible"/>
                                      </p:to>
                                    </p:set>
                                    <p:anim calcmode="lin" valueType="num">
                                      <p:cBhvr>
                                        <p:cTn id="126" dur="1000" fill="hold"/>
                                        <p:tgtEl>
                                          <p:spTgt spid="28"/>
                                        </p:tgtEl>
                                        <p:attrNameLst>
                                          <p:attrName>ppt_w</p:attrName>
                                        </p:attrNameLst>
                                      </p:cBhvr>
                                      <p:tavLst>
                                        <p:tav tm="0">
                                          <p:val>
                                            <p:fltVal val="0"/>
                                          </p:val>
                                        </p:tav>
                                        <p:tav tm="100000">
                                          <p:val>
                                            <p:strVal val="#ppt_w"/>
                                          </p:val>
                                        </p:tav>
                                      </p:tavLst>
                                    </p:anim>
                                    <p:anim calcmode="lin" valueType="num">
                                      <p:cBhvr>
                                        <p:cTn id="127" dur="1000" fill="hold"/>
                                        <p:tgtEl>
                                          <p:spTgt spid="28"/>
                                        </p:tgtEl>
                                        <p:attrNameLst>
                                          <p:attrName>ppt_h</p:attrName>
                                        </p:attrNameLst>
                                      </p:cBhvr>
                                      <p:tavLst>
                                        <p:tav tm="0">
                                          <p:val>
                                            <p:fltVal val="0"/>
                                          </p:val>
                                        </p:tav>
                                        <p:tav tm="100000">
                                          <p:val>
                                            <p:strVal val="#ppt_h"/>
                                          </p:val>
                                        </p:tav>
                                      </p:tavLst>
                                    </p:anim>
                                    <p:animEffect transition="in" filter="fade">
                                      <p:cBhvr>
                                        <p:cTn id="128" dur="1000"/>
                                        <p:tgtEl>
                                          <p:spTgt spid="28"/>
                                        </p:tgtEl>
                                      </p:cBhvr>
                                    </p:animEffect>
                                  </p:childTnLst>
                                </p:cTn>
                              </p:par>
                              <p:par>
                                <p:cTn id="129" presetID="42" presetClass="path" presetSubtype="0" accel="50000" decel="50000" fill="hold" nodeType="withEffect">
                                  <p:stCondLst>
                                    <p:cond delay="1800"/>
                                  </p:stCondLst>
                                  <p:childTnLst>
                                    <p:animMotion origin="layout" path="M -8.33333E-7 4.93827E-6 L -0.69375 0.72777 " pathEditMode="relative" rAng="0" ptsTypes="AA">
                                      <p:cBhvr>
                                        <p:cTn id="130" dur="1000" spd="-100000" fill="hold"/>
                                        <p:tgtEl>
                                          <p:spTgt spid="28"/>
                                        </p:tgtEl>
                                        <p:attrNameLst>
                                          <p:attrName>ppt_x</p:attrName>
                                          <p:attrName>ppt_y</p:attrName>
                                        </p:attrNameLst>
                                      </p:cBhvr>
                                      <p:rCtr x="-34688" y="36389"/>
                                    </p:animMotion>
                                  </p:childTnLst>
                                </p:cTn>
                              </p:par>
                            </p:childTnLst>
                          </p:cTn>
                        </p:par>
                        <p:par>
                          <p:cTn id="131" fill="hold">
                            <p:stCondLst>
                              <p:cond delay="2800"/>
                            </p:stCondLst>
                            <p:childTnLst>
                              <p:par>
                                <p:cTn id="132" presetID="12" presetClass="entr" presetSubtype="8" fill="hold" grpId="0" nodeType="afterEffect">
                                  <p:stCondLst>
                                    <p:cond delay="0"/>
                                  </p:stCondLst>
                                  <p:childTnLst>
                                    <p:set>
                                      <p:cBhvr>
                                        <p:cTn id="133" dur="1" fill="hold">
                                          <p:stCondLst>
                                            <p:cond delay="0"/>
                                          </p:stCondLst>
                                        </p:cTn>
                                        <p:tgtEl>
                                          <p:spTgt spid="15"/>
                                        </p:tgtEl>
                                        <p:attrNameLst>
                                          <p:attrName>style.visibility</p:attrName>
                                        </p:attrNameLst>
                                      </p:cBhvr>
                                      <p:to>
                                        <p:strVal val="visible"/>
                                      </p:to>
                                    </p:set>
                                    <p:anim calcmode="lin" valueType="num">
                                      <p:cBhvr additive="base">
                                        <p:cTn id="134" dur="500"/>
                                        <p:tgtEl>
                                          <p:spTgt spid="15"/>
                                        </p:tgtEl>
                                        <p:attrNameLst>
                                          <p:attrName>ppt_x</p:attrName>
                                        </p:attrNameLst>
                                      </p:cBhvr>
                                      <p:tavLst>
                                        <p:tav tm="0">
                                          <p:val>
                                            <p:strVal val="#ppt_x-#ppt_w*1.125000"/>
                                          </p:val>
                                        </p:tav>
                                        <p:tav tm="100000">
                                          <p:val>
                                            <p:strVal val="#ppt_x"/>
                                          </p:val>
                                        </p:tav>
                                      </p:tavLst>
                                    </p:anim>
                                    <p:animEffect transition="in" filter="wipe(right)">
                                      <p:cBhvr>
                                        <p:cTn id="135" dur="500"/>
                                        <p:tgtEl>
                                          <p:spTgt spid="15"/>
                                        </p:tgtEl>
                                      </p:cBhvr>
                                    </p:animEffect>
                                  </p:childTnLst>
                                </p:cTn>
                              </p:par>
                              <p:par>
                                <p:cTn id="136" presetID="12" presetClass="entr" presetSubtype="8" fill="hold" grpId="0" nodeType="withEffect">
                                  <p:stCondLst>
                                    <p:cond delay="0"/>
                                  </p:stCondLst>
                                  <p:childTnLst>
                                    <p:set>
                                      <p:cBhvr>
                                        <p:cTn id="137" dur="1" fill="hold">
                                          <p:stCondLst>
                                            <p:cond delay="0"/>
                                          </p:stCondLst>
                                        </p:cTn>
                                        <p:tgtEl>
                                          <p:spTgt spid="16"/>
                                        </p:tgtEl>
                                        <p:attrNameLst>
                                          <p:attrName>style.visibility</p:attrName>
                                        </p:attrNameLst>
                                      </p:cBhvr>
                                      <p:to>
                                        <p:strVal val="visible"/>
                                      </p:to>
                                    </p:set>
                                    <p:anim calcmode="lin" valueType="num">
                                      <p:cBhvr additive="base">
                                        <p:cTn id="138" dur="500"/>
                                        <p:tgtEl>
                                          <p:spTgt spid="16"/>
                                        </p:tgtEl>
                                        <p:attrNameLst>
                                          <p:attrName>ppt_x</p:attrName>
                                        </p:attrNameLst>
                                      </p:cBhvr>
                                      <p:tavLst>
                                        <p:tav tm="0">
                                          <p:val>
                                            <p:strVal val="#ppt_x-#ppt_w*1.125000"/>
                                          </p:val>
                                        </p:tav>
                                        <p:tav tm="100000">
                                          <p:val>
                                            <p:strVal val="#ppt_x"/>
                                          </p:val>
                                        </p:tav>
                                      </p:tavLst>
                                    </p:anim>
                                    <p:animEffect transition="in" filter="wipe(right)">
                                      <p:cBhvr>
                                        <p:cTn id="139" dur="500"/>
                                        <p:tgtEl>
                                          <p:spTgt spid="16"/>
                                        </p:tgtEl>
                                      </p:cBhvr>
                                    </p:animEffect>
                                  </p:childTnLst>
                                </p:cTn>
                              </p:par>
                              <p:par>
                                <p:cTn id="140" presetID="12" presetClass="entr" presetSubtype="8" fill="hold" grpId="0" nodeType="withEffect">
                                  <p:stCondLst>
                                    <p:cond delay="0"/>
                                  </p:stCondLst>
                                  <p:childTnLst>
                                    <p:set>
                                      <p:cBhvr>
                                        <p:cTn id="141" dur="1" fill="hold">
                                          <p:stCondLst>
                                            <p:cond delay="0"/>
                                          </p:stCondLst>
                                        </p:cTn>
                                        <p:tgtEl>
                                          <p:spTgt spid="17"/>
                                        </p:tgtEl>
                                        <p:attrNameLst>
                                          <p:attrName>style.visibility</p:attrName>
                                        </p:attrNameLst>
                                      </p:cBhvr>
                                      <p:to>
                                        <p:strVal val="visible"/>
                                      </p:to>
                                    </p:set>
                                    <p:anim calcmode="lin" valueType="num">
                                      <p:cBhvr additive="base">
                                        <p:cTn id="142" dur="500"/>
                                        <p:tgtEl>
                                          <p:spTgt spid="17"/>
                                        </p:tgtEl>
                                        <p:attrNameLst>
                                          <p:attrName>ppt_x</p:attrName>
                                        </p:attrNameLst>
                                      </p:cBhvr>
                                      <p:tavLst>
                                        <p:tav tm="0">
                                          <p:val>
                                            <p:strVal val="#ppt_x-#ppt_w*1.125000"/>
                                          </p:val>
                                        </p:tav>
                                        <p:tav tm="100000">
                                          <p:val>
                                            <p:strVal val="#ppt_x"/>
                                          </p:val>
                                        </p:tav>
                                      </p:tavLst>
                                    </p:anim>
                                    <p:animEffect transition="in" filter="wipe(right)">
                                      <p:cBhvr>
                                        <p:cTn id="143" dur="500"/>
                                        <p:tgtEl>
                                          <p:spTgt spid="17"/>
                                        </p:tgtEl>
                                      </p:cBhvr>
                                    </p:animEffect>
                                  </p:childTnLst>
                                </p:cTn>
                              </p:par>
                              <p:par>
                                <p:cTn id="144" presetID="12" presetClass="entr" presetSubtype="2" fill="hold" grpId="0" nodeType="withEffect">
                                  <p:stCondLst>
                                    <p:cond delay="0"/>
                                  </p:stCondLst>
                                  <p:childTnLst>
                                    <p:set>
                                      <p:cBhvr>
                                        <p:cTn id="145" dur="1" fill="hold">
                                          <p:stCondLst>
                                            <p:cond delay="0"/>
                                          </p:stCondLst>
                                        </p:cTn>
                                        <p:tgtEl>
                                          <p:spTgt spid="14"/>
                                        </p:tgtEl>
                                        <p:attrNameLst>
                                          <p:attrName>style.visibility</p:attrName>
                                        </p:attrNameLst>
                                      </p:cBhvr>
                                      <p:to>
                                        <p:strVal val="visible"/>
                                      </p:to>
                                    </p:set>
                                    <p:anim calcmode="lin" valueType="num">
                                      <p:cBhvr additive="base">
                                        <p:cTn id="146" dur="500"/>
                                        <p:tgtEl>
                                          <p:spTgt spid="14"/>
                                        </p:tgtEl>
                                        <p:attrNameLst>
                                          <p:attrName>ppt_x</p:attrName>
                                        </p:attrNameLst>
                                      </p:cBhvr>
                                      <p:tavLst>
                                        <p:tav tm="0">
                                          <p:val>
                                            <p:strVal val="#ppt_x+#ppt_w*1.125000"/>
                                          </p:val>
                                        </p:tav>
                                        <p:tav tm="100000">
                                          <p:val>
                                            <p:strVal val="#ppt_x"/>
                                          </p:val>
                                        </p:tav>
                                      </p:tavLst>
                                    </p:anim>
                                    <p:animEffect transition="in" filter="wipe(left)">
                                      <p:cBhvr>
                                        <p:cTn id="147" dur="500"/>
                                        <p:tgtEl>
                                          <p:spTgt spid="14"/>
                                        </p:tgtEl>
                                      </p:cBhvr>
                                    </p:animEffect>
                                  </p:childTnLst>
                                </p:cTn>
                              </p:par>
                              <p:par>
                                <p:cTn id="148" presetID="12" presetClass="entr" presetSubtype="2" fill="hold" grpId="0" nodeType="withEffect">
                                  <p:stCondLst>
                                    <p:cond delay="0"/>
                                  </p:stCondLst>
                                  <p:childTnLst>
                                    <p:set>
                                      <p:cBhvr>
                                        <p:cTn id="149" dur="1" fill="hold">
                                          <p:stCondLst>
                                            <p:cond delay="0"/>
                                          </p:stCondLst>
                                        </p:cTn>
                                        <p:tgtEl>
                                          <p:spTgt spid="13"/>
                                        </p:tgtEl>
                                        <p:attrNameLst>
                                          <p:attrName>style.visibility</p:attrName>
                                        </p:attrNameLst>
                                      </p:cBhvr>
                                      <p:to>
                                        <p:strVal val="visible"/>
                                      </p:to>
                                    </p:set>
                                    <p:anim calcmode="lin" valueType="num">
                                      <p:cBhvr additive="base">
                                        <p:cTn id="150" dur="500"/>
                                        <p:tgtEl>
                                          <p:spTgt spid="13"/>
                                        </p:tgtEl>
                                        <p:attrNameLst>
                                          <p:attrName>ppt_x</p:attrName>
                                        </p:attrNameLst>
                                      </p:cBhvr>
                                      <p:tavLst>
                                        <p:tav tm="0">
                                          <p:val>
                                            <p:strVal val="#ppt_x+#ppt_w*1.125000"/>
                                          </p:val>
                                        </p:tav>
                                        <p:tav tm="100000">
                                          <p:val>
                                            <p:strVal val="#ppt_x"/>
                                          </p:val>
                                        </p:tav>
                                      </p:tavLst>
                                    </p:anim>
                                    <p:animEffect transition="in" filter="wipe(left)">
                                      <p:cBhvr>
                                        <p:cTn id="151" dur="500"/>
                                        <p:tgtEl>
                                          <p:spTgt spid="13"/>
                                        </p:tgtEl>
                                      </p:cBhvr>
                                    </p:animEffect>
                                  </p:childTnLst>
                                </p:cTn>
                              </p:par>
                              <p:par>
                                <p:cTn id="152" presetID="12" presetClass="entr" presetSubtype="2" fill="hold" grpId="0" nodeType="withEffect">
                                  <p:stCondLst>
                                    <p:cond delay="0"/>
                                  </p:stCondLst>
                                  <p:childTnLst>
                                    <p:set>
                                      <p:cBhvr>
                                        <p:cTn id="153" dur="1" fill="hold">
                                          <p:stCondLst>
                                            <p:cond delay="0"/>
                                          </p:stCondLst>
                                        </p:cTn>
                                        <p:tgtEl>
                                          <p:spTgt spid="12"/>
                                        </p:tgtEl>
                                        <p:attrNameLst>
                                          <p:attrName>style.visibility</p:attrName>
                                        </p:attrNameLst>
                                      </p:cBhvr>
                                      <p:to>
                                        <p:strVal val="visible"/>
                                      </p:to>
                                    </p:set>
                                    <p:anim calcmode="lin" valueType="num">
                                      <p:cBhvr additive="base">
                                        <p:cTn id="154" dur="500"/>
                                        <p:tgtEl>
                                          <p:spTgt spid="12"/>
                                        </p:tgtEl>
                                        <p:attrNameLst>
                                          <p:attrName>ppt_x</p:attrName>
                                        </p:attrNameLst>
                                      </p:cBhvr>
                                      <p:tavLst>
                                        <p:tav tm="0">
                                          <p:val>
                                            <p:strVal val="#ppt_x+#ppt_w*1.125000"/>
                                          </p:val>
                                        </p:tav>
                                        <p:tav tm="100000">
                                          <p:val>
                                            <p:strVal val="#ppt_x"/>
                                          </p:val>
                                        </p:tav>
                                      </p:tavLst>
                                    </p:anim>
                                    <p:animEffect transition="in" filter="wipe(left)">
                                      <p:cBhvr>
                                        <p:cTn id="155" dur="500"/>
                                        <p:tgtEl>
                                          <p:spTgt spid="12"/>
                                        </p:tgtEl>
                                      </p:cBhvr>
                                    </p:animEffect>
                                  </p:childTnLst>
                                </p:cTn>
                              </p:par>
                              <p:par>
                                <p:cTn id="156" presetID="12" presetClass="entr" presetSubtype="4" fill="hold" grpId="0" nodeType="withEffect">
                                  <p:stCondLst>
                                    <p:cond delay="0"/>
                                  </p:stCondLst>
                                  <p:childTnLst>
                                    <p:set>
                                      <p:cBhvr>
                                        <p:cTn id="157" dur="1" fill="hold">
                                          <p:stCondLst>
                                            <p:cond delay="0"/>
                                          </p:stCondLst>
                                        </p:cTn>
                                        <p:tgtEl>
                                          <p:spTgt spid="11"/>
                                        </p:tgtEl>
                                        <p:attrNameLst>
                                          <p:attrName>style.visibility</p:attrName>
                                        </p:attrNameLst>
                                      </p:cBhvr>
                                      <p:to>
                                        <p:strVal val="visible"/>
                                      </p:to>
                                    </p:set>
                                    <p:anim calcmode="lin" valueType="num">
                                      <p:cBhvr additive="base">
                                        <p:cTn id="158" dur="500"/>
                                        <p:tgtEl>
                                          <p:spTgt spid="11"/>
                                        </p:tgtEl>
                                        <p:attrNameLst>
                                          <p:attrName>ppt_y</p:attrName>
                                        </p:attrNameLst>
                                      </p:cBhvr>
                                      <p:tavLst>
                                        <p:tav tm="0">
                                          <p:val>
                                            <p:strVal val="#ppt_y+#ppt_h*1.125000"/>
                                          </p:val>
                                        </p:tav>
                                        <p:tav tm="100000">
                                          <p:val>
                                            <p:strVal val="#ppt_y"/>
                                          </p:val>
                                        </p:tav>
                                      </p:tavLst>
                                    </p:anim>
                                    <p:animEffect transition="in" filter="wipe(up)">
                                      <p:cBhvr>
                                        <p:cTn id="159" dur="500"/>
                                        <p:tgtEl>
                                          <p:spTgt spid="11"/>
                                        </p:tgtEl>
                                      </p:cBhvr>
                                    </p:animEffect>
                                  </p:childTnLst>
                                </p:cTn>
                              </p:par>
                              <p:par>
                                <p:cTn id="160" presetID="12" presetClass="entr" presetSubtype="1" fill="hold" grpId="0" nodeType="withEffect">
                                  <p:stCondLst>
                                    <p:cond delay="0"/>
                                  </p:stCondLst>
                                  <p:childTnLst>
                                    <p:set>
                                      <p:cBhvr>
                                        <p:cTn id="161" dur="1" fill="hold">
                                          <p:stCondLst>
                                            <p:cond delay="0"/>
                                          </p:stCondLst>
                                        </p:cTn>
                                        <p:tgtEl>
                                          <p:spTgt spid="7"/>
                                        </p:tgtEl>
                                        <p:attrNameLst>
                                          <p:attrName>style.visibility</p:attrName>
                                        </p:attrNameLst>
                                      </p:cBhvr>
                                      <p:to>
                                        <p:strVal val="visible"/>
                                      </p:to>
                                    </p:set>
                                    <p:anim calcmode="lin" valueType="num">
                                      <p:cBhvr additive="base">
                                        <p:cTn id="162" dur="500"/>
                                        <p:tgtEl>
                                          <p:spTgt spid="7"/>
                                        </p:tgtEl>
                                        <p:attrNameLst>
                                          <p:attrName>ppt_y</p:attrName>
                                        </p:attrNameLst>
                                      </p:cBhvr>
                                      <p:tavLst>
                                        <p:tav tm="0">
                                          <p:val>
                                            <p:strVal val="#ppt_y-#ppt_h*1.125000"/>
                                          </p:val>
                                        </p:tav>
                                        <p:tav tm="100000">
                                          <p:val>
                                            <p:strVal val="#ppt_y"/>
                                          </p:val>
                                        </p:tav>
                                      </p:tavLst>
                                    </p:anim>
                                    <p:animEffect transition="in" filter="wipe(down)">
                                      <p:cBhvr>
                                        <p:cTn id="163" dur="500"/>
                                        <p:tgtEl>
                                          <p:spTgt spid="7"/>
                                        </p:tgtEl>
                                      </p:cBhvr>
                                    </p:animEffect>
                                  </p:childTnLst>
                                </p:cTn>
                              </p:par>
                              <p:par>
                                <p:cTn id="164" presetID="12" presetClass="entr" presetSubtype="2" fill="hold" grpId="0" nodeType="withEffect">
                                  <p:stCondLst>
                                    <p:cond delay="0"/>
                                  </p:stCondLst>
                                  <p:childTnLst>
                                    <p:set>
                                      <p:cBhvr>
                                        <p:cTn id="165" dur="1" fill="hold">
                                          <p:stCondLst>
                                            <p:cond delay="0"/>
                                          </p:stCondLst>
                                        </p:cTn>
                                        <p:tgtEl>
                                          <p:spTgt spid="6"/>
                                        </p:tgtEl>
                                        <p:attrNameLst>
                                          <p:attrName>style.visibility</p:attrName>
                                        </p:attrNameLst>
                                      </p:cBhvr>
                                      <p:to>
                                        <p:strVal val="visible"/>
                                      </p:to>
                                    </p:set>
                                    <p:anim calcmode="lin" valueType="num">
                                      <p:cBhvr additive="base">
                                        <p:cTn id="166" dur="500"/>
                                        <p:tgtEl>
                                          <p:spTgt spid="6"/>
                                        </p:tgtEl>
                                        <p:attrNameLst>
                                          <p:attrName>ppt_x</p:attrName>
                                        </p:attrNameLst>
                                      </p:cBhvr>
                                      <p:tavLst>
                                        <p:tav tm="0">
                                          <p:val>
                                            <p:strVal val="#ppt_x+#ppt_w*1.125000"/>
                                          </p:val>
                                        </p:tav>
                                        <p:tav tm="100000">
                                          <p:val>
                                            <p:strVal val="#ppt_x"/>
                                          </p:val>
                                        </p:tav>
                                      </p:tavLst>
                                    </p:anim>
                                    <p:animEffect transition="in" filter="wipe(left)">
                                      <p:cBhvr>
                                        <p:cTn id="167" dur="500"/>
                                        <p:tgtEl>
                                          <p:spTgt spid="6"/>
                                        </p:tgtEl>
                                      </p:cBhvr>
                                    </p:animEffect>
                                  </p:childTnLst>
                                </p:cTn>
                              </p:par>
                              <p:par>
                                <p:cTn id="168" presetID="12" presetClass="entr" presetSubtype="8" fill="hold" grpId="0" nodeType="withEffect">
                                  <p:stCondLst>
                                    <p:cond delay="0"/>
                                  </p:stCondLst>
                                  <p:childTnLst>
                                    <p:set>
                                      <p:cBhvr>
                                        <p:cTn id="169" dur="1" fill="hold">
                                          <p:stCondLst>
                                            <p:cond delay="0"/>
                                          </p:stCondLst>
                                        </p:cTn>
                                        <p:tgtEl>
                                          <p:spTgt spid="10"/>
                                        </p:tgtEl>
                                        <p:attrNameLst>
                                          <p:attrName>style.visibility</p:attrName>
                                        </p:attrNameLst>
                                      </p:cBhvr>
                                      <p:to>
                                        <p:strVal val="visible"/>
                                      </p:to>
                                    </p:set>
                                    <p:anim calcmode="lin" valueType="num">
                                      <p:cBhvr additive="base">
                                        <p:cTn id="170" dur="500"/>
                                        <p:tgtEl>
                                          <p:spTgt spid="10"/>
                                        </p:tgtEl>
                                        <p:attrNameLst>
                                          <p:attrName>ppt_x</p:attrName>
                                        </p:attrNameLst>
                                      </p:cBhvr>
                                      <p:tavLst>
                                        <p:tav tm="0">
                                          <p:val>
                                            <p:strVal val="#ppt_x-#ppt_w*1.125000"/>
                                          </p:val>
                                        </p:tav>
                                        <p:tav tm="100000">
                                          <p:val>
                                            <p:strVal val="#ppt_x"/>
                                          </p:val>
                                        </p:tav>
                                      </p:tavLst>
                                    </p:anim>
                                    <p:animEffect transition="in" filter="wipe(right)">
                                      <p:cBhvr>
                                        <p:cTn id="171" dur="500"/>
                                        <p:tgtEl>
                                          <p:spTgt spid="10"/>
                                        </p:tgtEl>
                                      </p:cBhvr>
                                    </p:animEffect>
                                  </p:childTnLst>
                                </p:cTn>
                              </p:par>
                              <p:par>
                                <p:cTn id="172" presetID="12" presetClass="entr" presetSubtype="8" fill="hold" grpId="0" nodeType="withEffect">
                                  <p:stCondLst>
                                    <p:cond delay="0"/>
                                  </p:stCondLst>
                                  <p:childTnLst>
                                    <p:set>
                                      <p:cBhvr>
                                        <p:cTn id="173" dur="1" fill="hold">
                                          <p:stCondLst>
                                            <p:cond delay="0"/>
                                          </p:stCondLst>
                                        </p:cTn>
                                        <p:tgtEl>
                                          <p:spTgt spid="9"/>
                                        </p:tgtEl>
                                        <p:attrNameLst>
                                          <p:attrName>style.visibility</p:attrName>
                                        </p:attrNameLst>
                                      </p:cBhvr>
                                      <p:to>
                                        <p:strVal val="visible"/>
                                      </p:to>
                                    </p:set>
                                    <p:anim calcmode="lin" valueType="num">
                                      <p:cBhvr additive="base">
                                        <p:cTn id="174" dur="500"/>
                                        <p:tgtEl>
                                          <p:spTgt spid="9"/>
                                        </p:tgtEl>
                                        <p:attrNameLst>
                                          <p:attrName>ppt_x</p:attrName>
                                        </p:attrNameLst>
                                      </p:cBhvr>
                                      <p:tavLst>
                                        <p:tav tm="0">
                                          <p:val>
                                            <p:strVal val="#ppt_x-#ppt_w*1.125000"/>
                                          </p:val>
                                        </p:tav>
                                        <p:tav tm="100000">
                                          <p:val>
                                            <p:strVal val="#ppt_x"/>
                                          </p:val>
                                        </p:tav>
                                      </p:tavLst>
                                    </p:anim>
                                    <p:animEffect transition="in" filter="wipe(right)">
                                      <p:cBhvr>
                                        <p:cTn id="175" dur="500"/>
                                        <p:tgtEl>
                                          <p:spTgt spid="9"/>
                                        </p:tgtEl>
                                      </p:cBhvr>
                                    </p:animEffect>
                                  </p:childTnLst>
                                </p:cTn>
                              </p:par>
                              <p:par>
                                <p:cTn id="176" presetID="12" presetClass="entr" presetSubtype="8" fill="hold" grpId="0" nodeType="withEffect">
                                  <p:stCondLst>
                                    <p:cond delay="0"/>
                                  </p:stCondLst>
                                  <p:childTnLst>
                                    <p:set>
                                      <p:cBhvr>
                                        <p:cTn id="177" dur="1" fill="hold">
                                          <p:stCondLst>
                                            <p:cond delay="0"/>
                                          </p:stCondLst>
                                        </p:cTn>
                                        <p:tgtEl>
                                          <p:spTgt spid="8"/>
                                        </p:tgtEl>
                                        <p:attrNameLst>
                                          <p:attrName>style.visibility</p:attrName>
                                        </p:attrNameLst>
                                      </p:cBhvr>
                                      <p:to>
                                        <p:strVal val="visible"/>
                                      </p:to>
                                    </p:set>
                                    <p:anim calcmode="lin" valueType="num">
                                      <p:cBhvr additive="base">
                                        <p:cTn id="178" dur="500"/>
                                        <p:tgtEl>
                                          <p:spTgt spid="8"/>
                                        </p:tgtEl>
                                        <p:attrNameLst>
                                          <p:attrName>ppt_x</p:attrName>
                                        </p:attrNameLst>
                                      </p:cBhvr>
                                      <p:tavLst>
                                        <p:tav tm="0">
                                          <p:val>
                                            <p:strVal val="#ppt_x-#ppt_w*1.125000"/>
                                          </p:val>
                                        </p:tav>
                                        <p:tav tm="100000">
                                          <p:val>
                                            <p:strVal val="#ppt_x"/>
                                          </p:val>
                                        </p:tav>
                                      </p:tavLst>
                                    </p:anim>
                                    <p:animEffect transition="in" filter="wipe(right)">
                                      <p:cBhvr>
                                        <p:cTn id="179" dur="500"/>
                                        <p:tgtEl>
                                          <p:spTgt spid="8"/>
                                        </p:tgtEl>
                                      </p:cBhvr>
                                    </p:animEffect>
                                  </p:childTnLst>
                                </p:cTn>
                              </p:par>
                              <p:par>
                                <p:cTn id="180" presetID="12" presetClass="entr" presetSubtype="2" fill="hold" grpId="0" nodeType="withEffect">
                                  <p:stCondLst>
                                    <p:cond delay="0"/>
                                  </p:stCondLst>
                                  <p:childTnLst>
                                    <p:set>
                                      <p:cBhvr>
                                        <p:cTn id="181" dur="1" fill="hold">
                                          <p:stCondLst>
                                            <p:cond delay="0"/>
                                          </p:stCondLst>
                                        </p:cTn>
                                        <p:tgtEl>
                                          <p:spTgt spid="5"/>
                                        </p:tgtEl>
                                        <p:attrNameLst>
                                          <p:attrName>style.visibility</p:attrName>
                                        </p:attrNameLst>
                                      </p:cBhvr>
                                      <p:to>
                                        <p:strVal val="visible"/>
                                      </p:to>
                                    </p:set>
                                    <p:anim calcmode="lin" valueType="num">
                                      <p:cBhvr additive="base">
                                        <p:cTn id="182" dur="500"/>
                                        <p:tgtEl>
                                          <p:spTgt spid="5"/>
                                        </p:tgtEl>
                                        <p:attrNameLst>
                                          <p:attrName>ppt_x</p:attrName>
                                        </p:attrNameLst>
                                      </p:cBhvr>
                                      <p:tavLst>
                                        <p:tav tm="0">
                                          <p:val>
                                            <p:strVal val="#ppt_x+#ppt_w*1.125000"/>
                                          </p:val>
                                        </p:tav>
                                        <p:tav tm="100000">
                                          <p:val>
                                            <p:strVal val="#ppt_x"/>
                                          </p:val>
                                        </p:tav>
                                      </p:tavLst>
                                    </p:anim>
                                    <p:animEffect transition="in" filter="wipe(left)">
                                      <p:cBhvr>
                                        <p:cTn id="183" dur="500"/>
                                        <p:tgtEl>
                                          <p:spTgt spid="5"/>
                                        </p:tgtEl>
                                      </p:cBhvr>
                                    </p:animEffect>
                                  </p:childTnLst>
                                </p:cTn>
                              </p:par>
                              <p:par>
                                <p:cTn id="184" presetID="12" presetClass="entr" presetSubtype="2" fill="hold" grpId="0" nodeType="withEffect">
                                  <p:stCondLst>
                                    <p:cond delay="0"/>
                                  </p:stCondLst>
                                  <p:childTnLst>
                                    <p:set>
                                      <p:cBhvr>
                                        <p:cTn id="185" dur="1" fill="hold">
                                          <p:stCondLst>
                                            <p:cond delay="0"/>
                                          </p:stCondLst>
                                        </p:cTn>
                                        <p:tgtEl>
                                          <p:spTgt spid="4"/>
                                        </p:tgtEl>
                                        <p:attrNameLst>
                                          <p:attrName>style.visibility</p:attrName>
                                        </p:attrNameLst>
                                      </p:cBhvr>
                                      <p:to>
                                        <p:strVal val="visible"/>
                                      </p:to>
                                    </p:set>
                                    <p:anim calcmode="lin" valueType="num">
                                      <p:cBhvr additive="base">
                                        <p:cTn id="186" dur="500"/>
                                        <p:tgtEl>
                                          <p:spTgt spid="4"/>
                                        </p:tgtEl>
                                        <p:attrNameLst>
                                          <p:attrName>ppt_x</p:attrName>
                                        </p:attrNameLst>
                                      </p:cBhvr>
                                      <p:tavLst>
                                        <p:tav tm="0">
                                          <p:val>
                                            <p:strVal val="#ppt_x+#ppt_w*1.125000"/>
                                          </p:val>
                                        </p:tav>
                                        <p:tav tm="100000">
                                          <p:val>
                                            <p:strVal val="#ppt_x"/>
                                          </p:val>
                                        </p:tav>
                                      </p:tavLst>
                                    </p:anim>
                                    <p:animEffect transition="in" filter="wipe(left)">
                                      <p:cBhvr>
                                        <p:cTn id="18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animBg="1"/>
      <p:bldP spid="18" grpId="1" animBg="1"/>
      <p:bldP spid="18" grpId="2" animBg="1"/>
      <p:bldP spid="19" grpId="0" animBg="1"/>
      <p:bldP spid="19" grpId="1" animBg="1"/>
      <p:bldP spid="19"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Lst>
  </p:timing>
</p:sld>
</file>

<file path=ppt/theme/theme1.xml><?xml version="1.0" encoding="utf-8"?>
<a:theme xmlns:a="http://schemas.openxmlformats.org/drawingml/2006/main" name="第一PPT，www.1ppt.com">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TotalTime>
  <Words>2740</Words>
  <Application>Microsoft Office PowerPoint</Application>
  <PresentationFormat>全屏显示(16:9)</PresentationFormat>
  <Paragraphs>278</Paragraphs>
  <Slides>28</Slides>
  <Notes>27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28</vt:i4>
      </vt:variant>
    </vt:vector>
  </HeadingPairs>
  <TitlesOfParts>
    <vt:vector size="38" baseType="lpstr">
      <vt:lpstr>Lato Light</vt:lpstr>
      <vt:lpstr>Source Sans Pro ExtraLight</vt:lpstr>
      <vt:lpstr>方正兰亭细黑_GBK_M</vt:lpstr>
      <vt:lpstr>华文黑体</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user</dc:creator>
  <cp:keywords>user</cp:keywords>
  <cp:lastModifiedBy>阳光 男孩</cp:lastModifiedBy>
  <cp:revision>12</cp:revision>
  <dcterms:created xsi:type="dcterms:W3CDTF">2016-12-13T09:00:02Z</dcterms:created>
  <dcterms:modified xsi:type="dcterms:W3CDTF">2018-11-10T14:28:44Z</dcterms:modified>
</cp:coreProperties>
</file>